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8.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9.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10.xml" ContentType="application/vnd.openxmlformats-officedocument.theme+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theme/theme11.xml" ContentType="application/vnd.openxmlformats-officedocument.theme+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theme/theme12.xml" ContentType="application/vnd.openxmlformats-officedocument.theme+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theme/theme13.xml" ContentType="application/vnd.openxmlformats-officedocument.theme+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theme/theme14.xml" ContentType="application/vnd.openxmlformats-officedocument.theme+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 id="2147483652" r:id="rId3"/>
    <p:sldMasterId id="2147483653" r:id="rId4"/>
    <p:sldMasterId id="2147483654" r:id="rId5"/>
    <p:sldMasterId id="2147483722" r:id="rId6"/>
    <p:sldMasterId id="2147483735" r:id="rId7"/>
    <p:sldMasterId id="2147483760" r:id="rId8"/>
    <p:sldMasterId id="2147483862" r:id="rId9"/>
    <p:sldMasterId id="2147483876" r:id="rId10"/>
    <p:sldMasterId id="2147483888" r:id="rId11"/>
    <p:sldMasterId id="2147483924" r:id="rId12"/>
    <p:sldMasterId id="2147483948" r:id="rId13"/>
    <p:sldMasterId id="2147484358" r:id="rId14"/>
    <p:sldMasterId id="2147484894" r:id="rId15"/>
  </p:sldMasterIdLst>
  <p:notesMasterIdLst>
    <p:notesMasterId r:id="rId45"/>
  </p:notesMasterIdLst>
  <p:sldIdLst>
    <p:sldId id="309" r:id="rId16"/>
    <p:sldId id="256" r:id="rId17"/>
    <p:sldId id="260" r:id="rId18"/>
    <p:sldId id="285" r:id="rId19"/>
    <p:sldId id="292" r:id="rId20"/>
    <p:sldId id="277" r:id="rId21"/>
    <p:sldId id="262" r:id="rId22"/>
    <p:sldId id="286" r:id="rId23"/>
    <p:sldId id="267" r:id="rId24"/>
    <p:sldId id="271" r:id="rId25"/>
    <p:sldId id="279" r:id="rId26"/>
    <p:sldId id="272" r:id="rId27"/>
    <p:sldId id="268" r:id="rId28"/>
    <p:sldId id="264" r:id="rId29"/>
    <p:sldId id="293" r:id="rId30"/>
    <p:sldId id="265" r:id="rId31"/>
    <p:sldId id="266" r:id="rId32"/>
    <p:sldId id="273" r:id="rId33"/>
    <p:sldId id="298" r:id="rId34"/>
    <p:sldId id="294" r:id="rId35"/>
    <p:sldId id="308" r:id="rId36"/>
    <p:sldId id="302" r:id="rId37"/>
    <p:sldId id="303" r:id="rId38"/>
    <p:sldId id="306" r:id="rId39"/>
    <p:sldId id="307" r:id="rId40"/>
    <p:sldId id="288" r:id="rId41"/>
    <p:sldId id="289" r:id="rId42"/>
    <p:sldId id="290" r:id="rId43"/>
    <p:sldId id="291" r:id="rId4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p:scale>
          <a:sx n="78" d="100"/>
          <a:sy n="78" d="100"/>
        </p:scale>
        <p:origin x="-1574" y="-461"/>
      </p:cViewPr>
      <p:guideLst>
        <p:guide orient="horz" pos="2160"/>
        <p:guide pos="2880"/>
      </p:guideLst>
    </p:cSldViewPr>
  </p:slideViewPr>
  <p:notesTextViewPr>
    <p:cViewPr>
      <p:scale>
        <a:sx n="100" d="100"/>
        <a:sy n="100" d="100"/>
      </p:scale>
      <p:origin x="0" y="0"/>
    </p:cViewPr>
  </p:notesTextViewPr>
  <p:sorterViewPr>
    <p:cViewPr>
      <p:scale>
        <a:sx n="94" d="100"/>
        <a:sy n="94"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slide" Target="slides/slide24.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slide" Target="slides/slide27.xml"/><Relationship Id="rId47"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1.xml"/><Relationship Id="rId29" Type="http://schemas.openxmlformats.org/officeDocument/2006/relationships/slide" Target="slides/slide14.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4.xml"/><Relationship Id="rId31" Type="http://schemas.openxmlformats.org/officeDocument/2006/relationships/slide" Target="slides/slide16.xml"/><Relationship Id="rId44" Type="http://schemas.openxmlformats.org/officeDocument/2006/relationships/slide" Target="slides/slide2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theme" Target="theme/theme1.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presProps" Target="presProps.xml"/><Relationship Id="rId20" Type="http://schemas.openxmlformats.org/officeDocument/2006/relationships/slide" Target="slides/slide5.xml"/><Relationship Id="rId41"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4" charset="0"/>
              </a:defRPr>
            </a:lvl1pPr>
          </a:lstStyle>
          <a:p>
            <a:pPr>
              <a:defRPr/>
            </a:pPr>
            <a:endParaRPr lang="en-US"/>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34" charset="0"/>
              </a:defRPr>
            </a:lvl1pPr>
          </a:lstStyle>
          <a:p>
            <a:pPr>
              <a:defRPr/>
            </a:pPr>
            <a:endParaRPr lang="en-US"/>
          </a:p>
        </p:txBody>
      </p:sp>
      <p:sp>
        <p:nvSpPr>
          <p:cNvPr id="573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34" charset="0"/>
              </a:defRPr>
            </a:lvl1pPr>
          </a:lstStyle>
          <a:p>
            <a:pPr>
              <a:defRPr/>
            </a:pPr>
            <a:endParaRPr 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34" charset="0"/>
              </a:defRPr>
            </a:lvl1pPr>
          </a:lstStyle>
          <a:p>
            <a:pPr>
              <a:defRPr/>
            </a:pPr>
            <a:fld id="{331BDDCE-D0C9-4F02-8BAB-1C1540CB133B}" type="slidenum">
              <a:rPr lang="en-US"/>
              <a:pPr>
                <a:defRPr/>
              </a:pPr>
              <a:t>‹#›</a:t>
            </a:fld>
            <a:endParaRPr lang="en-US"/>
          </a:p>
        </p:txBody>
      </p:sp>
    </p:spTree>
    <p:extLst>
      <p:ext uri="{BB962C8B-B14F-4D97-AF65-F5344CB8AC3E}">
        <p14:creationId xmlns:p14="http://schemas.microsoft.com/office/powerpoint/2010/main" val="15449924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487DB02-7E3F-48A1-BB1F-69B988E16AD9}" type="slidenum">
              <a:rPr lang="en-US" smtClean="0"/>
              <a:pPr eaLnBrk="1" hangingPunct="1"/>
              <a:t>2</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67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09285D2-E82A-4EF2-ACF6-E068E0DAF089}" type="slidenum">
              <a:rPr lang="en-US" smtClean="0"/>
              <a:pPr eaLnBrk="1" hangingPunct="1"/>
              <a:t>11</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20CA79B-2E37-442C-88D7-B3FC7112EDB4}" type="slidenum">
              <a:rPr lang="en-US" smtClean="0"/>
              <a:pPr eaLnBrk="1" hangingPunct="1"/>
              <a:t>12</a:t>
            </a:fld>
            <a:endParaRPr lang="en-US"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1FA8927-22AD-4FCA-A0C9-918D0432D049}" type="slidenum">
              <a:rPr lang="en-US" smtClean="0"/>
              <a:pPr eaLnBrk="1" hangingPunct="1"/>
              <a:t>13</a:t>
            </a:fld>
            <a:endParaRPr lang="en-US"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xfrm>
            <a:off x="685800" y="4341813"/>
            <a:ext cx="5486400" cy="41163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5A991E5E-B06B-4183-8E55-B6025F467C79}" type="slidenum">
              <a:rPr lang="en-US" smtClean="0"/>
              <a:pPr eaLnBrk="1" hangingPunct="1"/>
              <a:t>14</a:t>
            </a:fld>
            <a:endParaRPr lang="en-US" smtClean="0"/>
          </a:p>
        </p:txBody>
      </p:sp>
      <p:sp>
        <p:nvSpPr>
          <p:cNvPr id="70659" name="Rectangle 2"/>
          <p:cNvSpPr>
            <a:spLocks noGrp="1" noRot="1" noChangeAspect="1" noChangeArrowheads="1" noTextEdit="1"/>
          </p:cNvSpPr>
          <p:nvPr>
            <p:ph type="sldImg"/>
          </p:nvPr>
        </p:nvSpPr>
        <p:spPr>
          <a:xfrm>
            <a:off x="1143000" y="684213"/>
            <a:ext cx="4573588" cy="3430587"/>
          </a:xfrm>
          <a:ln/>
        </p:spPr>
      </p:sp>
      <p:sp>
        <p:nvSpPr>
          <p:cNvPr id="70660" name="Rectangle 3"/>
          <p:cNvSpPr>
            <a:spLocks noGrp="1" noChangeArrowheads="1"/>
          </p:cNvSpPr>
          <p:nvPr>
            <p:ph type="body" idx="1"/>
          </p:nvPr>
        </p:nvSpPr>
        <p:spPr>
          <a:xfrm>
            <a:off x="685800" y="4343400"/>
            <a:ext cx="54864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E26FC95-4AE8-4E8C-9040-B2316E85B0F8}" type="slidenum">
              <a:rPr lang="en-US" smtClean="0">
                <a:solidFill>
                  <a:srgbClr val="000000"/>
                </a:solidFill>
              </a:rPr>
              <a:pPr eaLnBrk="1" hangingPunct="1"/>
              <a:t>15</a:t>
            </a:fld>
            <a:endParaRPr lang="en-US" smtClean="0">
              <a:solidFill>
                <a:srgbClr val="000000"/>
              </a:solidFill>
            </a:endParaRPr>
          </a:p>
        </p:txBody>
      </p:sp>
      <p:sp>
        <p:nvSpPr>
          <p:cNvPr id="71683" name="Rectangle 2"/>
          <p:cNvSpPr>
            <a:spLocks noGrp="1" noRot="1" noChangeAspect="1" noChangeArrowheads="1" noTextEdit="1"/>
          </p:cNvSpPr>
          <p:nvPr>
            <p:ph type="sldImg"/>
          </p:nvPr>
        </p:nvSpPr>
        <p:spPr>
          <a:xfrm>
            <a:off x="1143000" y="684213"/>
            <a:ext cx="4573588" cy="3430587"/>
          </a:xfrm>
          <a:ln/>
        </p:spPr>
      </p:sp>
      <p:sp>
        <p:nvSpPr>
          <p:cNvPr id="71684" name="Rectangle 3"/>
          <p:cNvSpPr>
            <a:spLocks noGrp="1" noChangeArrowheads="1"/>
          </p:cNvSpPr>
          <p:nvPr>
            <p:ph type="body" idx="1"/>
          </p:nvPr>
        </p:nvSpPr>
        <p:spPr>
          <a:xfrm>
            <a:off x="685800" y="4343400"/>
            <a:ext cx="54864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0C3CACC-329F-4EDD-BD2B-B419C20DB007}" type="slidenum">
              <a:rPr lang="en-US" smtClean="0"/>
              <a:pPr eaLnBrk="1" hangingPunct="1"/>
              <a:t>16</a:t>
            </a:fld>
            <a:endParaRPr lang="en-US"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D1906BF-9AFE-42FA-9304-5D5C5F7B2B54}" type="slidenum">
              <a:rPr lang="en-US" smtClean="0"/>
              <a:pPr eaLnBrk="1" hangingPunct="1"/>
              <a:t>17</a:t>
            </a:fld>
            <a:endParaRPr lang="en-US"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74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B0F12AA-F706-442E-9DED-0B51D0D04338}" type="slidenum">
              <a:rPr lang="en-US" smtClean="0"/>
              <a:pPr eaLnBrk="1" hangingPunct="1"/>
              <a:t>18</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757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DB99BB9D-ABF6-4772-AAFE-5FAFA4B07700}" type="slidenum">
              <a:rPr lang="en-US" smtClean="0">
                <a:solidFill>
                  <a:srgbClr val="000000"/>
                </a:solidFill>
              </a:rPr>
              <a:pPr eaLnBrk="1" hangingPunct="1"/>
              <a:t>19</a:t>
            </a:fld>
            <a:endParaRPr lang="en-US" smtClean="0">
              <a:solidFill>
                <a:srgbClr val="000000"/>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A20BBE7-B451-4520-8EA2-86ADE70CF9CE}" type="slidenum">
              <a:rPr lang="en-US" smtClean="0">
                <a:solidFill>
                  <a:srgbClr val="000000"/>
                </a:solidFill>
              </a:rPr>
              <a:pPr eaLnBrk="1" hangingPunct="1"/>
              <a:t>20</a:t>
            </a:fld>
            <a:endParaRPr lang="en-US" smtClean="0">
              <a:solidFill>
                <a:srgbClr val="000000"/>
              </a:solidFill>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1EA99DF-01C7-4746-BCFF-27C28704566D}" type="slidenum">
              <a:rPr lang="en-US" smtClean="0"/>
              <a:pPr eaLnBrk="1" hangingPunct="1"/>
              <a:t>3</a:t>
            </a:fld>
            <a:endParaRPr 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a:solidFill>
                  <a:schemeClr val="tx1"/>
                </a:solidFill>
                <a:latin typeface="Arial" pitchFamily="34" charset="0"/>
              </a:defRPr>
            </a:lvl1pPr>
            <a:lvl2pPr marL="742950" indent="-285750" defTabSz="912813" eaLnBrk="0" hangingPunct="0">
              <a:defRPr>
                <a:solidFill>
                  <a:schemeClr val="tx1"/>
                </a:solidFill>
                <a:latin typeface="Arial" pitchFamily="34" charset="0"/>
              </a:defRPr>
            </a:lvl2pPr>
            <a:lvl3pPr marL="1143000" indent="-228600" defTabSz="912813" eaLnBrk="0" hangingPunct="0">
              <a:defRPr>
                <a:solidFill>
                  <a:schemeClr val="tx1"/>
                </a:solidFill>
                <a:latin typeface="Arial" pitchFamily="34" charset="0"/>
              </a:defRPr>
            </a:lvl3pPr>
            <a:lvl4pPr marL="1600200" indent="-228600" defTabSz="912813" eaLnBrk="0" hangingPunct="0">
              <a:defRPr>
                <a:solidFill>
                  <a:schemeClr val="tx1"/>
                </a:solidFill>
                <a:latin typeface="Arial" pitchFamily="34" charset="0"/>
              </a:defRPr>
            </a:lvl4pPr>
            <a:lvl5pPr marL="2057400" indent="-228600" defTabSz="912813" eaLnBrk="0" hangingPunct="0">
              <a:defRPr>
                <a:solidFill>
                  <a:schemeClr val="tx1"/>
                </a:solidFill>
                <a:latin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defRPr>
            </a:lvl9pPr>
          </a:lstStyle>
          <a:p>
            <a:fld id="{57D91A02-1913-43E4-9005-3A434D437E09}" type="slidenum">
              <a:rPr lang="en-US" smtClean="0">
                <a:solidFill>
                  <a:srgbClr val="000000"/>
                </a:solidFill>
                <a:latin typeface="Times New Roman" pitchFamily="18" charset="0"/>
              </a:rPr>
              <a:pPr/>
              <a:t>21</a:t>
            </a:fld>
            <a:endParaRPr lang="en-US" smtClean="0">
              <a:solidFill>
                <a:srgbClr val="000000"/>
              </a:solidFill>
              <a:latin typeface="Times New Roman" pitchFamily="18" charset="0"/>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5F56D49D-5AAE-4987-8D26-D62BA6C30E7C}" type="slidenum">
              <a:rPr lang="en-US" smtClean="0">
                <a:solidFill>
                  <a:srgbClr val="000000"/>
                </a:solidFill>
              </a:rPr>
              <a:pPr eaLnBrk="1" hangingPunct="1"/>
              <a:t>22</a:t>
            </a:fld>
            <a:endParaRPr lang="en-US" smtClean="0">
              <a:solidFill>
                <a:srgbClr val="000000"/>
              </a:solidFill>
            </a:endParaRPr>
          </a:p>
        </p:txBody>
      </p:sp>
      <p:sp>
        <p:nvSpPr>
          <p:cNvPr id="78851" name="Rectangle 2"/>
          <p:cNvSpPr>
            <a:spLocks noGrp="1" noRot="1" noChangeAspect="1" noChangeArrowheads="1" noTextEdit="1"/>
          </p:cNvSpPr>
          <p:nvPr>
            <p:ph type="sldImg"/>
          </p:nvPr>
        </p:nvSpPr>
        <p:spPr>
          <a:xfrm>
            <a:off x="1144588" y="685800"/>
            <a:ext cx="4572000" cy="3429000"/>
          </a:xfrm>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smtClean="0"/>
              <a:t>Compared with its prior assessment, the IPCC has used improved statistical methods for calculating several factors that contribute to global sea-level rise.</a:t>
            </a:r>
          </a:p>
          <a:p>
            <a:pPr eaLnBrk="1" hangingPunct="1">
              <a:spcBef>
                <a:spcPct val="0"/>
              </a:spcBef>
            </a:pPr>
            <a:r>
              <a:rPr lang="en-US" smtClean="0"/>
              <a:t>These factors include:</a:t>
            </a:r>
          </a:p>
          <a:p>
            <a:pPr eaLnBrk="1" hangingPunct="1">
              <a:spcBef>
                <a:spcPct val="0"/>
              </a:spcBef>
            </a:pPr>
            <a:r>
              <a:rPr lang="en-US" smtClean="0"/>
              <a:t>• ocean expansion resulting from increased water temperatures;</a:t>
            </a:r>
          </a:p>
          <a:p>
            <a:pPr eaLnBrk="1" hangingPunct="1">
              <a:spcBef>
                <a:spcPct val="0"/>
              </a:spcBef>
            </a:pPr>
            <a:r>
              <a:rPr lang="en-US" smtClean="0"/>
              <a:t>• meltwater runoff from mountain glaciers around the world; and</a:t>
            </a:r>
          </a:p>
          <a:p>
            <a:pPr eaLnBrk="1" hangingPunct="1">
              <a:spcBef>
                <a:spcPct val="0"/>
              </a:spcBef>
            </a:pPr>
            <a:r>
              <a:rPr lang="en-US" smtClean="0"/>
              <a:t>• meltwater runoff and calving (breaking off ) of ice from the Greenland and Antarctica ice sheets.</a:t>
            </a:r>
          </a:p>
          <a:p>
            <a:pPr eaLnBrk="1" hangingPunct="1">
              <a:spcBef>
                <a:spcPct val="0"/>
              </a:spcBef>
            </a:pPr>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B5AB1FB-CAAD-4469-80B7-A91AA182C203}" type="slidenum">
              <a:rPr lang="en-US" smtClean="0">
                <a:solidFill>
                  <a:srgbClr val="000000"/>
                </a:solidFill>
              </a:rPr>
              <a:pPr eaLnBrk="1" hangingPunct="1"/>
              <a:t>23</a:t>
            </a:fld>
            <a:endParaRPr lang="en-US" smtClean="0">
              <a:solidFill>
                <a:srgbClr val="000000"/>
              </a:solidFill>
            </a:endParaRPr>
          </a:p>
        </p:txBody>
      </p:sp>
      <p:sp>
        <p:nvSpPr>
          <p:cNvPr id="79875" name="Rectangle 2"/>
          <p:cNvSpPr>
            <a:spLocks noGrp="1" noRot="1" noChangeAspect="1" noChangeArrowheads="1" noTextEdit="1"/>
          </p:cNvSpPr>
          <p:nvPr>
            <p:ph type="sldImg"/>
          </p:nvPr>
        </p:nvSpPr>
        <p:spPr>
          <a:xfrm>
            <a:off x="1144588" y="685800"/>
            <a:ext cx="4572000" cy="3429000"/>
          </a:xfrm>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spcBef>
                <a:spcPct val="0"/>
              </a:spcBef>
            </a:pPr>
            <a:r>
              <a:rPr lang="en-US" i="1" smtClean="0">
                <a:solidFill>
                  <a:schemeClr val="bg1"/>
                </a:solidFill>
              </a:rPr>
              <a:t>Ice sheet instability.</a:t>
            </a:r>
            <a:r>
              <a:rPr lang="en-US" smtClean="0">
                <a:solidFill>
                  <a:schemeClr val="bg1"/>
                </a:solidFill>
              </a:rPr>
              <a:t> Recent observations show that meltwater can run down cracks in the ice and lubricate the bottom of ice sheets, resulting in faster ice flow and increased movement of large ice chunks into the ocean. This process, and others related to ice flow dynamics, directly contributes to sea-level rise.</a:t>
            </a:r>
          </a:p>
          <a:p>
            <a:pPr eaLnBrk="1" hangingPunct="1">
              <a:lnSpc>
                <a:spcPct val="90000"/>
              </a:lnSpc>
              <a:spcBef>
                <a:spcPct val="0"/>
              </a:spcBef>
            </a:pPr>
            <a:endParaRPr lang="en-US" smtClean="0">
              <a:solidFill>
                <a:schemeClr val="bg1"/>
              </a:solidFill>
            </a:endParaRPr>
          </a:p>
          <a:p>
            <a:pPr eaLnBrk="1" hangingPunct="1">
              <a:lnSpc>
                <a:spcPct val="90000"/>
              </a:lnSpc>
              <a:spcBef>
                <a:spcPct val="0"/>
              </a:spcBef>
            </a:pPr>
            <a:r>
              <a:rPr lang="en-US" i="1" smtClean="0"/>
              <a:t>Carbon dioxide uptake. </a:t>
            </a:r>
            <a:r>
              <a:rPr lang="en-US" smtClean="0"/>
              <a:t>Evidence suggests that warming tends to reduce land and ocean uptake of atmospheric carbon dioxide, increasing the portion of carbon dioxide emissions that remain in the atmosphere. This would result in further warming and cause additional sea-level rise.</a:t>
            </a:r>
          </a:p>
          <a:p>
            <a:pPr eaLnBrk="1" hangingPunct="1">
              <a:lnSpc>
                <a:spcPct val="90000"/>
              </a:lnSpc>
              <a:spcBef>
                <a:spcPct val="0"/>
              </a:spcBef>
            </a:pPr>
            <a:endParaRPr lang="en-US" smtClean="0"/>
          </a:p>
          <a:p>
            <a:pPr eaLnBrk="1" hangingPunct="1">
              <a:lnSpc>
                <a:spcPct val="90000"/>
              </a:lnSpc>
              <a:spcBef>
                <a:spcPct val="0"/>
              </a:spcBef>
            </a:pPr>
            <a:r>
              <a:rPr lang="en-US" smtClean="0"/>
              <a:t>While calling attention to these processes, which could result in a significantly higher global sea-level than that projected in its new report, the IPCC is careful to alert policy makers to the limits of our current ability to quantify these mechanisms: “Larger values cannot be excluded, but understanding of these effects is too limited to assess their likelihood or provide a best estimate or an upper bound for sea-level rise.”</a:t>
            </a:r>
          </a:p>
          <a:p>
            <a:pPr eaLnBrk="1" hangingPunct="1">
              <a:lnSpc>
                <a:spcPct val="90000"/>
              </a:lnSpc>
              <a:spcBef>
                <a:spcPct val="0"/>
              </a:spcBef>
            </a:pPr>
            <a:endParaRPr lang="en-US" smtClean="0"/>
          </a:p>
          <a:p>
            <a:pPr eaLnBrk="1" hangingPunct="1">
              <a:lnSpc>
                <a:spcPct val="90000"/>
              </a:lnSpc>
              <a:spcBef>
                <a:spcPct val="0"/>
              </a:spcBef>
            </a:pPr>
            <a:r>
              <a:rPr lang="en-US" smtClean="0"/>
              <a:t>Also, if the observed contributions from the Greenland and Antarctic ice sheets between 1992 and 2003, the IPCC states, “were to grow linearly with global average temperature change,” the upper ranges of sea-level rise would increase by 3.9 to 7.9 inches (0.1 to 0.2 meters). In other words, in this example, the upper range for sea-level rise would be 31 inches (0.79 meters).</a:t>
            </a:r>
          </a:p>
          <a:p>
            <a:pPr eaLnBrk="1" hangingPunct="1">
              <a:lnSpc>
                <a:spcPct val="90000"/>
              </a:lnSpc>
              <a:spcBef>
                <a:spcPct val="0"/>
              </a:spcBef>
            </a:pPr>
            <a:endParaRPr lang="en-US" smtClean="0"/>
          </a:p>
          <a:p>
            <a:pPr eaLnBrk="1" hangingPunct="1">
              <a:lnSpc>
                <a:spcPct val="90000"/>
              </a:lnSpc>
              <a:spcBef>
                <a:spcPct val="0"/>
              </a:spcBef>
            </a:pPr>
            <a:endParaRPr lang="en-US" smtClean="0"/>
          </a:p>
          <a:p>
            <a:pPr eaLnBrk="1" hangingPunct="1">
              <a:lnSpc>
                <a:spcPct val="90000"/>
              </a:lnSpc>
              <a:spcBef>
                <a:spcPct val="0"/>
              </a:spcBef>
            </a:pPr>
            <a:endParaRPr lang="en-US" smtClean="0"/>
          </a:p>
          <a:p>
            <a:pPr eaLnBrk="1" hangingPunct="1">
              <a:lnSpc>
                <a:spcPct val="90000"/>
              </a:lnSpc>
              <a:spcBef>
                <a:spcPct val="0"/>
              </a:spcBef>
            </a:pPr>
            <a:endParaRPr lang="en-US" smtClean="0">
              <a:solidFill>
                <a:schemeClr val="bg1"/>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6AD8518-172A-4147-9D05-67CF824E6D9C}" type="slidenum">
              <a:rPr lang="en-US" smtClean="0">
                <a:solidFill>
                  <a:srgbClr val="000000"/>
                </a:solidFill>
              </a:rPr>
              <a:pPr eaLnBrk="1" hangingPunct="1"/>
              <a:t>24</a:t>
            </a:fld>
            <a:endParaRPr lang="en-US" smtClean="0">
              <a:solidFill>
                <a:srgbClr val="000000"/>
              </a:solidFill>
            </a:endParaRPr>
          </a:p>
        </p:txBody>
      </p:sp>
      <p:sp>
        <p:nvSpPr>
          <p:cNvPr id="80899" name="Rectangle 2"/>
          <p:cNvSpPr>
            <a:spLocks noGrp="1" noRot="1" noChangeAspect="1" noChangeArrowheads="1" noTextEdit="1"/>
          </p:cNvSpPr>
          <p:nvPr>
            <p:ph type="sldImg"/>
          </p:nvPr>
        </p:nvSpPr>
        <p:spPr>
          <a:xfrm>
            <a:off x="1144588" y="685800"/>
            <a:ext cx="4572000" cy="3429000"/>
          </a:xfrm>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smtClean="0"/>
              <a:t>Some models do suggest that sustained warming between 2 and 7 degrees Fahrenheit above today’s global average temperature would initiate irreversible melting of the Greenland ice sheet—which could ultimately contribute about 23 </a:t>
            </a:r>
            <a:r>
              <a:rPr lang="en-US" i="1" smtClean="0"/>
              <a:t>feet </a:t>
            </a:r>
            <a:r>
              <a:rPr lang="en-US" smtClean="0"/>
              <a:t>to sea-level rise. This threshold is similar to the IPCC’s best estimate range for temperature increase by the end of this century. The risk for crossing this threshold could occur within our generation, while the consequences would be felt by future generations.</a:t>
            </a:r>
          </a:p>
          <a:p>
            <a:pPr eaLnBrk="1" hangingPunct="1">
              <a:spcBef>
                <a:spcPct val="0"/>
              </a:spcBef>
            </a:pPr>
            <a:endParaRPr lang="en-US" smtClean="0"/>
          </a:p>
          <a:p>
            <a:pPr eaLnBrk="1" hangingPunct="1">
              <a:spcBef>
                <a:spcPct val="0"/>
              </a:spcBef>
            </a:pPr>
            <a:endParaRPr lang="en-US" smtClean="0"/>
          </a:p>
          <a:p>
            <a:pPr eaLnBrk="1" hangingPunct="1">
              <a:spcBef>
                <a:spcPct val="0"/>
              </a:spcBef>
            </a:pPr>
            <a:endParaRPr lang="en-US" smtClean="0"/>
          </a:p>
          <a:p>
            <a:pPr eaLnBrk="1" hangingPunct="1">
              <a:spcBef>
                <a:spcPct val="0"/>
              </a:spcBef>
            </a:pPr>
            <a:endParaRPr lang="en-US" smtClean="0">
              <a:solidFill>
                <a:schemeClr val="bg1"/>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1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468FDCB-5E50-4B1F-863B-697C833D1D2B}" type="slidenum">
              <a:rPr lang="en-US" smtClean="0">
                <a:solidFill>
                  <a:srgbClr val="000000"/>
                </a:solidFill>
              </a:rPr>
              <a:pPr eaLnBrk="1" hangingPunct="1"/>
              <a:t>25</a:t>
            </a:fld>
            <a:endParaRPr lang="en-US" smtClean="0">
              <a:solidFill>
                <a:srgbClr val="000000"/>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829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43CC3E6-4A21-470F-905F-F28BD54EC64D}" type="slidenum">
              <a:rPr lang="en-US" smtClean="0">
                <a:solidFill>
                  <a:srgbClr val="000000"/>
                </a:solidFill>
              </a:rPr>
              <a:pPr eaLnBrk="1" hangingPunct="1"/>
              <a:t>26</a:t>
            </a:fld>
            <a:endParaRPr lang="en-US" smtClean="0">
              <a:solidFill>
                <a:srgbClr val="000000"/>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839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701A461-7F8B-4B55-ACA9-63ABF681DC72}" type="slidenum">
              <a:rPr lang="en-US" smtClean="0">
                <a:solidFill>
                  <a:srgbClr val="000000"/>
                </a:solidFill>
              </a:rPr>
              <a:pPr eaLnBrk="1" hangingPunct="1"/>
              <a:t>27</a:t>
            </a:fld>
            <a:endParaRPr lang="en-US" smtClean="0">
              <a:solidFill>
                <a:srgbClr val="000000"/>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849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E9E3B7A-37C2-4A87-8589-369870E014A3}" type="slidenum">
              <a:rPr lang="en-US" smtClean="0">
                <a:solidFill>
                  <a:srgbClr val="000000"/>
                </a:solidFill>
              </a:rPr>
              <a:pPr eaLnBrk="1" hangingPunct="1"/>
              <a:t>28</a:t>
            </a:fld>
            <a:endParaRPr lang="en-US" smtClean="0">
              <a:solidFill>
                <a:srgbClr val="000000"/>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86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D0503CFE-B6D5-438A-BC39-900F7C84468E}" type="slidenum">
              <a:rPr lang="en-US" smtClean="0">
                <a:solidFill>
                  <a:srgbClr val="000000"/>
                </a:solidFill>
              </a:rPr>
              <a:pPr eaLnBrk="1" hangingPunct="1"/>
              <a:t>29</a:t>
            </a:fld>
            <a:endParaRPr lang="en-US" smtClean="0">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AE6539A3-25B5-423C-97A7-9929B0A0C118}" type="slidenum">
              <a:rPr lang="en-US" smtClean="0">
                <a:solidFill>
                  <a:srgbClr val="000000"/>
                </a:solidFill>
                <a:latin typeface="Arial Black" pitchFamily="34" charset="0"/>
              </a:rPr>
              <a:pPr/>
              <a:t>4</a:t>
            </a:fld>
            <a:endParaRPr lang="en-US" smtClean="0">
              <a:solidFill>
                <a:srgbClr val="000000"/>
              </a:solidFill>
              <a:latin typeface="Arial Black" pitchFamily="34"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1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17E5F82-8C03-48A2-BF8B-D9AC32E7487E}" type="slidenum">
              <a:rPr lang="en-US" smtClean="0">
                <a:solidFill>
                  <a:srgbClr val="000000"/>
                </a:solidFill>
              </a:rPr>
              <a:pPr eaLnBrk="1" hangingPunct="1"/>
              <a:t>5</a:t>
            </a:fld>
            <a:endParaRPr lang="en-US" smtClean="0">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624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21AAC02-C223-4D50-AA5E-A24813B04D10}" type="slidenum">
              <a:rPr lang="en-US" smtClean="0"/>
              <a:pPr eaLnBrk="1" hangingPunct="1"/>
              <a:t>6</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56E0EBB-226E-4D30-BB5A-9B1476539A47}" type="slidenum">
              <a:rPr lang="en-US" smtClean="0"/>
              <a:pPr eaLnBrk="1" hangingPunct="1"/>
              <a:t>7</a:t>
            </a:fld>
            <a:endParaRPr lang="en-US"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D9757861-EE93-40DC-B46E-94071068CC6D}" type="slidenum">
              <a:rPr lang="en-US" smtClean="0">
                <a:solidFill>
                  <a:srgbClr val="000000"/>
                </a:solidFill>
                <a:latin typeface="Arial Black" pitchFamily="34" charset="0"/>
              </a:rPr>
              <a:pPr/>
              <a:t>8</a:t>
            </a:fld>
            <a:endParaRPr lang="en-US" smtClean="0">
              <a:solidFill>
                <a:srgbClr val="000000"/>
              </a:solidFill>
              <a:latin typeface="Arial Black" pitchFamily="34" charset="0"/>
            </a:endParaRPr>
          </a:p>
        </p:txBody>
      </p:sp>
      <p:sp>
        <p:nvSpPr>
          <p:cNvPr id="64515" name="Rectangle 2"/>
          <p:cNvSpPr>
            <a:spLocks noGrp="1" noRot="1" noChangeAspect="1" noChangeArrowheads="1" noTextEdit="1"/>
          </p:cNvSpPr>
          <p:nvPr>
            <p:ph type="sldImg"/>
          </p:nvPr>
        </p:nvSpPr>
        <p:spPr>
          <a:xfrm>
            <a:off x="1141413" y="684213"/>
            <a:ext cx="4572000" cy="3429000"/>
          </a:xfrm>
          <a:ln/>
        </p:spPr>
      </p:sp>
      <p:sp>
        <p:nvSpPr>
          <p:cNvPr id="64516" name="Rectangle 3"/>
          <p:cNvSpPr>
            <a:spLocks noGrp="1" noChangeArrowheads="1"/>
          </p:cNvSpPr>
          <p:nvPr>
            <p:ph type="body" idx="1"/>
          </p:nvPr>
        </p:nvSpPr>
        <p:spPr>
          <a:xfrm>
            <a:off x="685800" y="4343400"/>
            <a:ext cx="54864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400" smtClean="0">
                <a:sym typeface="Lucida Grande"/>
              </a:rPr>
              <a:t>Corroborating evidence of the regional warming comes from the measurements of sea surface temperature at Race Rocks lighthouse near Victoria, BC.  The warming rate since 1970 is over 2°F and the shape of the curve is similar.  Note too that the average temperature is somewhat lower and the interannual variability is much lower.</a:t>
            </a:r>
            <a:endParaRPr lang="en-US" sz="140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38E0A2E-C243-4F9B-85F8-1295688820CA}" type="slidenum">
              <a:rPr lang="en-US" smtClean="0"/>
              <a:pPr eaLnBrk="1" hangingPunct="1"/>
              <a:t>9</a:t>
            </a:fld>
            <a:endParaRPr lang="en-US"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85F2453-3BE2-4088-828A-57FEF1AC242C}" type="slidenum">
              <a:rPr lang="en-US" smtClean="0"/>
              <a:pPr eaLnBrk="1" hangingPunct="1"/>
              <a:t>10</a:t>
            </a:fld>
            <a:endParaRPr lang="en-US"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3.xml"/><Relationship Id="rId4" Type="http://schemas.openxmlformats.org/officeDocument/2006/relationships/image" Target="../media/image4.jpeg"/></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98C4ECD-354C-4559-9D14-06428CE82D5B}" type="slidenum">
              <a:rPr lang="en-US"/>
              <a:pPr>
                <a:defRPr/>
              </a:pPr>
              <a:t>‹#›</a:t>
            </a:fld>
            <a:endParaRPr lang="en-US"/>
          </a:p>
        </p:txBody>
      </p:sp>
    </p:spTree>
    <p:extLst>
      <p:ext uri="{BB962C8B-B14F-4D97-AF65-F5344CB8AC3E}">
        <p14:creationId xmlns:p14="http://schemas.microsoft.com/office/powerpoint/2010/main" val="24154513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3A81052-AF92-4CEE-831B-65220FB2894B}" type="slidenum">
              <a:rPr lang="en-US"/>
              <a:pPr>
                <a:defRPr/>
              </a:pPr>
              <a:t>‹#›</a:t>
            </a:fld>
            <a:endParaRPr lang="en-US"/>
          </a:p>
        </p:txBody>
      </p:sp>
    </p:spTree>
    <p:extLst>
      <p:ext uri="{BB962C8B-B14F-4D97-AF65-F5344CB8AC3E}">
        <p14:creationId xmlns:p14="http://schemas.microsoft.com/office/powerpoint/2010/main" val="197711258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1938CC2-1901-4F98-B2E4-95866A413EC3}" type="slidenum">
              <a:rPr lang="en-US"/>
              <a:pPr>
                <a:defRPr/>
              </a:pPr>
              <a:t>‹#›</a:t>
            </a:fld>
            <a:endParaRPr lang="en-US"/>
          </a:p>
        </p:txBody>
      </p:sp>
    </p:spTree>
    <p:extLst>
      <p:ext uri="{BB962C8B-B14F-4D97-AF65-F5344CB8AC3E}">
        <p14:creationId xmlns:p14="http://schemas.microsoft.com/office/powerpoint/2010/main" val="332175533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7A6A256-EBFE-4BCF-AE1B-058172432441}" type="slidenum">
              <a:rPr lang="en-US"/>
              <a:pPr>
                <a:defRPr/>
              </a:pPr>
              <a:t>‹#›</a:t>
            </a:fld>
            <a:endParaRPr lang="en-US"/>
          </a:p>
        </p:txBody>
      </p:sp>
    </p:spTree>
    <p:extLst>
      <p:ext uri="{BB962C8B-B14F-4D97-AF65-F5344CB8AC3E}">
        <p14:creationId xmlns:p14="http://schemas.microsoft.com/office/powerpoint/2010/main" val="347436861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981200"/>
            <a:ext cx="3810000" cy="4114800"/>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E4BD07D-C3F0-4C78-B579-47A0197F243D}" type="slidenum">
              <a:rPr lang="en-US"/>
              <a:pPr>
                <a:defRPr/>
              </a:pPr>
              <a:t>‹#›</a:t>
            </a:fld>
            <a:endParaRPr lang="en-US"/>
          </a:p>
        </p:txBody>
      </p:sp>
    </p:spTree>
    <p:extLst>
      <p:ext uri="{BB962C8B-B14F-4D97-AF65-F5344CB8AC3E}">
        <p14:creationId xmlns:p14="http://schemas.microsoft.com/office/powerpoint/2010/main" val="209242008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0E1B6F4-C7D4-423A-B1BB-290A691FB96D}" type="slidenum">
              <a:rPr lang="en-US"/>
              <a:pPr>
                <a:defRPr/>
              </a:pPr>
              <a:t>‹#›</a:t>
            </a:fld>
            <a:endParaRPr lang="en-US"/>
          </a:p>
        </p:txBody>
      </p:sp>
    </p:spTree>
    <p:extLst>
      <p:ext uri="{BB962C8B-B14F-4D97-AF65-F5344CB8AC3E}">
        <p14:creationId xmlns:p14="http://schemas.microsoft.com/office/powerpoint/2010/main" val="358617568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E025F211-E51D-460F-B6BA-F213DB4690AD}" type="slidenum">
              <a:rPr lang="en-US"/>
              <a:pPr>
                <a:defRPr/>
              </a:pPr>
              <a:t>‹#›</a:t>
            </a:fld>
            <a:endParaRPr lang="en-US"/>
          </a:p>
        </p:txBody>
      </p:sp>
    </p:spTree>
    <p:extLst>
      <p:ext uri="{BB962C8B-B14F-4D97-AF65-F5344CB8AC3E}">
        <p14:creationId xmlns:p14="http://schemas.microsoft.com/office/powerpoint/2010/main" val="334383536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FA084744-85F4-4307-A192-E0455928C4C0}" type="slidenum">
              <a:rPr lang="en-US"/>
              <a:pPr>
                <a:defRPr/>
              </a:pPr>
              <a:t>‹#›</a:t>
            </a:fld>
            <a:endParaRPr lang="en-US"/>
          </a:p>
        </p:txBody>
      </p:sp>
    </p:spTree>
    <p:extLst>
      <p:ext uri="{BB962C8B-B14F-4D97-AF65-F5344CB8AC3E}">
        <p14:creationId xmlns:p14="http://schemas.microsoft.com/office/powerpoint/2010/main" val="311029545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5B47E9DF-5598-4D18-9897-3F3E8C66D961}" type="slidenum">
              <a:rPr lang="en-US"/>
              <a:pPr>
                <a:defRPr/>
              </a:pPr>
              <a:t>‹#›</a:t>
            </a:fld>
            <a:endParaRPr lang="en-US"/>
          </a:p>
        </p:txBody>
      </p:sp>
    </p:spTree>
    <p:extLst>
      <p:ext uri="{BB962C8B-B14F-4D97-AF65-F5344CB8AC3E}">
        <p14:creationId xmlns:p14="http://schemas.microsoft.com/office/powerpoint/2010/main" val="253577029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6"/>
          <p:cNvSpPr>
            <a:spLocks noGrp="1"/>
          </p:cNvSpPr>
          <p:nvPr>
            <p:ph type="sldNum" sz="quarter" idx="12"/>
          </p:nvPr>
        </p:nvSpPr>
        <p:spPr/>
        <p:txBody>
          <a:bodyPr/>
          <a:lstStyle>
            <a:lvl1pPr fontAlgn="auto">
              <a:spcBef>
                <a:spcPts val="0"/>
              </a:spcBef>
              <a:spcAft>
                <a:spcPts val="0"/>
              </a:spcAft>
              <a:defRPr/>
            </a:lvl1pPr>
          </a:lstStyle>
          <a:p>
            <a:pPr>
              <a:defRPr/>
            </a:pPr>
            <a:fld id="{C7E2BE5B-107C-480B-A397-256CD25F0998}" type="slidenum">
              <a:rPr lang="en-US"/>
              <a:pPr>
                <a:defRPr/>
              </a:pPr>
              <a:t>‹#›</a:t>
            </a:fld>
            <a:endParaRPr lang="en-US"/>
          </a:p>
        </p:txBody>
      </p:sp>
    </p:spTree>
    <p:extLst>
      <p:ext uri="{BB962C8B-B14F-4D97-AF65-F5344CB8AC3E}">
        <p14:creationId xmlns:p14="http://schemas.microsoft.com/office/powerpoint/2010/main" val="5958182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8" name="Footer Placeholder 7"/>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9" name="Slide Number Placeholder 8"/>
          <p:cNvSpPr>
            <a:spLocks noGrp="1"/>
          </p:cNvSpPr>
          <p:nvPr>
            <p:ph type="sldNum" sz="quarter" idx="12"/>
          </p:nvPr>
        </p:nvSpPr>
        <p:spPr/>
        <p:txBody>
          <a:bodyPr/>
          <a:lstStyle>
            <a:lvl1pPr fontAlgn="auto">
              <a:spcBef>
                <a:spcPts val="0"/>
              </a:spcBef>
              <a:spcAft>
                <a:spcPts val="0"/>
              </a:spcAft>
              <a:defRPr/>
            </a:lvl1pPr>
          </a:lstStyle>
          <a:p>
            <a:pPr>
              <a:defRPr/>
            </a:pPr>
            <a:fld id="{C1D38EAD-F7FC-4607-9DB5-13D046959255}" type="slidenum">
              <a:rPr lang="en-US"/>
              <a:pPr>
                <a:defRPr/>
              </a:pPr>
              <a:t>‹#›</a:t>
            </a:fld>
            <a:endParaRPr lang="en-US"/>
          </a:p>
        </p:txBody>
      </p:sp>
    </p:spTree>
    <p:extLst>
      <p:ext uri="{BB962C8B-B14F-4D97-AF65-F5344CB8AC3E}">
        <p14:creationId xmlns:p14="http://schemas.microsoft.com/office/powerpoint/2010/main" val="374159730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4" name="Footer Placeholder 3"/>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5" name="Slide Number Placeholder 4"/>
          <p:cNvSpPr>
            <a:spLocks noGrp="1"/>
          </p:cNvSpPr>
          <p:nvPr>
            <p:ph type="sldNum" sz="quarter" idx="12"/>
          </p:nvPr>
        </p:nvSpPr>
        <p:spPr/>
        <p:txBody>
          <a:bodyPr/>
          <a:lstStyle>
            <a:lvl1pPr fontAlgn="auto">
              <a:spcBef>
                <a:spcPts val="0"/>
              </a:spcBef>
              <a:spcAft>
                <a:spcPts val="0"/>
              </a:spcAft>
              <a:defRPr/>
            </a:lvl1pPr>
          </a:lstStyle>
          <a:p>
            <a:pPr>
              <a:defRPr/>
            </a:pPr>
            <a:fld id="{19DF1122-2C92-48C0-AF8A-5EC696E875C9}" type="slidenum">
              <a:rPr lang="en-US"/>
              <a:pPr>
                <a:defRPr/>
              </a:pPr>
              <a:t>‹#›</a:t>
            </a:fld>
            <a:endParaRPr lang="en-US"/>
          </a:p>
        </p:txBody>
      </p:sp>
    </p:spTree>
    <p:extLst>
      <p:ext uri="{BB962C8B-B14F-4D97-AF65-F5344CB8AC3E}">
        <p14:creationId xmlns:p14="http://schemas.microsoft.com/office/powerpoint/2010/main" val="12666647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E838FF8-95ED-47DC-B9B1-461253618EDA}" type="slidenum">
              <a:rPr lang="en-US"/>
              <a:pPr>
                <a:defRPr/>
              </a:pPr>
              <a:t>‹#›</a:t>
            </a:fld>
            <a:endParaRPr lang="en-US"/>
          </a:p>
        </p:txBody>
      </p:sp>
    </p:spTree>
    <p:extLst>
      <p:ext uri="{BB962C8B-B14F-4D97-AF65-F5344CB8AC3E}">
        <p14:creationId xmlns:p14="http://schemas.microsoft.com/office/powerpoint/2010/main" val="33626163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3" name="Footer Placeholder 2"/>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4" name="Slide Number Placeholder 3"/>
          <p:cNvSpPr>
            <a:spLocks noGrp="1"/>
          </p:cNvSpPr>
          <p:nvPr>
            <p:ph type="sldNum" sz="quarter" idx="12"/>
          </p:nvPr>
        </p:nvSpPr>
        <p:spPr/>
        <p:txBody>
          <a:bodyPr/>
          <a:lstStyle>
            <a:lvl1pPr fontAlgn="auto">
              <a:spcBef>
                <a:spcPts val="0"/>
              </a:spcBef>
              <a:spcAft>
                <a:spcPts val="0"/>
              </a:spcAft>
              <a:defRPr/>
            </a:lvl1pPr>
          </a:lstStyle>
          <a:p>
            <a:pPr>
              <a:defRPr/>
            </a:pPr>
            <a:fld id="{547B790B-7774-4DC4-8080-F6102EC26691}" type="slidenum">
              <a:rPr lang="en-US"/>
              <a:pPr>
                <a:defRPr/>
              </a:pPr>
              <a:t>‹#›</a:t>
            </a:fld>
            <a:endParaRPr lang="en-US"/>
          </a:p>
        </p:txBody>
      </p:sp>
    </p:spTree>
    <p:extLst>
      <p:ext uri="{BB962C8B-B14F-4D97-AF65-F5344CB8AC3E}">
        <p14:creationId xmlns:p14="http://schemas.microsoft.com/office/powerpoint/2010/main" val="358574273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6"/>
          <p:cNvSpPr>
            <a:spLocks noGrp="1"/>
          </p:cNvSpPr>
          <p:nvPr>
            <p:ph type="sldNum" sz="quarter" idx="12"/>
          </p:nvPr>
        </p:nvSpPr>
        <p:spPr/>
        <p:txBody>
          <a:bodyPr/>
          <a:lstStyle>
            <a:lvl1pPr fontAlgn="auto">
              <a:spcBef>
                <a:spcPts val="0"/>
              </a:spcBef>
              <a:spcAft>
                <a:spcPts val="0"/>
              </a:spcAft>
              <a:defRPr/>
            </a:lvl1pPr>
          </a:lstStyle>
          <a:p>
            <a:pPr>
              <a:defRPr/>
            </a:pPr>
            <a:fld id="{B2EFF3F8-4841-4825-A655-DC55EFC5DCC4}" type="slidenum">
              <a:rPr lang="en-US"/>
              <a:pPr>
                <a:defRPr/>
              </a:pPr>
              <a:t>‹#›</a:t>
            </a:fld>
            <a:endParaRPr lang="en-US"/>
          </a:p>
        </p:txBody>
      </p:sp>
    </p:spTree>
    <p:extLst>
      <p:ext uri="{BB962C8B-B14F-4D97-AF65-F5344CB8AC3E}">
        <p14:creationId xmlns:p14="http://schemas.microsoft.com/office/powerpoint/2010/main" val="21991497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6"/>
          <p:cNvSpPr>
            <a:spLocks noGrp="1"/>
          </p:cNvSpPr>
          <p:nvPr>
            <p:ph type="sldNum" sz="quarter" idx="12"/>
          </p:nvPr>
        </p:nvSpPr>
        <p:spPr/>
        <p:txBody>
          <a:bodyPr/>
          <a:lstStyle>
            <a:lvl1pPr fontAlgn="auto">
              <a:spcBef>
                <a:spcPts val="0"/>
              </a:spcBef>
              <a:spcAft>
                <a:spcPts val="0"/>
              </a:spcAft>
              <a:defRPr/>
            </a:lvl1pPr>
          </a:lstStyle>
          <a:p>
            <a:pPr>
              <a:defRPr/>
            </a:pPr>
            <a:fld id="{F16FCCD0-5D13-4A44-932C-A252CB3F2668}" type="slidenum">
              <a:rPr lang="en-US"/>
              <a:pPr>
                <a:defRPr/>
              </a:pPr>
              <a:t>‹#›</a:t>
            </a:fld>
            <a:endParaRPr lang="en-US"/>
          </a:p>
        </p:txBody>
      </p:sp>
    </p:spTree>
    <p:extLst>
      <p:ext uri="{BB962C8B-B14F-4D97-AF65-F5344CB8AC3E}">
        <p14:creationId xmlns:p14="http://schemas.microsoft.com/office/powerpoint/2010/main" val="358352940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6557449A-C0A6-4337-B622-B6FBB9D8EBBE}" type="slidenum">
              <a:rPr lang="en-US"/>
              <a:pPr>
                <a:defRPr/>
              </a:pPr>
              <a:t>‹#›</a:t>
            </a:fld>
            <a:endParaRPr lang="en-US"/>
          </a:p>
        </p:txBody>
      </p:sp>
    </p:spTree>
    <p:extLst>
      <p:ext uri="{BB962C8B-B14F-4D97-AF65-F5344CB8AC3E}">
        <p14:creationId xmlns:p14="http://schemas.microsoft.com/office/powerpoint/2010/main" val="309864770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67AC9635-A09B-40C7-8867-13A725F5B24A}" type="slidenum">
              <a:rPr lang="en-US"/>
              <a:pPr>
                <a:defRPr/>
              </a:pPr>
              <a:t>‹#›</a:t>
            </a:fld>
            <a:endParaRPr lang="en-US"/>
          </a:p>
        </p:txBody>
      </p:sp>
    </p:spTree>
    <p:extLst>
      <p:ext uri="{BB962C8B-B14F-4D97-AF65-F5344CB8AC3E}">
        <p14:creationId xmlns:p14="http://schemas.microsoft.com/office/powerpoint/2010/main" val="52826080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B4486B9-4F81-4338-A24B-B5875AFA6D18}" type="slidenum">
              <a:rPr lang="en-US"/>
              <a:pPr>
                <a:defRPr/>
              </a:pPr>
              <a:t>‹#›</a:t>
            </a:fld>
            <a:endParaRPr lang="en-US"/>
          </a:p>
        </p:txBody>
      </p:sp>
    </p:spTree>
    <p:extLst>
      <p:ext uri="{BB962C8B-B14F-4D97-AF65-F5344CB8AC3E}">
        <p14:creationId xmlns:p14="http://schemas.microsoft.com/office/powerpoint/2010/main" val="351536228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84C8A06-6337-401A-B0F5-8244F6BAA445}" type="slidenum">
              <a:rPr lang="en-US"/>
              <a:pPr>
                <a:defRPr/>
              </a:pPr>
              <a:t>‹#›</a:t>
            </a:fld>
            <a:endParaRPr lang="en-US"/>
          </a:p>
        </p:txBody>
      </p:sp>
    </p:spTree>
    <p:extLst>
      <p:ext uri="{BB962C8B-B14F-4D97-AF65-F5344CB8AC3E}">
        <p14:creationId xmlns:p14="http://schemas.microsoft.com/office/powerpoint/2010/main" val="403038711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D9EC3FD-53B6-4003-B342-72C0D2BC40E3}" type="slidenum">
              <a:rPr lang="en-US"/>
              <a:pPr>
                <a:defRPr/>
              </a:pPr>
              <a:t>‹#›</a:t>
            </a:fld>
            <a:endParaRPr lang="en-US"/>
          </a:p>
        </p:txBody>
      </p:sp>
    </p:spTree>
    <p:extLst>
      <p:ext uri="{BB962C8B-B14F-4D97-AF65-F5344CB8AC3E}">
        <p14:creationId xmlns:p14="http://schemas.microsoft.com/office/powerpoint/2010/main" val="381978158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ABDD24F-B49B-4EFE-8411-843F8E8E96E4}" type="slidenum">
              <a:rPr lang="en-US"/>
              <a:pPr>
                <a:defRPr/>
              </a:pPr>
              <a:t>‹#›</a:t>
            </a:fld>
            <a:endParaRPr lang="en-US"/>
          </a:p>
        </p:txBody>
      </p:sp>
    </p:spTree>
    <p:extLst>
      <p:ext uri="{BB962C8B-B14F-4D97-AF65-F5344CB8AC3E}">
        <p14:creationId xmlns:p14="http://schemas.microsoft.com/office/powerpoint/2010/main" val="87941988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DFAC517-E02F-4EB6-BB30-F4F348C14BCD}" type="slidenum">
              <a:rPr lang="en-US"/>
              <a:pPr>
                <a:defRPr/>
              </a:pPr>
              <a:t>‹#›</a:t>
            </a:fld>
            <a:endParaRPr lang="en-US"/>
          </a:p>
        </p:txBody>
      </p:sp>
    </p:spTree>
    <p:extLst>
      <p:ext uri="{BB962C8B-B14F-4D97-AF65-F5344CB8AC3E}">
        <p14:creationId xmlns:p14="http://schemas.microsoft.com/office/powerpoint/2010/main" val="4986682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45C7669-1856-4E3B-B90E-0B246A3A292D}" type="slidenum">
              <a:rPr lang="en-US"/>
              <a:pPr>
                <a:defRPr/>
              </a:pPr>
              <a:t>‹#›</a:t>
            </a:fld>
            <a:endParaRPr lang="en-US"/>
          </a:p>
        </p:txBody>
      </p:sp>
    </p:spTree>
    <p:extLst>
      <p:ext uri="{BB962C8B-B14F-4D97-AF65-F5344CB8AC3E}">
        <p14:creationId xmlns:p14="http://schemas.microsoft.com/office/powerpoint/2010/main" val="255068124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7AD79FD-B73A-49DC-9F7E-B85FAF03166E}" type="slidenum">
              <a:rPr lang="en-US"/>
              <a:pPr>
                <a:defRPr/>
              </a:pPr>
              <a:t>‹#›</a:t>
            </a:fld>
            <a:endParaRPr lang="en-US"/>
          </a:p>
        </p:txBody>
      </p:sp>
    </p:spTree>
    <p:extLst>
      <p:ext uri="{BB962C8B-B14F-4D97-AF65-F5344CB8AC3E}">
        <p14:creationId xmlns:p14="http://schemas.microsoft.com/office/powerpoint/2010/main" val="387391603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6D7F2CF-6D30-49C0-98AA-88B2ED35AA01}" type="slidenum">
              <a:rPr lang="en-US"/>
              <a:pPr>
                <a:defRPr/>
              </a:pPr>
              <a:t>‹#›</a:t>
            </a:fld>
            <a:endParaRPr lang="en-US"/>
          </a:p>
        </p:txBody>
      </p:sp>
    </p:spTree>
    <p:extLst>
      <p:ext uri="{BB962C8B-B14F-4D97-AF65-F5344CB8AC3E}">
        <p14:creationId xmlns:p14="http://schemas.microsoft.com/office/powerpoint/2010/main" val="329622199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1989E4C-4D55-42B8-85E5-1B320482E7C9}" type="slidenum">
              <a:rPr lang="en-US"/>
              <a:pPr>
                <a:defRPr/>
              </a:pPr>
              <a:t>‹#›</a:t>
            </a:fld>
            <a:endParaRPr lang="en-US"/>
          </a:p>
        </p:txBody>
      </p:sp>
    </p:spTree>
    <p:extLst>
      <p:ext uri="{BB962C8B-B14F-4D97-AF65-F5344CB8AC3E}">
        <p14:creationId xmlns:p14="http://schemas.microsoft.com/office/powerpoint/2010/main" val="222488551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CEBDF91-C1F9-41D0-81DE-ED528F8C4F3C}" type="slidenum">
              <a:rPr lang="en-US"/>
              <a:pPr>
                <a:defRPr/>
              </a:pPr>
              <a:t>‹#›</a:t>
            </a:fld>
            <a:endParaRPr lang="en-US"/>
          </a:p>
        </p:txBody>
      </p:sp>
    </p:spTree>
    <p:extLst>
      <p:ext uri="{BB962C8B-B14F-4D97-AF65-F5344CB8AC3E}">
        <p14:creationId xmlns:p14="http://schemas.microsoft.com/office/powerpoint/2010/main" val="330047061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64BA86D-E512-4049-B539-5D0C8E78395F}" type="slidenum">
              <a:rPr lang="en-US"/>
              <a:pPr>
                <a:defRPr/>
              </a:pPr>
              <a:t>‹#›</a:t>
            </a:fld>
            <a:endParaRPr lang="en-US"/>
          </a:p>
        </p:txBody>
      </p:sp>
    </p:spTree>
    <p:extLst>
      <p:ext uri="{BB962C8B-B14F-4D97-AF65-F5344CB8AC3E}">
        <p14:creationId xmlns:p14="http://schemas.microsoft.com/office/powerpoint/2010/main" val="383913091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11BD70B-FA72-48BA-86F9-DAF01ECBE0C6}" type="slidenum">
              <a:rPr lang="en-US"/>
              <a:pPr>
                <a:defRPr/>
              </a:pPr>
              <a:t>‹#›</a:t>
            </a:fld>
            <a:endParaRPr lang="en-US"/>
          </a:p>
        </p:txBody>
      </p:sp>
    </p:spTree>
    <p:extLst>
      <p:ext uri="{BB962C8B-B14F-4D97-AF65-F5344CB8AC3E}">
        <p14:creationId xmlns:p14="http://schemas.microsoft.com/office/powerpoint/2010/main" val="339644225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 descr="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515100"/>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9538" name="Rectangle 2"/>
          <p:cNvSpPr>
            <a:spLocks noGrp="1" noChangeArrowheads="1"/>
          </p:cNvSpPr>
          <p:nvPr>
            <p:ph type="ctrTitle"/>
          </p:nvPr>
        </p:nvSpPr>
        <p:spPr>
          <a:xfrm>
            <a:off x="685800" y="1801813"/>
            <a:ext cx="7772400" cy="1143000"/>
          </a:xfrm>
        </p:spPr>
        <p:txBody>
          <a:bodyPr/>
          <a:lstStyle>
            <a:lvl1pPr>
              <a:defRPr/>
            </a:lvl1pPr>
          </a:lstStyle>
          <a:p>
            <a:r>
              <a:rPr lang="en-US"/>
              <a:t>Click to edit Master title style</a:t>
            </a:r>
          </a:p>
        </p:txBody>
      </p:sp>
      <p:sp>
        <p:nvSpPr>
          <p:cNvPr id="449539" name="Rectangle 3"/>
          <p:cNvSpPr>
            <a:spLocks noGrp="1" noChangeArrowheads="1"/>
          </p:cNvSpPr>
          <p:nvPr>
            <p:ph type="subTitle" idx="1"/>
          </p:nvPr>
        </p:nvSpPr>
        <p:spPr>
          <a:xfrm>
            <a:off x="1362075" y="3473450"/>
            <a:ext cx="6400800" cy="1752600"/>
          </a:xfrm>
        </p:spPr>
        <p:txBody>
          <a:bodyPr/>
          <a:lstStyle>
            <a:lvl1pPr marL="0" indent="0" algn="ctr">
              <a:buFont typeface="Times" pitchFamily="18" charset="0"/>
              <a:buNone/>
              <a:defRPr/>
            </a:lvl1pPr>
          </a:lstStyle>
          <a:p>
            <a:r>
              <a:rPr lang="en-US"/>
              <a:t>Click to edit Master subtitle style</a:t>
            </a:r>
          </a:p>
        </p:txBody>
      </p:sp>
    </p:spTree>
    <p:extLst>
      <p:ext uri="{BB962C8B-B14F-4D97-AF65-F5344CB8AC3E}">
        <p14:creationId xmlns:p14="http://schemas.microsoft.com/office/powerpoint/2010/main" val="3478023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15891989"/>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96839870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61988" y="1536700"/>
            <a:ext cx="3810000" cy="48085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4388" y="1536700"/>
            <a:ext cx="3810000" cy="48085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742260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C924C3B-25DB-4240-BDBC-C802832D0F63}" type="slidenum">
              <a:rPr lang="en-US"/>
              <a:pPr>
                <a:defRPr/>
              </a:pPr>
              <a:t>‹#›</a:t>
            </a:fld>
            <a:endParaRPr lang="en-US"/>
          </a:p>
        </p:txBody>
      </p:sp>
    </p:spTree>
    <p:extLst>
      <p:ext uri="{BB962C8B-B14F-4D97-AF65-F5344CB8AC3E}">
        <p14:creationId xmlns:p14="http://schemas.microsoft.com/office/powerpoint/2010/main" val="3137889724"/>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706653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38224080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813131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5594641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64229573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66459959"/>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05575" y="268288"/>
            <a:ext cx="1947863" cy="60769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61988" y="268288"/>
            <a:ext cx="5691187" cy="60769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9777433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1149350" y="6027738"/>
            <a:ext cx="67818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defRPr/>
            </a:pPr>
            <a:r>
              <a:rPr lang="en-GB" sz="1400" b="1" smtClean="0">
                <a:solidFill>
                  <a:srgbClr val="FFFFFF"/>
                </a:solidFill>
              </a:rPr>
              <a:t>INTERGOVERNMENTAL PANEL ON CLIMATE CHANGE (IPCC) </a:t>
            </a:r>
            <a:br>
              <a:rPr lang="en-GB" sz="1400" b="1" smtClean="0">
                <a:solidFill>
                  <a:srgbClr val="FFFFFF"/>
                </a:solidFill>
              </a:rPr>
            </a:br>
            <a:r>
              <a:rPr lang="en-GB" sz="1400" b="1" smtClean="0">
                <a:solidFill>
                  <a:srgbClr val="FFFFFF"/>
                </a:solidFill>
              </a:rPr>
              <a:t>Working Group I</a:t>
            </a:r>
            <a:endParaRPr lang="en-GB" b="1" smtClean="0">
              <a:solidFill>
                <a:srgbClr val="FFFFFF"/>
              </a:solidFill>
              <a:latin typeface="CG Omega"/>
            </a:endParaRPr>
          </a:p>
        </p:txBody>
      </p:sp>
      <p:pic>
        <p:nvPicPr>
          <p:cNvPr id="5" name="Picture 5" descr="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515100"/>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wm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763" y="5670550"/>
            <a:ext cx="684212"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descr="une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40688" y="5683250"/>
            <a:ext cx="717550"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3426" name="Rectangle 2"/>
          <p:cNvSpPr>
            <a:spLocks noGrp="1" noChangeArrowheads="1"/>
          </p:cNvSpPr>
          <p:nvPr>
            <p:ph type="ctrTitle"/>
          </p:nvPr>
        </p:nvSpPr>
        <p:spPr>
          <a:xfrm>
            <a:off x="685800" y="1801813"/>
            <a:ext cx="7772400" cy="1143000"/>
          </a:xfrm>
        </p:spPr>
        <p:txBody>
          <a:bodyPr/>
          <a:lstStyle>
            <a:lvl1pPr>
              <a:defRPr/>
            </a:lvl1pPr>
          </a:lstStyle>
          <a:p>
            <a:r>
              <a:rPr lang="en-US"/>
              <a:t>Click to edit Master title style</a:t>
            </a:r>
          </a:p>
        </p:txBody>
      </p:sp>
      <p:sp>
        <p:nvSpPr>
          <p:cNvPr id="743427" name="Rectangle 3"/>
          <p:cNvSpPr>
            <a:spLocks noGrp="1" noChangeArrowheads="1"/>
          </p:cNvSpPr>
          <p:nvPr>
            <p:ph type="subTitle" idx="1"/>
          </p:nvPr>
        </p:nvSpPr>
        <p:spPr>
          <a:xfrm>
            <a:off x="1362075" y="3473450"/>
            <a:ext cx="6400800" cy="1752600"/>
          </a:xfrm>
        </p:spPr>
        <p:txBody>
          <a:bodyPr/>
          <a:lstStyle>
            <a:lvl1pPr marL="0" indent="0" algn="ctr">
              <a:buFont typeface="Times" pitchFamily="18" charset="0"/>
              <a:buNone/>
              <a:defRPr/>
            </a:lvl1pPr>
          </a:lstStyle>
          <a:p>
            <a:r>
              <a:rPr lang="en-US"/>
              <a:t>Click to edit Master subtitle style</a:t>
            </a:r>
          </a:p>
        </p:txBody>
      </p:sp>
    </p:spTree>
    <p:extLst>
      <p:ext uri="{BB962C8B-B14F-4D97-AF65-F5344CB8AC3E}">
        <p14:creationId xmlns:p14="http://schemas.microsoft.com/office/powerpoint/2010/main" val="3708261336"/>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47732809"/>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8802884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AD62D1B-5876-46A0-AF84-28F86F34FD5F}" type="slidenum">
              <a:rPr lang="en-US"/>
              <a:pPr>
                <a:defRPr/>
              </a:pPr>
              <a:t>‹#›</a:t>
            </a:fld>
            <a:endParaRPr lang="en-US"/>
          </a:p>
        </p:txBody>
      </p:sp>
    </p:spTree>
    <p:extLst>
      <p:ext uri="{BB962C8B-B14F-4D97-AF65-F5344CB8AC3E}">
        <p14:creationId xmlns:p14="http://schemas.microsoft.com/office/powerpoint/2010/main" val="78915807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61988" y="1536700"/>
            <a:ext cx="3810000" cy="48085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4388" y="1536700"/>
            <a:ext cx="3810000" cy="48085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5305804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00277501"/>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66310879"/>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0631887"/>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30275764"/>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07813537"/>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63876961"/>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05575" y="268288"/>
            <a:ext cx="1947863" cy="60769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61988" y="268288"/>
            <a:ext cx="5691187" cy="60769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08080296"/>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FC4E3E4-44DB-4B4A-BB74-2DC223187F9A}" type="slidenum">
              <a:rPr lang="en-US"/>
              <a:pPr>
                <a:defRPr/>
              </a:pPr>
              <a:t>‹#›</a:t>
            </a:fld>
            <a:endParaRPr lang="en-US"/>
          </a:p>
        </p:txBody>
      </p:sp>
    </p:spTree>
    <p:extLst>
      <p:ext uri="{BB962C8B-B14F-4D97-AF65-F5344CB8AC3E}">
        <p14:creationId xmlns:p14="http://schemas.microsoft.com/office/powerpoint/2010/main" val="370340960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8F06237-43F9-446D-9E44-2C40A0A2D58F}" type="slidenum">
              <a:rPr lang="en-US"/>
              <a:pPr>
                <a:defRPr/>
              </a:pPr>
              <a:t>‹#›</a:t>
            </a:fld>
            <a:endParaRPr lang="en-US"/>
          </a:p>
        </p:txBody>
      </p:sp>
    </p:spTree>
    <p:extLst>
      <p:ext uri="{BB962C8B-B14F-4D97-AF65-F5344CB8AC3E}">
        <p14:creationId xmlns:p14="http://schemas.microsoft.com/office/powerpoint/2010/main" val="29722769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98B9C42-3F88-41FD-AAE3-5E9667440241}" type="slidenum">
              <a:rPr lang="en-US"/>
              <a:pPr>
                <a:defRPr/>
              </a:pPr>
              <a:t>‹#›</a:t>
            </a:fld>
            <a:endParaRPr lang="en-US"/>
          </a:p>
        </p:txBody>
      </p:sp>
    </p:spTree>
    <p:extLst>
      <p:ext uri="{BB962C8B-B14F-4D97-AF65-F5344CB8AC3E}">
        <p14:creationId xmlns:p14="http://schemas.microsoft.com/office/powerpoint/2010/main" val="4038004235"/>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D6D73F5-F1F4-451E-828D-57EB82D9CDDD}" type="slidenum">
              <a:rPr lang="en-US"/>
              <a:pPr>
                <a:defRPr/>
              </a:pPr>
              <a:t>‹#›</a:t>
            </a:fld>
            <a:endParaRPr lang="en-US"/>
          </a:p>
        </p:txBody>
      </p:sp>
    </p:spTree>
    <p:extLst>
      <p:ext uri="{BB962C8B-B14F-4D97-AF65-F5344CB8AC3E}">
        <p14:creationId xmlns:p14="http://schemas.microsoft.com/office/powerpoint/2010/main" val="4036658476"/>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0D31726-3BEE-466C-809A-FA4E920E8905}" type="slidenum">
              <a:rPr lang="en-US"/>
              <a:pPr>
                <a:defRPr/>
              </a:pPr>
              <a:t>‹#›</a:t>
            </a:fld>
            <a:endParaRPr lang="en-US"/>
          </a:p>
        </p:txBody>
      </p:sp>
    </p:spTree>
    <p:extLst>
      <p:ext uri="{BB962C8B-B14F-4D97-AF65-F5344CB8AC3E}">
        <p14:creationId xmlns:p14="http://schemas.microsoft.com/office/powerpoint/2010/main" val="1310987860"/>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0BD744B-F3D2-4B1E-AF85-D5AD5A68A500}" type="slidenum">
              <a:rPr lang="en-US"/>
              <a:pPr>
                <a:defRPr/>
              </a:pPr>
              <a:t>‹#›</a:t>
            </a:fld>
            <a:endParaRPr lang="en-US"/>
          </a:p>
        </p:txBody>
      </p:sp>
    </p:spTree>
    <p:extLst>
      <p:ext uri="{BB962C8B-B14F-4D97-AF65-F5344CB8AC3E}">
        <p14:creationId xmlns:p14="http://schemas.microsoft.com/office/powerpoint/2010/main" val="1984836784"/>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B71381C-5676-491D-BF57-F5C806E56128}" type="slidenum">
              <a:rPr lang="en-US"/>
              <a:pPr>
                <a:defRPr/>
              </a:pPr>
              <a:t>‹#›</a:t>
            </a:fld>
            <a:endParaRPr lang="en-US"/>
          </a:p>
        </p:txBody>
      </p:sp>
    </p:spTree>
    <p:extLst>
      <p:ext uri="{BB962C8B-B14F-4D97-AF65-F5344CB8AC3E}">
        <p14:creationId xmlns:p14="http://schemas.microsoft.com/office/powerpoint/2010/main" val="2081279906"/>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1581C18-95A9-4778-8343-F78954C66CD7}" type="slidenum">
              <a:rPr lang="en-US"/>
              <a:pPr>
                <a:defRPr/>
              </a:pPr>
              <a:t>‹#›</a:t>
            </a:fld>
            <a:endParaRPr lang="en-US"/>
          </a:p>
        </p:txBody>
      </p:sp>
    </p:spTree>
    <p:extLst>
      <p:ext uri="{BB962C8B-B14F-4D97-AF65-F5344CB8AC3E}">
        <p14:creationId xmlns:p14="http://schemas.microsoft.com/office/powerpoint/2010/main" val="1604653026"/>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B7B9420-AA52-42AD-A50F-DD39A08ACB6F}" type="slidenum">
              <a:rPr lang="en-US"/>
              <a:pPr>
                <a:defRPr/>
              </a:pPr>
              <a:t>‹#›</a:t>
            </a:fld>
            <a:endParaRPr lang="en-US"/>
          </a:p>
        </p:txBody>
      </p:sp>
    </p:spTree>
    <p:extLst>
      <p:ext uri="{BB962C8B-B14F-4D97-AF65-F5344CB8AC3E}">
        <p14:creationId xmlns:p14="http://schemas.microsoft.com/office/powerpoint/2010/main" val="3342801680"/>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520400E-555A-4AD7-9D05-6166B11532E1}" type="slidenum">
              <a:rPr lang="en-US"/>
              <a:pPr>
                <a:defRPr/>
              </a:pPr>
              <a:t>‹#›</a:t>
            </a:fld>
            <a:endParaRPr lang="en-US"/>
          </a:p>
        </p:txBody>
      </p:sp>
    </p:spTree>
    <p:extLst>
      <p:ext uri="{BB962C8B-B14F-4D97-AF65-F5344CB8AC3E}">
        <p14:creationId xmlns:p14="http://schemas.microsoft.com/office/powerpoint/2010/main" val="4053432249"/>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BED1E92-3604-48E1-A0FE-B9809B9137C0}" type="slidenum">
              <a:rPr lang="en-US"/>
              <a:pPr>
                <a:defRPr/>
              </a:pPr>
              <a:t>‹#›</a:t>
            </a:fld>
            <a:endParaRPr lang="en-US"/>
          </a:p>
        </p:txBody>
      </p:sp>
    </p:spTree>
    <p:extLst>
      <p:ext uri="{BB962C8B-B14F-4D97-AF65-F5344CB8AC3E}">
        <p14:creationId xmlns:p14="http://schemas.microsoft.com/office/powerpoint/2010/main" val="3436741464"/>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4E91A93-AC97-490C-BE2F-0D55EEB763C0}" type="slidenum">
              <a:rPr lang="en-US"/>
              <a:pPr>
                <a:defRPr/>
              </a:pPr>
              <a:t>‹#›</a:t>
            </a:fld>
            <a:endParaRPr lang="en-US"/>
          </a:p>
        </p:txBody>
      </p:sp>
    </p:spTree>
    <p:extLst>
      <p:ext uri="{BB962C8B-B14F-4D97-AF65-F5344CB8AC3E}">
        <p14:creationId xmlns:p14="http://schemas.microsoft.com/office/powerpoint/2010/main" val="870774479"/>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8F5435D-5E37-4CF0-BEC1-394783760C44}" type="datetimeFigureOut">
              <a:rPr lang="en-US">
                <a:solidFill>
                  <a:prstClr val="black">
                    <a:tint val="75000"/>
                  </a:prstClr>
                </a:solidFill>
              </a:rPr>
              <a:pPr/>
              <a:t>9/9/2013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338C-F62B-4214-A6E8-3C05FF84DFC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28857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3A051A6-8AD0-4EDA-A3C8-665FE8D54C57}" type="slidenum">
              <a:rPr lang="en-US"/>
              <a:pPr>
                <a:defRPr/>
              </a:pPr>
              <a:t>‹#›</a:t>
            </a:fld>
            <a:endParaRPr lang="en-US"/>
          </a:p>
        </p:txBody>
      </p:sp>
    </p:spTree>
    <p:extLst>
      <p:ext uri="{BB962C8B-B14F-4D97-AF65-F5344CB8AC3E}">
        <p14:creationId xmlns:p14="http://schemas.microsoft.com/office/powerpoint/2010/main" val="932885168"/>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F5435D-5E37-4CF0-BEC1-394783760C44}" type="datetimeFigureOut">
              <a:rPr lang="en-US">
                <a:solidFill>
                  <a:prstClr val="black">
                    <a:tint val="75000"/>
                  </a:prstClr>
                </a:solidFill>
              </a:rPr>
              <a:pPr/>
              <a:t>9/9/2013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338C-F62B-4214-A6E8-3C05FF84DFC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7772700"/>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8F5435D-5E37-4CF0-BEC1-394783760C44}" type="datetimeFigureOut">
              <a:rPr lang="en-US">
                <a:solidFill>
                  <a:prstClr val="black">
                    <a:tint val="75000"/>
                  </a:prstClr>
                </a:solidFill>
              </a:rPr>
              <a:pPr/>
              <a:t>9/9/2013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338C-F62B-4214-A6E8-3C05FF84DFC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2142253"/>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8F5435D-5E37-4CF0-BEC1-394783760C44}" type="datetimeFigureOut">
              <a:rPr lang="en-US">
                <a:solidFill>
                  <a:prstClr val="black">
                    <a:tint val="75000"/>
                  </a:prstClr>
                </a:solidFill>
              </a:rPr>
              <a:pPr/>
              <a:t>9/9/2013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DA338C-F62B-4214-A6E8-3C05FF84DFC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3478869"/>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8F5435D-5E37-4CF0-BEC1-394783760C44}" type="datetimeFigureOut">
              <a:rPr lang="en-US">
                <a:solidFill>
                  <a:prstClr val="black">
                    <a:tint val="75000"/>
                  </a:prstClr>
                </a:solidFill>
              </a:rPr>
              <a:pPr/>
              <a:t>9/9/2013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FDA338C-F62B-4214-A6E8-3C05FF84DFC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1359809"/>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8F5435D-5E37-4CF0-BEC1-394783760C44}" type="datetimeFigureOut">
              <a:rPr lang="en-US">
                <a:solidFill>
                  <a:prstClr val="black">
                    <a:tint val="75000"/>
                  </a:prstClr>
                </a:solidFill>
              </a:rPr>
              <a:pPr/>
              <a:t>9/9/2013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FDA338C-F62B-4214-A6E8-3C05FF84DFC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7086593"/>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F5435D-5E37-4CF0-BEC1-394783760C44}" type="datetimeFigureOut">
              <a:rPr lang="en-US">
                <a:solidFill>
                  <a:prstClr val="black">
                    <a:tint val="75000"/>
                  </a:prstClr>
                </a:solidFill>
              </a:rPr>
              <a:pPr/>
              <a:t>9/9/2013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FDA338C-F62B-4214-A6E8-3C05FF84DFC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5962785"/>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F5435D-5E37-4CF0-BEC1-394783760C44}" type="datetimeFigureOut">
              <a:rPr lang="en-US">
                <a:solidFill>
                  <a:prstClr val="black">
                    <a:tint val="75000"/>
                  </a:prstClr>
                </a:solidFill>
              </a:rPr>
              <a:pPr/>
              <a:t>9/9/2013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DA338C-F62B-4214-A6E8-3C05FF84DFC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9259011"/>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F5435D-5E37-4CF0-BEC1-394783760C44}" type="datetimeFigureOut">
              <a:rPr lang="en-US">
                <a:solidFill>
                  <a:prstClr val="black">
                    <a:tint val="75000"/>
                  </a:prstClr>
                </a:solidFill>
              </a:rPr>
              <a:pPr/>
              <a:t>9/9/2013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DA338C-F62B-4214-A6E8-3C05FF84DFC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5972498"/>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F5435D-5E37-4CF0-BEC1-394783760C44}" type="datetimeFigureOut">
              <a:rPr lang="en-US">
                <a:solidFill>
                  <a:prstClr val="black">
                    <a:tint val="75000"/>
                  </a:prstClr>
                </a:solidFill>
              </a:rPr>
              <a:pPr/>
              <a:t>9/9/2013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338C-F62B-4214-A6E8-3C05FF84DFC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2698398"/>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F5435D-5E37-4CF0-BEC1-394783760C44}" type="datetimeFigureOut">
              <a:rPr lang="en-US">
                <a:solidFill>
                  <a:prstClr val="black">
                    <a:tint val="75000"/>
                  </a:prstClr>
                </a:solidFill>
              </a:rPr>
              <a:pPr/>
              <a:t>9/9/2013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338C-F62B-4214-A6E8-3C05FF84DFC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43930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9215E95-9DD8-482D-A6E7-852F0419F7CE}" type="slidenum">
              <a:rPr lang="en-US"/>
              <a:pPr>
                <a:defRPr/>
              </a:pPr>
              <a:t>‹#›</a:t>
            </a:fld>
            <a:endParaRPr lang="en-US"/>
          </a:p>
        </p:txBody>
      </p:sp>
    </p:spTree>
    <p:extLst>
      <p:ext uri="{BB962C8B-B14F-4D97-AF65-F5344CB8AC3E}">
        <p14:creationId xmlns:p14="http://schemas.microsoft.com/office/powerpoint/2010/main" val="24595709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026CF60-42D5-48FD-8518-D653541D73B0}" type="slidenum">
              <a:rPr lang="en-US"/>
              <a:pPr>
                <a:defRPr/>
              </a:pPr>
              <a:t>‹#›</a:t>
            </a:fld>
            <a:endParaRPr lang="en-US"/>
          </a:p>
        </p:txBody>
      </p:sp>
    </p:spTree>
    <p:extLst>
      <p:ext uri="{BB962C8B-B14F-4D97-AF65-F5344CB8AC3E}">
        <p14:creationId xmlns:p14="http://schemas.microsoft.com/office/powerpoint/2010/main" val="28819134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A10A422-666B-4F5F-AD31-28F6041A708B}" type="slidenum">
              <a:rPr lang="en-US"/>
              <a:pPr>
                <a:defRPr/>
              </a:pPr>
              <a:t>‹#›</a:t>
            </a:fld>
            <a:endParaRPr lang="en-US"/>
          </a:p>
        </p:txBody>
      </p:sp>
    </p:spTree>
    <p:extLst>
      <p:ext uri="{BB962C8B-B14F-4D97-AF65-F5344CB8AC3E}">
        <p14:creationId xmlns:p14="http://schemas.microsoft.com/office/powerpoint/2010/main" val="32046440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F8394E6-289B-46E2-A9C0-9B07096267EC}" type="slidenum">
              <a:rPr lang="en-US"/>
              <a:pPr>
                <a:defRPr/>
              </a:pPr>
              <a:t>‹#›</a:t>
            </a:fld>
            <a:endParaRPr lang="en-US"/>
          </a:p>
        </p:txBody>
      </p:sp>
    </p:spTree>
    <p:extLst>
      <p:ext uri="{BB962C8B-B14F-4D97-AF65-F5344CB8AC3E}">
        <p14:creationId xmlns:p14="http://schemas.microsoft.com/office/powerpoint/2010/main" val="21213293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CED1356-C1DB-4B89-A8AB-E5E9DDD4E469}" type="slidenum">
              <a:rPr lang="en-US"/>
              <a:pPr>
                <a:defRPr/>
              </a:pPr>
              <a:t>‹#›</a:t>
            </a:fld>
            <a:endParaRPr lang="en-US"/>
          </a:p>
        </p:txBody>
      </p:sp>
    </p:spTree>
    <p:extLst>
      <p:ext uri="{BB962C8B-B14F-4D97-AF65-F5344CB8AC3E}">
        <p14:creationId xmlns:p14="http://schemas.microsoft.com/office/powerpoint/2010/main" val="37807715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A5771D1-1B23-4B36-AE64-E1887CDFBE3C}" type="slidenum">
              <a:rPr lang="en-US"/>
              <a:pPr>
                <a:defRPr/>
              </a:pPr>
              <a:t>‹#›</a:t>
            </a:fld>
            <a:endParaRPr lang="en-US"/>
          </a:p>
        </p:txBody>
      </p:sp>
    </p:spTree>
    <p:extLst>
      <p:ext uri="{BB962C8B-B14F-4D97-AF65-F5344CB8AC3E}">
        <p14:creationId xmlns:p14="http://schemas.microsoft.com/office/powerpoint/2010/main" val="503229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1FFC102-D62E-46AF-8518-13F0067F2FE3}" type="slidenum">
              <a:rPr lang="en-US"/>
              <a:pPr>
                <a:defRPr/>
              </a:pPr>
              <a:t>‹#›</a:t>
            </a:fld>
            <a:endParaRPr lang="en-US"/>
          </a:p>
        </p:txBody>
      </p:sp>
    </p:spTree>
    <p:extLst>
      <p:ext uri="{BB962C8B-B14F-4D97-AF65-F5344CB8AC3E}">
        <p14:creationId xmlns:p14="http://schemas.microsoft.com/office/powerpoint/2010/main" val="17336253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1453C8C-571A-4551-B81E-95DF4BB3DB27}" type="slidenum">
              <a:rPr lang="en-US"/>
              <a:pPr>
                <a:defRPr/>
              </a:pPr>
              <a:t>‹#›</a:t>
            </a:fld>
            <a:endParaRPr lang="en-US"/>
          </a:p>
        </p:txBody>
      </p:sp>
    </p:spTree>
    <p:extLst>
      <p:ext uri="{BB962C8B-B14F-4D97-AF65-F5344CB8AC3E}">
        <p14:creationId xmlns:p14="http://schemas.microsoft.com/office/powerpoint/2010/main" val="17125658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4E5D5C2-CD56-4DBD-9E4A-6FCEC71099AD}" type="slidenum">
              <a:rPr lang="en-US"/>
              <a:pPr>
                <a:defRPr/>
              </a:pPr>
              <a:t>‹#›</a:t>
            </a:fld>
            <a:endParaRPr lang="en-US"/>
          </a:p>
        </p:txBody>
      </p:sp>
    </p:spTree>
    <p:extLst>
      <p:ext uri="{BB962C8B-B14F-4D97-AF65-F5344CB8AC3E}">
        <p14:creationId xmlns:p14="http://schemas.microsoft.com/office/powerpoint/2010/main" val="1432279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75AC999-5FAD-41A9-9F19-DDCA2BB143A2}" type="slidenum">
              <a:rPr lang="en-US"/>
              <a:pPr>
                <a:defRPr/>
              </a:pPr>
              <a:t>‹#›</a:t>
            </a:fld>
            <a:endParaRPr lang="en-US"/>
          </a:p>
        </p:txBody>
      </p:sp>
    </p:spTree>
    <p:extLst>
      <p:ext uri="{BB962C8B-B14F-4D97-AF65-F5344CB8AC3E}">
        <p14:creationId xmlns:p14="http://schemas.microsoft.com/office/powerpoint/2010/main" val="23693039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EDC72E0-E4FE-46CE-8217-C6FBD751F5C4}" type="slidenum">
              <a:rPr lang="en-US"/>
              <a:pPr>
                <a:defRPr/>
              </a:pPr>
              <a:t>‹#›</a:t>
            </a:fld>
            <a:endParaRPr lang="en-US"/>
          </a:p>
        </p:txBody>
      </p:sp>
    </p:spTree>
    <p:extLst>
      <p:ext uri="{BB962C8B-B14F-4D97-AF65-F5344CB8AC3E}">
        <p14:creationId xmlns:p14="http://schemas.microsoft.com/office/powerpoint/2010/main" val="33593324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44F0A14-0B7D-44BB-8641-94814C9D8A2D}" type="slidenum">
              <a:rPr lang="en-US"/>
              <a:pPr>
                <a:defRPr/>
              </a:pPr>
              <a:t>‹#›</a:t>
            </a:fld>
            <a:endParaRPr lang="en-US"/>
          </a:p>
        </p:txBody>
      </p:sp>
    </p:spTree>
    <p:extLst>
      <p:ext uri="{BB962C8B-B14F-4D97-AF65-F5344CB8AC3E}">
        <p14:creationId xmlns:p14="http://schemas.microsoft.com/office/powerpoint/2010/main" val="42025162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5956FD9-01A4-4C6B-BCA0-9AB7ACB901AD}" type="slidenum">
              <a:rPr lang="en-US"/>
              <a:pPr>
                <a:defRPr/>
              </a:pPr>
              <a:t>‹#›</a:t>
            </a:fld>
            <a:endParaRPr lang="en-US"/>
          </a:p>
        </p:txBody>
      </p:sp>
    </p:spTree>
    <p:extLst>
      <p:ext uri="{BB962C8B-B14F-4D97-AF65-F5344CB8AC3E}">
        <p14:creationId xmlns:p14="http://schemas.microsoft.com/office/powerpoint/2010/main" val="1972990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61CC296-03A1-4C6F-8AFF-28A565741678}" type="slidenum">
              <a:rPr lang="en-US"/>
              <a:pPr>
                <a:defRPr/>
              </a:pPr>
              <a:t>‹#›</a:t>
            </a:fld>
            <a:endParaRPr lang="en-US"/>
          </a:p>
        </p:txBody>
      </p:sp>
    </p:spTree>
    <p:extLst>
      <p:ext uri="{BB962C8B-B14F-4D97-AF65-F5344CB8AC3E}">
        <p14:creationId xmlns:p14="http://schemas.microsoft.com/office/powerpoint/2010/main" val="30106493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835584C-AC49-4E10-B259-FE89A5BF038F}" type="slidenum">
              <a:rPr lang="en-US"/>
              <a:pPr>
                <a:defRPr/>
              </a:pPr>
              <a:t>‹#›</a:t>
            </a:fld>
            <a:endParaRPr lang="en-US"/>
          </a:p>
        </p:txBody>
      </p:sp>
    </p:spTree>
    <p:extLst>
      <p:ext uri="{BB962C8B-B14F-4D97-AF65-F5344CB8AC3E}">
        <p14:creationId xmlns:p14="http://schemas.microsoft.com/office/powerpoint/2010/main" val="34431503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FA5C0C-3A75-4AD9-890F-E72454BC2AF8}" type="slidenum">
              <a:rPr lang="en-US"/>
              <a:pPr>
                <a:defRPr/>
              </a:pPr>
              <a:t>‹#›</a:t>
            </a:fld>
            <a:endParaRPr lang="en-US"/>
          </a:p>
        </p:txBody>
      </p:sp>
    </p:spTree>
    <p:extLst>
      <p:ext uri="{BB962C8B-B14F-4D97-AF65-F5344CB8AC3E}">
        <p14:creationId xmlns:p14="http://schemas.microsoft.com/office/powerpoint/2010/main" val="14255865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429C9F7-A1AB-4E71-95F4-6631A14855D6}" type="slidenum">
              <a:rPr lang="en-US"/>
              <a:pPr>
                <a:defRPr/>
              </a:pPr>
              <a:t>‹#›</a:t>
            </a:fld>
            <a:endParaRPr lang="en-US"/>
          </a:p>
        </p:txBody>
      </p:sp>
    </p:spTree>
    <p:extLst>
      <p:ext uri="{BB962C8B-B14F-4D97-AF65-F5344CB8AC3E}">
        <p14:creationId xmlns:p14="http://schemas.microsoft.com/office/powerpoint/2010/main" val="27360333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70965FC-D2B2-4180-8EDD-DC69A0B82D3C}" type="slidenum">
              <a:rPr lang="en-US"/>
              <a:pPr>
                <a:defRPr/>
              </a:pPr>
              <a:t>‹#›</a:t>
            </a:fld>
            <a:endParaRPr lang="en-US"/>
          </a:p>
        </p:txBody>
      </p:sp>
    </p:spTree>
    <p:extLst>
      <p:ext uri="{BB962C8B-B14F-4D97-AF65-F5344CB8AC3E}">
        <p14:creationId xmlns:p14="http://schemas.microsoft.com/office/powerpoint/2010/main" val="19024481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4A76586-503C-4C57-89D7-0906FC8DC0A5}" type="slidenum">
              <a:rPr lang="en-US"/>
              <a:pPr>
                <a:defRPr/>
              </a:pPr>
              <a:t>‹#›</a:t>
            </a:fld>
            <a:endParaRPr lang="en-US"/>
          </a:p>
        </p:txBody>
      </p:sp>
    </p:spTree>
    <p:extLst>
      <p:ext uri="{BB962C8B-B14F-4D97-AF65-F5344CB8AC3E}">
        <p14:creationId xmlns:p14="http://schemas.microsoft.com/office/powerpoint/2010/main" val="11303679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17B5501-937C-44C5-B869-84B35596669C}" type="slidenum">
              <a:rPr lang="en-US"/>
              <a:pPr>
                <a:defRPr/>
              </a:pPr>
              <a:t>‹#›</a:t>
            </a:fld>
            <a:endParaRPr lang="en-US"/>
          </a:p>
        </p:txBody>
      </p:sp>
    </p:spTree>
    <p:extLst>
      <p:ext uri="{BB962C8B-B14F-4D97-AF65-F5344CB8AC3E}">
        <p14:creationId xmlns:p14="http://schemas.microsoft.com/office/powerpoint/2010/main" val="328316862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77D6CE4-3770-4F09-AF06-4A463EB8042B}" type="slidenum">
              <a:rPr lang="en-US"/>
              <a:pPr>
                <a:defRPr/>
              </a:pPr>
              <a:t>‹#›</a:t>
            </a:fld>
            <a:endParaRPr lang="en-US"/>
          </a:p>
        </p:txBody>
      </p:sp>
    </p:spTree>
    <p:extLst>
      <p:ext uri="{BB962C8B-B14F-4D97-AF65-F5344CB8AC3E}">
        <p14:creationId xmlns:p14="http://schemas.microsoft.com/office/powerpoint/2010/main" val="277465349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ACAFB3-2B3E-4C4C-91A5-16EB2B1698C0}" type="slidenum">
              <a:rPr lang="en-US"/>
              <a:pPr>
                <a:defRPr/>
              </a:pPr>
              <a:t>‹#›</a:t>
            </a:fld>
            <a:endParaRPr lang="en-US"/>
          </a:p>
        </p:txBody>
      </p:sp>
    </p:spTree>
    <p:extLst>
      <p:ext uri="{BB962C8B-B14F-4D97-AF65-F5344CB8AC3E}">
        <p14:creationId xmlns:p14="http://schemas.microsoft.com/office/powerpoint/2010/main" val="329453962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A16049C-6241-4963-B300-D092E9345038}" type="slidenum">
              <a:rPr lang="en-US"/>
              <a:pPr>
                <a:defRPr/>
              </a:pPr>
              <a:t>‹#›</a:t>
            </a:fld>
            <a:endParaRPr lang="en-US"/>
          </a:p>
        </p:txBody>
      </p:sp>
    </p:spTree>
    <p:extLst>
      <p:ext uri="{BB962C8B-B14F-4D97-AF65-F5344CB8AC3E}">
        <p14:creationId xmlns:p14="http://schemas.microsoft.com/office/powerpoint/2010/main" val="124053144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0D9A019-26B9-4867-ADEC-5180B6037729}" type="slidenum">
              <a:rPr lang="en-US"/>
              <a:pPr>
                <a:defRPr/>
              </a:pPr>
              <a:t>‹#›</a:t>
            </a:fld>
            <a:endParaRPr lang="en-US"/>
          </a:p>
        </p:txBody>
      </p:sp>
    </p:spTree>
    <p:extLst>
      <p:ext uri="{BB962C8B-B14F-4D97-AF65-F5344CB8AC3E}">
        <p14:creationId xmlns:p14="http://schemas.microsoft.com/office/powerpoint/2010/main" val="202328876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AD28990-5D5B-4843-8ACE-A17F40217D83}" type="slidenum">
              <a:rPr lang="en-US"/>
              <a:pPr>
                <a:defRPr/>
              </a:pPr>
              <a:t>‹#›</a:t>
            </a:fld>
            <a:endParaRPr lang="en-US"/>
          </a:p>
        </p:txBody>
      </p:sp>
    </p:spTree>
    <p:extLst>
      <p:ext uri="{BB962C8B-B14F-4D97-AF65-F5344CB8AC3E}">
        <p14:creationId xmlns:p14="http://schemas.microsoft.com/office/powerpoint/2010/main" val="16080303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23088AD-FD82-497F-A26A-2AD899BCFD65}" type="slidenum">
              <a:rPr lang="en-US"/>
              <a:pPr>
                <a:defRPr/>
              </a:pPr>
              <a:t>‹#›</a:t>
            </a:fld>
            <a:endParaRPr lang="en-US"/>
          </a:p>
        </p:txBody>
      </p:sp>
    </p:spTree>
    <p:extLst>
      <p:ext uri="{BB962C8B-B14F-4D97-AF65-F5344CB8AC3E}">
        <p14:creationId xmlns:p14="http://schemas.microsoft.com/office/powerpoint/2010/main" val="264468749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E53B7C2-F99C-46F9-842F-B3927835462C}" type="slidenum">
              <a:rPr lang="en-US"/>
              <a:pPr>
                <a:defRPr/>
              </a:pPr>
              <a:t>‹#›</a:t>
            </a:fld>
            <a:endParaRPr lang="en-US"/>
          </a:p>
        </p:txBody>
      </p:sp>
    </p:spTree>
    <p:extLst>
      <p:ext uri="{BB962C8B-B14F-4D97-AF65-F5344CB8AC3E}">
        <p14:creationId xmlns:p14="http://schemas.microsoft.com/office/powerpoint/2010/main" val="407779504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13FDD9A-1EB1-415E-B66B-D3CA46CDFACC}" type="slidenum">
              <a:rPr lang="en-US"/>
              <a:pPr>
                <a:defRPr/>
              </a:pPr>
              <a:t>‹#›</a:t>
            </a:fld>
            <a:endParaRPr lang="en-US"/>
          </a:p>
        </p:txBody>
      </p:sp>
    </p:spTree>
    <p:extLst>
      <p:ext uri="{BB962C8B-B14F-4D97-AF65-F5344CB8AC3E}">
        <p14:creationId xmlns:p14="http://schemas.microsoft.com/office/powerpoint/2010/main" val="420223928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AA1AE5A-BDCB-4E51-B97D-A9582E8233D2}" type="slidenum">
              <a:rPr lang="en-US"/>
              <a:pPr>
                <a:defRPr/>
              </a:pPr>
              <a:t>‹#›</a:t>
            </a:fld>
            <a:endParaRPr lang="en-US"/>
          </a:p>
        </p:txBody>
      </p:sp>
    </p:spTree>
    <p:extLst>
      <p:ext uri="{BB962C8B-B14F-4D97-AF65-F5344CB8AC3E}">
        <p14:creationId xmlns:p14="http://schemas.microsoft.com/office/powerpoint/2010/main" val="206062086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FA01B5-25F7-4C90-89D6-5E141DFA9938}" type="slidenum">
              <a:rPr lang="en-US"/>
              <a:pPr>
                <a:defRPr/>
              </a:pPr>
              <a:t>‹#›</a:t>
            </a:fld>
            <a:endParaRPr lang="en-US"/>
          </a:p>
        </p:txBody>
      </p:sp>
    </p:spTree>
    <p:extLst>
      <p:ext uri="{BB962C8B-B14F-4D97-AF65-F5344CB8AC3E}">
        <p14:creationId xmlns:p14="http://schemas.microsoft.com/office/powerpoint/2010/main" val="152882951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33968CD-9175-4D94-88B0-DF3B80FFD4E0}" type="slidenum">
              <a:rPr lang="en-US"/>
              <a:pPr>
                <a:defRPr/>
              </a:pPr>
              <a:t>‹#›</a:t>
            </a:fld>
            <a:endParaRPr lang="en-US"/>
          </a:p>
        </p:txBody>
      </p:sp>
    </p:spTree>
    <p:extLst>
      <p:ext uri="{BB962C8B-B14F-4D97-AF65-F5344CB8AC3E}">
        <p14:creationId xmlns:p14="http://schemas.microsoft.com/office/powerpoint/2010/main" val="369822817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5A19D33-AF2D-4E62-A9A8-C7E3E4C56D4F}" type="slidenum">
              <a:rPr lang="en-US"/>
              <a:pPr>
                <a:defRPr/>
              </a:pPr>
              <a:t>‹#›</a:t>
            </a:fld>
            <a:endParaRPr lang="en-US"/>
          </a:p>
        </p:txBody>
      </p:sp>
    </p:spTree>
    <p:extLst>
      <p:ext uri="{BB962C8B-B14F-4D97-AF65-F5344CB8AC3E}">
        <p14:creationId xmlns:p14="http://schemas.microsoft.com/office/powerpoint/2010/main" val="333856150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CF3966B-67E6-4CE8-95D6-1B05E20570F9}" type="slidenum">
              <a:rPr lang="en-US"/>
              <a:pPr>
                <a:defRPr/>
              </a:pPr>
              <a:t>‹#›</a:t>
            </a:fld>
            <a:endParaRPr lang="en-US"/>
          </a:p>
        </p:txBody>
      </p:sp>
    </p:spTree>
    <p:extLst>
      <p:ext uri="{BB962C8B-B14F-4D97-AF65-F5344CB8AC3E}">
        <p14:creationId xmlns:p14="http://schemas.microsoft.com/office/powerpoint/2010/main" val="62821127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414165-7FCC-4DBF-A377-133DF3F47737}" type="slidenum">
              <a:rPr lang="en-US"/>
              <a:pPr>
                <a:defRPr/>
              </a:pPr>
              <a:t>‹#›</a:t>
            </a:fld>
            <a:endParaRPr lang="en-US"/>
          </a:p>
        </p:txBody>
      </p:sp>
    </p:spTree>
    <p:extLst>
      <p:ext uri="{BB962C8B-B14F-4D97-AF65-F5344CB8AC3E}">
        <p14:creationId xmlns:p14="http://schemas.microsoft.com/office/powerpoint/2010/main" val="123829506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78F94E2-0370-4382-B101-05CB76B8A7C7}" type="slidenum">
              <a:rPr lang="en-US"/>
              <a:pPr>
                <a:defRPr/>
              </a:pPr>
              <a:t>‹#›</a:t>
            </a:fld>
            <a:endParaRPr lang="en-US"/>
          </a:p>
        </p:txBody>
      </p:sp>
    </p:spTree>
    <p:extLst>
      <p:ext uri="{BB962C8B-B14F-4D97-AF65-F5344CB8AC3E}">
        <p14:creationId xmlns:p14="http://schemas.microsoft.com/office/powerpoint/2010/main" val="253367180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C66D190-1E1F-4305-90EC-9DF7ECDA852C}" type="slidenum">
              <a:rPr lang="en-US"/>
              <a:pPr>
                <a:defRPr/>
              </a:pPr>
              <a:t>‹#›</a:t>
            </a:fld>
            <a:endParaRPr lang="en-US"/>
          </a:p>
        </p:txBody>
      </p:sp>
    </p:spTree>
    <p:extLst>
      <p:ext uri="{BB962C8B-B14F-4D97-AF65-F5344CB8AC3E}">
        <p14:creationId xmlns:p14="http://schemas.microsoft.com/office/powerpoint/2010/main" val="30681733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5B3A4B3-4EFA-400C-A47E-6BF0F3F2C59C}" type="slidenum">
              <a:rPr lang="en-US"/>
              <a:pPr>
                <a:defRPr/>
              </a:pPr>
              <a:t>‹#›</a:t>
            </a:fld>
            <a:endParaRPr lang="en-US"/>
          </a:p>
        </p:txBody>
      </p:sp>
    </p:spTree>
    <p:extLst>
      <p:ext uri="{BB962C8B-B14F-4D97-AF65-F5344CB8AC3E}">
        <p14:creationId xmlns:p14="http://schemas.microsoft.com/office/powerpoint/2010/main" val="264720907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057960F-4CB8-4259-A164-E67DE8770137}" type="slidenum">
              <a:rPr lang="en-US"/>
              <a:pPr>
                <a:defRPr/>
              </a:pPr>
              <a:t>‹#›</a:t>
            </a:fld>
            <a:endParaRPr lang="en-US"/>
          </a:p>
        </p:txBody>
      </p:sp>
    </p:spTree>
    <p:extLst>
      <p:ext uri="{BB962C8B-B14F-4D97-AF65-F5344CB8AC3E}">
        <p14:creationId xmlns:p14="http://schemas.microsoft.com/office/powerpoint/2010/main" val="202963160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8B76CE7-289F-4E61-8404-0AE5EDD15CB7}" type="slidenum">
              <a:rPr lang="en-US"/>
              <a:pPr>
                <a:defRPr/>
              </a:pPr>
              <a:t>‹#›</a:t>
            </a:fld>
            <a:endParaRPr lang="en-US"/>
          </a:p>
        </p:txBody>
      </p:sp>
    </p:spTree>
    <p:extLst>
      <p:ext uri="{BB962C8B-B14F-4D97-AF65-F5344CB8AC3E}">
        <p14:creationId xmlns:p14="http://schemas.microsoft.com/office/powerpoint/2010/main" val="244583998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B7764AC-6A66-498C-94C6-6F1F5D9B2ADD}" type="slidenum">
              <a:rPr lang="en-US"/>
              <a:pPr>
                <a:defRPr/>
              </a:pPr>
              <a:t>‹#›</a:t>
            </a:fld>
            <a:endParaRPr lang="en-US"/>
          </a:p>
        </p:txBody>
      </p:sp>
    </p:spTree>
    <p:extLst>
      <p:ext uri="{BB962C8B-B14F-4D97-AF65-F5344CB8AC3E}">
        <p14:creationId xmlns:p14="http://schemas.microsoft.com/office/powerpoint/2010/main" val="175976583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E83778C-FB9B-4176-A454-84B0048C6BCB}" type="slidenum">
              <a:rPr lang="en-US"/>
              <a:pPr>
                <a:defRPr/>
              </a:pPr>
              <a:t>‹#›</a:t>
            </a:fld>
            <a:endParaRPr lang="en-US"/>
          </a:p>
        </p:txBody>
      </p:sp>
    </p:spTree>
    <p:extLst>
      <p:ext uri="{BB962C8B-B14F-4D97-AF65-F5344CB8AC3E}">
        <p14:creationId xmlns:p14="http://schemas.microsoft.com/office/powerpoint/2010/main" val="109899209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659A738-2DE3-4DC2-89D5-368B612FB30C}" type="slidenum">
              <a:rPr lang="en-US"/>
              <a:pPr>
                <a:defRPr/>
              </a:pPr>
              <a:t>‹#›</a:t>
            </a:fld>
            <a:endParaRPr lang="en-US"/>
          </a:p>
        </p:txBody>
      </p:sp>
    </p:spTree>
    <p:extLst>
      <p:ext uri="{BB962C8B-B14F-4D97-AF65-F5344CB8AC3E}">
        <p14:creationId xmlns:p14="http://schemas.microsoft.com/office/powerpoint/2010/main" val="12289866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63966F5-1FFE-4677-90FC-B7245EFB5894}" type="slidenum">
              <a:rPr lang="en-US"/>
              <a:pPr>
                <a:defRPr/>
              </a:pPr>
              <a:t>‹#›</a:t>
            </a:fld>
            <a:endParaRPr lang="en-US"/>
          </a:p>
        </p:txBody>
      </p:sp>
    </p:spTree>
    <p:extLst>
      <p:ext uri="{BB962C8B-B14F-4D97-AF65-F5344CB8AC3E}">
        <p14:creationId xmlns:p14="http://schemas.microsoft.com/office/powerpoint/2010/main" val="242383290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292FDEC-0F05-4169-A109-66388EA2F139}" type="slidenum">
              <a:rPr lang="en-US"/>
              <a:pPr>
                <a:defRPr/>
              </a:pPr>
              <a:t>‹#›</a:t>
            </a:fld>
            <a:endParaRPr lang="en-US"/>
          </a:p>
        </p:txBody>
      </p:sp>
    </p:spTree>
    <p:extLst>
      <p:ext uri="{BB962C8B-B14F-4D97-AF65-F5344CB8AC3E}">
        <p14:creationId xmlns:p14="http://schemas.microsoft.com/office/powerpoint/2010/main" val="155108108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971F89F-C066-4CFF-9D0D-26FC1E6AA92A}" type="slidenum">
              <a:rPr lang="en-US"/>
              <a:pPr>
                <a:defRPr/>
              </a:pPr>
              <a:t>‹#›</a:t>
            </a:fld>
            <a:endParaRPr lang="en-US"/>
          </a:p>
        </p:txBody>
      </p:sp>
    </p:spTree>
    <p:extLst>
      <p:ext uri="{BB962C8B-B14F-4D97-AF65-F5344CB8AC3E}">
        <p14:creationId xmlns:p14="http://schemas.microsoft.com/office/powerpoint/2010/main" val="360501776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61AE7D6-47CB-46B5-A28D-F0406CC17720}" type="slidenum">
              <a:rPr lang="en-US"/>
              <a:pPr>
                <a:defRPr/>
              </a:pPr>
              <a:t>‹#›</a:t>
            </a:fld>
            <a:endParaRPr lang="en-US"/>
          </a:p>
        </p:txBody>
      </p:sp>
    </p:spTree>
    <p:extLst>
      <p:ext uri="{BB962C8B-B14F-4D97-AF65-F5344CB8AC3E}">
        <p14:creationId xmlns:p14="http://schemas.microsoft.com/office/powerpoint/2010/main" val="297889183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4F4EE6C-7C1F-4C18-A816-576361999FD6}" type="slidenum">
              <a:rPr lang="en-US"/>
              <a:pPr>
                <a:defRPr/>
              </a:pPr>
              <a:t>‹#›</a:t>
            </a:fld>
            <a:endParaRPr lang="en-US"/>
          </a:p>
        </p:txBody>
      </p:sp>
    </p:spTree>
    <p:extLst>
      <p:ext uri="{BB962C8B-B14F-4D97-AF65-F5344CB8AC3E}">
        <p14:creationId xmlns:p14="http://schemas.microsoft.com/office/powerpoint/2010/main" val="19852863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102A167-D27F-41FE-9F71-4E5BF587272F}" type="slidenum">
              <a:rPr lang="en-US"/>
              <a:pPr>
                <a:defRPr/>
              </a:pPr>
              <a:t>‹#›</a:t>
            </a:fld>
            <a:endParaRPr lang="en-US"/>
          </a:p>
        </p:txBody>
      </p:sp>
    </p:spTree>
    <p:extLst>
      <p:ext uri="{BB962C8B-B14F-4D97-AF65-F5344CB8AC3E}">
        <p14:creationId xmlns:p14="http://schemas.microsoft.com/office/powerpoint/2010/main" val="214128829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590E56-3F57-4423-AD31-2AA4F26924B6}" type="slidenum">
              <a:rPr lang="en-US"/>
              <a:pPr>
                <a:defRPr/>
              </a:pPr>
              <a:t>‹#›</a:t>
            </a:fld>
            <a:endParaRPr lang="en-US"/>
          </a:p>
        </p:txBody>
      </p:sp>
    </p:spTree>
    <p:extLst>
      <p:ext uri="{BB962C8B-B14F-4D97-AF65-F5344CB8AC3E}">
        <p14:creationId xmlns:p14="http://schemas.microsoft.com/office/powerpoint/2010/main" val="23321718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3E8CD26-23D3-4507-8E09-2C142AE7DEDB}" type="slidenum">
              <a:rPr lang="en-US"/>
              <a:pPr>
                <a:defRPr/>
              </a:pPr>
              <a:t>‹#›</a:t>
            </a:fld>
            <a:endParaRPr lang="en-US"/>
          </a:p>
        </p:txBody>
      </p:sp>
    </p:spTree>
    <p:extLst>
      <p:ext uri="{BB962C8B-B14F-4D97-AF65-F5344CB8AC3E}">
        <p14:creationId xmlns:p14="http://schemas.microsoft.com/office/powerpoint/2010/main" val="178231077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38F3AC4-6F29-4FDC-8AA2-8C57F46B2907}" type="slidenum">
              <a:rPr lang="en-US"/>
              <a:pPr>
                <a:defRPr/>
              </a:pPr>
              <a:t>‹#›</a:t>
            </a:fld>
            <a:endParaRPr lang="en-US"/>
          </a:p>
        </p:txBody>
      </p:sp>
    </p:spTree>
    <p:extLst>
      <p:ext uri="{BB962C8B-B14F-4D97-AF65-F5344CB8AC3E}">
        <p14:creationId xmlns:p14="http://schemas.microsoft.com/office/powerpoint/2010/main" val="169022416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C746AAF-1DA9-4C82-8452-F2C894495548}" type="slidenum">
              <a:rPr lang="en-US"/>
              <a:pPr>
                <a:defRPr/>
              </a:pPr>
              <a:t>‹#›</a:t>
            </a:fld>
            <a:endParaRPr lang="en-US"/>
          </a:p>
        </p:txBody>
      </p:sp>
    </p:spTree>
    <p:extLst>
      <p:ext uri="{BB962C8B-B14F-4D97-AF65-F5344CB8AC3E}">
        <p14:creationId xmlns:p14="http://schemas.microsoft.com/office/powerpoint/2010/main" val="131371720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181A414-1646-4B73-9085-3915FDB5020C}" type="slidenum">
              <a:rPr lang="en-US"/>
              <a:pPr>
                <a:defRPr/>
              </a:pPr>
              <a:t>‹#›</a:t>
            </a:fld>
            <a:endParaRPr lang="en-US"/>
          </a:p>
        </p:txBody>
      </p:sp>
    </p:spTree>
    <p:extLst>
      <p:ext uri="{BB962C8B-B14F-4D97-AF65-F5344CB8AC3E}">
        <p14:creationId xmlns:p14="http://schemas.microsoft.com/office/powerpoint/2010/main" val="78134050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4350C25-87FD-41D5-94B2-8A55798C68F8}" type="slidenum">
              <a:rPr lang="en-US"/>
              <a:pPr>
                <a:defRPr/>
              </a:pPr>
              <a:t>‹#›</a:t>
            </a:fld>
            <a:endParaRPr lang="en-US"/>
          </a:p>
        </p:txBody>
      </p:sp>
    </p:spTree>
    <p:extLst>
      <p:ext uri="{BB962C8B-B14F-4D97-AF65-F5344CB8AC3E}">
        <p14:creationId xmlns:p14="http://schemas.microsoft.com/office/powerpoint/2010/main" val="183406943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9479738-A59A-43D5-B392-F4505AD318E2}" type="slidenum">
              <a:rPr lang="en-US"/>
              <a:pPr>
                <a:defRPr/>
              </a:pPr>
              <a:t>‹#›</a:t>
            </a:fld>
            <a:endParaRPr lang="en-US"/>
          </a:p>
        </p:txBody>
      </p:sp>
    </p:spTree>
    <p:extLst>
      <p:ext uri="{BB962C8B-B14F-4D97-AF65-F5344CB8AC3E}">
        <p14:creationId xmlns:p14="http://schemas.microsoft.com/office/powerpoint/2010/main" val="259591179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4AAEE7E-A9CD-41AB-8D39-C421374B9F5B}" type="slidenum">
              <a:rPr lang="en-US"/>
              <a:pPr>
                <a:defRPr/>
              </a:pPr>
              <a:t>‹#›</a:t>
            </a:fld>
            <a:endParaRPr lang="en-US"/>
          </a:p>
        </p:txBody>
      </p:sp>
    </p:spTree>
    <p:extLst>
      <p:ext uri="{BB962C8B-B14F-4D97-AF65-F5344CB8AC3E}">
        <p14:creationId xmlns:p14="http://schemas.microsoft.com/office/powerpoint/2010/main" val="202648703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C1C2A90-D0F7-42D5-AA70-8E41FF3B75CC}" type="slidenum">
              <a:rPr lang="en-US"/>
              <a:pPr>
                <a:defRPr/>
              </a:pPr>
              <a:t>‹#›</a:t>
            </a:fld>
            <a:endParaRPr lang="en-US"/>
          </a:p>
        </p:txBody>
      </p:sp>
    </p:spTree>
    <p:extLst>
      <p:ext uri="{BB962C8B-B14F-4D97-AF65-F5344CB8AC3E}">
        <p14:creationId xmlns:p14="http://schemas.microsoft.com/office/powerpoint/2010/main" val="2243327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D44B856-0CA0-495F-A209-A0439BA9132A}" type="slidenum">
              <a:rPr lang="en-US"/>
              <a:pPr>
                <a:defRPr/>
              </a:pPr>
              <a:t>‹#›</a:t>
            </a:fld>
            <a:endParaRPr lang="en-US"/>
          </a:p>
        </p:txBody>
      </p:sp>
    </p:spTree>
    <p:extLst>
      <p:ext uri="{BB962C8B-B14F-4D97-AF65-F5344CB8AC3E}">
        <p14:creationId xmlns:p14="http://schemas.microsoft.com/office/powerpoint/2010/main" val="444767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99836F1-D150-4381-8109-739447E613A6}" type="slidenum">
              <a:rPr lang="en-US"/>
              <a:pPr>
                <a:defRPr/>
              </a:pPr>
              <a:t>‹#›</a:t>
            </a:fld>
            <a:endParaRPr lang="en-US"/>
          </a:p>
        </p:txBody>
      </p:sp>
    </p:spTree>
    <p:extLst>
      <p:ext uri="{BB962C8B-B14F-4D97-AF65-F5344CB8AC3E}">
        <p14:creationId xmlns:p14="http://schemas.microsoft.com/office/powerpoint/2010/main" val="165652042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F84B82E-30BB-4F04-8166-3CA6DA29C33A}" type="slidenum">
              <a:rPr lang="en-US"/>
              <a:pPr>
                <a:defRPr/>
              </a:pPr>
              <a:t>‹#›</a:t>
            </a:fld>
            <a:endParaRPr lang="en-US"/>
          </a:p>
        </p:txBody>
      </p:sp>
    </p:spTree>
    <p:extLst>
      <p:ext uri="{BB962C8B-B14F-4D97-AF65-F5344CB8AC3E}">
        <p14:creationId xmlns:p14="http://schemas.microsoft.com/office/powerpoint/2010/main" val="402994150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3C418AD-8407-4666-9346-5ED89921CF12}" type="slidenum">
              <a:rPr lang="en-US"/>
              <a:pPr>
                <a:defRPr/>
              </a:pPr>
              <a:t>‹#›</a:t>
            </a:fld>
            <a:endParaRPr lang="en-US"/>
          </a:p>
        </p:txBody>
      </p:sp>
    </p:spTree>
    <p:extLst>
      <p:ext uri="{BB962C8B-B14F-4D97-AF65-F5344CB8AC3E}">
        <p14:creationId xmlns:p14="http://schemas.microsoft.com/office/powerpoint/2010/main" val="401416226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70ED934-8A63-4010-98A8-F1F251B43802}" type="slidenum">
              <a:rPr lang="en-US"/>
              <a:pPr>
                <a:defRPr/>
              </a:pPr>
              <a:t>‹#›</a:t>
            </a:fld>
            <a:endParaRPr lang="en-US"/>
          </a:p>
        </p:txBody>
      </p:sp>
    </p:spTree>
    <p:extLst>
      <p:ext uri="{BB962C8B-B14F-4D97-AF65-F5344CB8AC3E}">
        <p14:creationId xmlns:p14="http://schemas.microsoft.com/office/powerpoint/2010/main" val="239873678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B8D9863-284E-4CF1-858E-9920F9130147}" type="slidenum">
              <a:rPr lang="en-US"/>
              <a:pPr>
                <a:defRPr/>
              </a:pPr>
              <a:t>‹#›</a:t>
            </a:fld>
            <a:endParaRPr lang="en-US"/>
          </a:p>
        </p:txBody>
      </p:sp>
    </p:spTree>
    <p:extLst>
      <p:ext uri="{BB962C8B-B14F-4D97-AF65-F5344CB8AC3E}">
        <p14:creationId xmlns:p14="http://schemas.microsoft.com/office/powerpoint/2010/main" val="263955895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4B29865-9C57-4060-87FA-F523B437EB5B}" type="slidenum">
              <a:rPr lang="en-US"/>
              <a:pPr>
                <a:defRPr/>
              </a:pPr>
              <a:t>‹#›</a:t>
            </a:fld>
            <a:endParaRPr lang="en-US"/>
          </a:p>
        </p:txBody>
      </p:sp>
    </p:spTree>
    <p:extLst>
      <p:ext uri="{BB962C8B-B14F-4D97-AF65-F5344CB8AC3E}">
        <p14:creationId xmlns:p14="http://schemas.microsoft.com/office/powerpoint/2010/main" val="122515502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4012918-D355-4C7A-A076-E4A6B1FD6C6E}" type="slidenum">
              <a:rPr lang="en-US"/>
              <a:pPr>
                <a:defRPr/>
              </a:pPr>
              <a:t>‹#›</a:t>
            </a:fld>
            <a:endParaRPr lang="en-US"/>
          </a:p>
        </p:txBody>
      </p:sp>
    </p:spTree>
    <p:extLst>
      <p:ext uri="{BB962C8B-B14F-4D97-AF65-F5344CB8AC3E}">
        <p14:creationId xmlns:p14="http://schemas.microsoft.com/office/powerpoint/2010/main" val="166279836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A5B7F07-2EAB-42ED-AB49-64C4015973B7}" type="slidenum">
              <a:rPr lang="en-US"/>
              <a:pPr>
                <a:defRPr/>
              </a:pPr>
              <a:t>‹#›</a:t>
            </a:fld>
            <a:endParaRPr lang="en-US"/>
          </a:p>
        </p:txBody>
      </p:sp>
    </p:spTree>
    <p:extLst>
      <p:ext uri="{BB962C8B-B14F-4D97-AF65-F5344CB8AC3E}">
        <p14:creationId xmlns:p14="http://schemas.microsoft.com/office/powerpoint/2010/main" val="35329445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110B6B4-7186-4372-9750-1AFE57DBE7E1}" type="slidenum">
              <a:rPr lang="en-US"/>
              <a:pPr>
                <a:defRPr/>
              </a:pPr>
              <a:t>‹#›</a:t>
            </a:fld>
            <a:endParaRPr lang="en-US"/>
          </a:p>
        </p:txBody>
      </p:sp>
    </p:spTree>
    <p:extLst>
      <p:ext uri="{BB962C8B-B14F-4D97-AF65-F5344CB8AC3E}">
        <p14:creationId xmlns:p14="http://schemas.microsoft.com/office/powerpoint/2010/main" val="76855219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DEE45A7-3AA4-4F6D-9554-FB40743310A3}" type="slidenum">
              <a:rPr lang="en-US"/>
              <a:pPr>
                <a:defRPr/>
              </a:pPr>
              <a:t>‹#›</a:t>
            </a:fld>
            <a:endParaRPr lang="en-US"/>
          </a:p>
        </p:txBody>
      </p:sp>
    </p:spTree>
    <p:extLst>
      <p:ext uri="{BB962C8B-B14F-4D97-AF65-F5344CB8AC3E}">
        <p14:creationId xmlns:p14="http://schemas.microsoft.com/office/powerpoint/2010/main" val="116294184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6D95DD4-10CF-4508-BEAD-99F78361FDBD}" type="slidenum">
              <a:rPr lang="en-US"/>
              <a:pPr>
                <a:defRPr/>
              </a:pPr>
              <a:t>‹#›</a:t>
            </a:fld>
            <a:endParaRPr lang="en-US"/>
          </a:p>
        </p:txBody>
      </p:sp>
    </p:spTree>
    <p:extLst>
      <p:ext uri="{BB962C8B-B14F-4D97-AF65-F5344CB8AC3E}">
        <p14:creationId xmlns:p14="http://schemas.microsoft.com/office/powerpoint/2010/main" val="3783912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0E71E53-E795-4BED-896A-F0B3D4CDE4A0}" type="slidenum">
              <a:rPr lang="en-US"/>
              <a:pPr>
                <a:defRPr/>
              </a:pPr>
              <a:t>‹#›</a:t>
            </a:fld>
            <a:endParaRPr lang="en-US"/>
          </a:p>
        </p:txBody>
      </p:sp>
    </p:spTree>
    <p:extLst>
      <p:ext uri="{BB962C8B-B14F-4D97-AF65-F5344CB8AC3E}">
        <p14:creationId xmlns:p14="http://schemas.microsoft.com/office/powerpoint/2010/main" val="186836488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7003CBE-F3B9-42BC-AFDB-76A9A64B0FD2}" type="slidenum">
              <a:rPr lang="en-US"/>
              <a:pPr>
                <a:defRPr/>
              </a:pPr>
              <a:t>‹#›</a:t>
            </a:fld>
            <a:endParaRPr lang="en-US"/>
          </a:p>
        </p:txBody>
      </p:sp>
    </p:spTree>
    <p:extLst>
      <p:ext uri="{BB962C8B-B14F-4D97-AF65-F5344CB8AC3E}">
        <p14:creationId xmlns:p14="http://schemas.microsoft.com/office/powerpoint/2010/main" val="325081662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73B57EA-398F-4C23-A376-043DC5BD34DE}" type="slidenum">
              <a:rPr lang="en-US"/>
              <a:pPr>
                <a:defRPr/>
              </a:pPr>
              <a:t>‹#›</a:t>
            </a:fld>
            <a:endParaRPr lang="en-US"/>
          </a:p>
        </p:txBody>
      </p:sp>
    </p:spTree>
    <p:extLst>
      <p:ext uri="{BB962C8B-B14F-4D97-AF65-F5344CB8AC3E}">
        <p14:creationId xmlns:p14="http://schemas.microsoft.com/office/powerpoint/2010/main" val="280420912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87E1470-17D8-40A0-92DF-BD047DE3202E}" type="slidenum">
              <a:rPr lang="en-US"/>
              <a:pPr>
                <a:defRPr/>
              </a:pPr>
              <a:t>‹#›</a:t>
            </a:fld>
            <a:endParaRPr lang="en-US"/>
          </a:p>
        </p:txBody>
      </p:sp>
    </p:spTree>
    <p:extLst>
      <p:ext uri="{BB962C8B-B14F-4D97-AF65-F5344CB8AC3E}">
        <p14:creationId xmlns:p14="http://schemas.microsoft.com/office/powerpoint/2010/main" val="210619724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F8A19A-24A9-465A-8ADE-EEAD856B9736}" type="slidenum">
              <a:rPr lang="en-US"/>
              <a:pPr>
                <a:defRPr/>
              </a:pPr>
              <a:t>‹#›</a:t>
            </a:fld>
            <a:endParaRPr lang="en-US"/>
          </a:p>
        </p:txBody>
      </p:sp>
    </p:spTree>
    <p:extLst>
      <p:ext uri="{BB962C8B-B14F-4D97-AF65-F5344CB8AC3E}">
        <p14:creationId xmlns:p14="http://schemas.microsoft.com/office/powerpoint/2010/main" val="415689344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5425C9D-8082-49A8-B672-28D94B4998CC}" type="slidenum">
              <a:rPr lang="en-US"/>
              <a:pPr>
                <a:defRPr/>
              </a:pPr>
              <a:t>‹#›</a:t>
            </a:fld>
            <a:endParaRPr lang="en-US"/>
          </a:p>
        </p:txBody>
      </p:sp>
    </p:spTree>
    <p:extLst>
      <p:ext uri="{BB962C8B-B14F-4D97-AF65-F5344CB8AC3E}">
        <p14:creationId xmlns:p14="http://schemas.microsoft.com/office/powerpoint/2010/main" val="69255950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26ECCD7-474A-4604-A43F-38FFC0E34B0C}" type="slidenum">
              <a:rPr lang="en-US"/>
              <a:pPr>
                <a:defRPr/>
              </a:pPr>
              <a:t>‹#›</a:t>
            </a:fld>
            <a:endParaRPr lang="en-US"/>
          </a:p>
        </p:txBody>
      </p:sp>
    </p:spTree>
    <p:extLst>
      <p:ext uri="{BB962C8B-B14F-4D97-AF65-F5344CB8AC3E}">
        <p14:creationId xmlns:p14="http://schemas.microsoft.com/office/powerpoint/2010/main" val="200057166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E123E26-2FCB-4BAB-8EA4-5229E601C85F}" type="slidenum">
              <a:rPr lang="en-US"/>
              <a:pPr>
                <a:defRPr/>
              </a:pPr>
              <a:t>‹#›</a:t>
            </a:fld>
            <a:endParaRPr lang="en-US"/>
          </a:p>
        </p:txBody>
      </p:sp>
    </p:spTree>
    <p:extLst>
      <p:ext uri="{BB962C8B-B14F-4D97-AF65-F5344CB8AC3E}">
        <p14:creationId xmlns:p14="http://schemas.microsoft.com/office/powerpoint/2010/main" val="362806064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9E5C5F9-0E49-465F-B1C8-C788445CC010}" type="slidenum">
              <a:rPr lang="en-US"/>
              <a:pPr>
                <a:defRPr/>
              </a:pPr>
              <a:t>‹#›</a:t>
            </a:fld>
            <a:endParaRPr lang="en-US"/>
          </a:p>
        </p:txBody>
      </p:sp>
    </p:spTree>
    <p:extLst>
      <p:ext uri="{BB962C8B-B14F-4D97-AF65-F5344CB8AC3E}">
        <p14:creationId xmlns:p14="http://schemas.microsoft.com/office/powerpoint/2010/main" val="299686781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BF8E8A2-D583-4C86-BA13-E3A165F186ED}" type="slidenum">
              <a:rPr lang="en-US"/>
              <a:pPr>
                <a:defRPr/>
              </a:pPr>
              <a:t>‹#›</a:t>
            </a:fld>
            <a:endParaRPr lang="en-US"/>
          </a:p>
        </p:txBody>
      </p:sp>
    </p:spTree>
    <p:extLst>
      <p:ext uri="{BB962C8B-B14F-4D97-AF65-F5344CB8AC3E}">
        <p14:creationId xmlns:p14="http://schemas.microsoft.com/office/powerpoint/2010/main" val="277428934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7D46E12-F0F9-45D3-8609-BA75E6610BD3}" type="slidenum">
              <a:rPr lang="en-US"/>
              <a:pPr>
                <a:defRPr/>
              </a:pPr>
              <a:t>‹#›</a:t>
            </a:fld>
            <a:endParaRPr lang="en-US"/>
          </a:p>
        </p:txBody>
      </p:sp>
    </p:spTree>
    <p:extLst>
      <p:ext uri="{BB962C8B-B14F-4D97-AF65-F5344CB8AC3E}">
        <p14:creationId xmlns:p14="http://schemas.microsoft.com/office/powerpoint/2010/main" val="15750891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D103BBB-EC63-4280-BF2B-4322C99B51D3}" type="slidenum">
              <a:rPr lang="en-US"/>
              <a:pPr>
                <a:defRPr/>
              </a:pPr>
              <a:t>‹#›</a:t>
            </a:fld>
            <a:endParaRPr lang="en-US"/>
          </a:p>
        </p:txBody>
      </p:sp>
    </p:spTree>
    <p:extLst>
      <p:ext uri="{BB962C8B-B14F-4D97-AF65-F5344CB8AC3E}">
        <p14:creationId xmlns:p14="http://schemas.microsoft.com/office/powerpoint/2010/main" val="318228596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99DD9C7-8763-419B-AE30-A66F8CE3595C}" type="slidenum">
              <a:rPr lang="en-US"/>
              <a:pPr>
                <a:defRPr/>
              </a:pPr>
              <a:t>‹#›</a:t>
            </a:fld>
            <a:endParaRPr lang="en-US"/>
          </a:p>
        </p:txBody>
      </p:sp>
    </p:spTree>
    <p:extLst>
      <p:ext uri="{BB962C8B-B14F-4D97-AF65-F5344CB8AC3E}">
        <p14:creationId xmlns:p14="http://schemas.microsoft.com/office/powerpoint/2010/main" val="147430585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B49F840-5656-4F19-A9D7-FBF8120F87B8}" type="slidenum">
              <a:rPr lang="en-US"/>
              <a:pPr>
                <a:defRPr/>
              </a:pPr>
              <a:t>‹#›</a:t>
            </a:fld>
            <a:endParaRPr lang="en-US"/>
          </a:p>
        </p:txBody>
      </p:sp>
    </p:spTree>
    <p:extLst>
      <p:ext uri="{BB962C8B-B14F-4D97-AF65-F5344CB8AC3E}">
        <p14:creationId xmlns:p14="http://schemas.microsoft.com/office/powerpoint/2010/main" val="243664744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196A229-EB8B-4D69-8C31-7DE17137AE6C}" type="slidenum">
              <a:rPr lang="en-US"/>
              <a:pPr>
                <a:defRPr/>
              </a:pPr>
              <a:t>‹#›</a:t>
            </a:fld>
            <a:endParaRPr lang="en-US"/>
          </a:p>
        </p:txBody>
      </p:sp>
    </p:spTree>
    <p:extLst>
      <p:ext uri="{BB962C8B-B14F-4D97-AF65-F5344CB8AC3E}">
        <p14:creationId xmlns:p14="http://schemas.microsoft.com/office/powerpoint/2010/main" val="327824499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3C61663-495F-4EDA-8967-1797B924F3B5}" type="slidenum">
              <a:rPr lang="en-US"/>
              <a:pPr>
                <a:defRPr/>
              </a:pPr>
              <a:t>‹#›</a:t>
            </a:fld>
            <a:endParaRPr lang="en-US"/>
          </a:p>
        </p:txBody>
      </p:sp>
    </p:spTree>
    <p:extLst>
      <p:ext uri="{BB962C8B-B14F-4D97-AF65-F5344CB8AC3E}">
        <p14:creationId xmlns:p14="http://schemas.microsoft.com/office/powerpoint/2010/main" val="96710955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4BC65F7-09F0-424B-A67F-15E3A8982148}" type="slidenum">
              <a:rPr lang="en-US"/>
              <a:pPr>
                <a:defRPr/>
              </a:pPr>
              <a:t>‹#›</a:t>
            </a:fld>
            <a:endParaRPr lang="en-US"/>
          </a:p>
        </p:txBody>
      </p:sp>
    </p:spTree>
    <p:extLst>
      <p:ext uri="{BB962C8B-B14F-4D97-AF65-F5344CB8AC3E}">
        <p14:creationId xmlns:p14="http://schemas.microsoft.com/office/powerpoint/2010/main" val="239491752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5E3AA69-91B7-4FB6-B45B-F13BC45BE9F6}" type="slidenum">
              <a:rPr lang="en-US"/>
              <a:pPr>
                <a:defRPr/>
              </a:pPr>
              <a:t>‹#›</a:t>
            </a:fld>
            <a:endParaRPr lang="en-US"/>
          </a:p>
        </p:txBody>
      </p:sp>
    </p:spTree>
    <p:extLst>
      <p:ext uri="{BB962C8B-B14F-4D97-AF65-F5344CB8AC3E}">
        <p14:creationId xmlns:p14="http://schemas.microsoft.com/office/powerpoint/2010/main" val="336075081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B0AE78B-A776-41F7-9EC5-6D3C4818D16E}" type="slidenum">
              <a:rPr lang="en-US"/>
              <a:pPr>
                <a:defRPr/>
              </a:pPr>
              <a:t>‹#›</a:t>
            </a:fld>
            <a:endParaRPr lang="en-US"/>
          </a:p>
        </p:txBody>
      </p:sp>
    </p:spTree>
    <p:extLst>
      <p:ext uri="{BB962C8B-B14F-4D97-AF65-F5344CB8AC3E}">
        <p14:creationId xmlns:p14="http://schemas.microsoft.com/office/powerpoint/2010/main" val="91027868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296402A-8CFA-408B-96FF-B6DF20FC5284}" type="slidenum">
              <a:rPr lang="en-US"/>
              <a:pPr>
                <a:defRPr/>
              </a:pPr>
              <a:t>‹#›</a:t>
            </a:fld>
            <a:endParaRPr lang="en-US"/>
          </a:p>
        </p:txBody>
      </p:sp>
    </p:spTree>
    <p:extLst>
      <p:ext uri="{BB962C8B-B14F-4D97-AF65-F5344CB8AC3E}">
        <p14:creationId xmlns:p14="http://schemas.microsoft.com/office/powerpoint/2010/main" val="241990977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A82540C-E312-43B2-B571-E135D5453D04}" type="slidenum">
              <a:rPr lang="en-US"/>
              <a:pPr>
                <a:defRPr/>
              </a:pPr>
              <a:t>‹#›</a:t>
            </a:fld>
            <a:endParaRPr lang="en-US"/>
          </a:p>
        </p:txBody>
      </p:sp>
    </p:spTree>
    <p:extLst>
      <p:ext uri="{BB962C8B-B14F-4D97-AF65-F5344CB8AC3E}">
        <p14:creationId xmlns:p14="http://schemas.microsoft.com/office/powerpoint/2010/main" val="147621435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5A290BA-44F4-4E2F-9B6F-7FF5D45DA7CC}" type="slidenum">
              <a:rPr lang="en-US"/>
              <a:pPr>
                <a:defRPr/>
              </a:pPr>
              <a:t>‹#›</a:t>
            </a:fld>
            <a:endParaRPr lang="en-US"/>
          </a:p>
        </p:txBody>
      </p:sp>
    </p:spTree>
    <p:extLst>
      <p:ext uri="{BB962C8B-B14F-4D97-AF65-F5344CB8AC3E}">
        <p14:creationId xmlns:p14="http://schemas.microsoft.com/office/powerpoint/2010/main" val="3469819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1.xml"/><Relationship Id="rId13" Type="http://schemas.openxmlformats.org/officeDocument/2006/relationships/image" Target="../media/image1.jpeg"/><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theme" Target="../theme/theme10.xml"/><Relationship Id="rId2" Type="http://schemas.openxmlformats.org/officeDocument/2006/relationships/slideLayout" Target="../slideLayouts/slideLayout105.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0" Type="http://schemas.openxmlformats.org/officeDocument/2006/relationships/slideLayout" Target="../slideLayouts/slideLayout113.xml"/><Relationship Id="rId4" Type="http://schemas.openxmlformats.org/officeDocument/2006/relationships/slideLayout" Target="../slideLayouts/slideLayout107.xml"/><Relationship Id="rId9" Type="http://schemas.openxmlformats.org/officeDocument/2006/relationships/slideLayout" Target="../slideLayouts/slideLayout112.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2.xml"/><Relationship Id="rId3" Type="http://schemas.openxmlformats.org/officeDocument/2006/relationships/slideLayout" Target="../slideLayouts/slideLayout117.xml"/><Relationship Id="rId7" Type="http://schemas.openxmlformats.org/officeDocument/2006/relationships/slideLayout" Target="../slideLayouts/slideLayout121.xml"/><Relationship Id="rId12" Type="http://schemas.openxmlformats.org/officeDocument/2006/relationships/theme" Target="../theme/theme11.xml"/><Relationship Id="rId2" Type="http://schemas.openxmlformats.org/officeDocument/2006/relationships/slideLayout" Target="../slideLayouts/slideLayout116.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slideLayout" Target="../slideLayouts/slideLayout125.xml"/><Relationship Id="rId5" Type="http://schemas.openxmlformats.org/officeDocument/2006/relationships/slideLayout" Target="../slideLayouts/slideLayout119.xml"/><Relationship Id="rId10" Type="http://schemas.openxmlformats.org/officeDocument/2006/relationships/slideLayout" Target="../slideLayouts/slideLayout124.xml"/><Relationship Id="rId4" Type="http://schemas.openxmlformats.org/officeDocument/2006/relationships/slideLayout" Target="../slideLayouts/slideLayout118.xml"/><Relationship Id="rId9" Type="http://schemas.openxmlformats.org/officeDocument/2006/relationships/slideLayout" Target="../slideLayouts/slideLayout123.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3.xml"/><Relationship Id="rId13" Type="http://schemas.openxmlformats.org/officeDocument/2006/relationships/image" Target="../media/image2.jpeg"/><Relationship Id="rId3" Type="http://schemas.openxmlformats.org/officeDocument/2006/relationships/slideLayout" Target="../slideLayouts/slideLayout128.xml"/><Relationship Id="rId7" Type="http://schemas.openxmlformats.org/officeDocument/2006/relationships/slideLayout" Target="../slideLayouts/slideLayout132.xml"/><Relationship Id="rId12" Type="http://schemas.openxmlformats.org/officeDocument/2006/relationships/theme" Target="../theme/theme12.xml"/><Relationship Id="rId2" Type="http://schemas.openxmlformats.org/officeDocument/2006/relationships/slideLayout" Target="../slideLayouts/slideLayout127.xml"/><Relationship Id="rId1" Type="http://schemas.openxmlformats.org/officeDocument/2006/relationships/slideLayout" Target="../slideLayouts/slideLayout126.xml"/><Relationship Id="rId6" Type="http://schemas.openxmlformats.org/officeDocument/2006/relationships/slideLayout" Target="../slideLayouts/slideLayout131.xml"/><Relationship Id="rId11" Type="http://schemas.openxmlformats.org/officeDocument/2006/relationships/slideLayout" Target="../slideLayouts/slideLayout136.xml"/><Relationship Id="rId5" Type="http://schemas.openxmlformats.org/officeDocument/2006/relationships/slideLayout" Target="../slideLayouts/slideLayout130.xml"/><Relationship Id="rId10" Type="http://schemas.openxmlformats.org/officeDocument/2006/relationships/slideLayout" Target="../slideLayouts/slideLayout135.xml"/><Relationship Id="rId4" Type="http://schemas.openxmlformats.org/officeDocument/2006/relationships/slideLayout" Target="../slideLayouts/slideLayout129.xml"/><Relationship Id="rId9" Type="http://schemas.openxmlformats.org/officeDocument/2006/relationships/slideLayout" Target="../slideLayouts/slideLayout134.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4.xml"/><Relationship Id="rId13" Type="http://schemas.openxmlformats.org/officeDocument/2006/relationships/image" Target="../media/image2.jpeg"/><Relationship Id="rId3" Type="http://schemas.openxmlformats.org/officeDocument/2006/relationships/slideLayout" Target="../slideLayouts/slideLayout139.xml"/><Relationship Id="rId7" Type="http://schemas.openxmlformats.org/officeDocument/2006/relationships/slideLayout" Target="../slideLayouts/slideLayout143.xml"/><Relationship Id="rId12" Type="http://schemas.openxmlformats.org/officeDocument/2006/relationships/theme" Target="../theme/theme13.xml"/><Relationship Id="rId2" Type="http://schemas.openxmlformats.org/officeDocument/2006/relationships/slideLayout" Target="../slideLayouts/slideLayout138.xml"/><Relationship Id="rId1" Type="http://schemas.openxmlformats.org/officeDocument/2006/relationships/slideLayout" Target="../slideLayouts/slideLayout137.xml"/><Relationship Id="rId6" Type="http://schemas.openxmlformats.org/officeDocument/2006/relationships/slideLayout" Target="../slideLayouts/slideLayout142.xml"/><Relationship Id="rId11" Type="http://schemas.openxmlformats.org/officeDocument/2006/relationships/slideLayout" Target="../slideLayouts/slideLayout147.xml"/><Relationship Id="rId5" Type="http://schemas.openxmlformats.org/officeDocument/2006/relationships/slideLayout" Target="../slideLayouts/slideLayout141.xml"/><Relationship Id="rId10" Type="http://schemas.openxmlformats.org/officeDocument/2006/relationships/slideLayout" Target="../slideLayouts/slideLayout146.xml"/><Relationship Id="rId4" Type="http://schemas.openxmlformats.org/officeDocument/2006/relationships/slideLayout" Target="../slideLayouts/slideLayout140.xml"/><Relationship Id="rId9" Type="http://schemas.openxmlformats.org/officeDocument/2006/relationships/slideLayout" Target="../slideLayouts/slideLayout145.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5.xml"/><Relationship Id="rId3" Type="http://schemas.openxmlformats.org/officeDocument/2006/relationships/slideLayout" Target="../slideLayouts/slideLayout150.xml"/><Relationship Id="rId7" Type="http://schemas.openxmlformats.org/officeDocument/2006/relationships/slideLayout" Target="../slideLayouts/slideLayout154.xml"/><Relationship Id="rId12" Type="http://schemas.openxmlformats.org/officeDocument/2006/relationships/theme" Target="../theme/theme14.xml"/><Relationship Id="rId2" Type="http://schemas.openxmlformats.org/officeDocument/2006/relationships/slideLayout" Target="../slideLayouts/slideLayout149.xml"/><Relationship Id="rId1" Type="http://schemas.openxmlformats.org/officeDocument/2006/relationships/slideLayout" Target="../slideLayouts/slideLayout148.xml"/><Relationship Id="rId6" Type="http://schemas.openxmlformats.org/officeDocument/2006/relationships/slideLayout" Target="../slideLayouts/slideLayout153.xml"/><Relationship Id="rId11" Type="http://schemas.openxmlformats.org/officeDocument/2006/relationships/slideLayout" Target="../slideLayouts/slideLayout158.xml"/><Relationship Id="rId5" Type="http://schemas.openxmlformats.org/officeDocument/2006/relationships/slideLayout" Target="../slideLayouts/slideLayout152.xml"/><Relationship Id="rId10" Type="http://schemas.openxmlformats.org/officeDocument/2006/relationships/slideLayout" Target="../slideLayouts/slideLayout157.xml"/><Relationship Id="rId4" Type="http://schemas.openxmlformats.org/officeDocument/2006/relationships/slideLayout" Target="../slideLayouts/slideLayout151.xml"/><Relationship Id="rId9" Type="http://schemas.openxmlformats.org/officeDocument/2006/relationships/slideLayout" Target="../slideLayouts/slideLayout156.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6.xml"/><Relationship Id="rId3" Type="http://schemas.openxmlformats.org/officeDocument/2006/relationships/slideLayout" Target="../slideLayouts/slideLayout161.xml"/><Relationship Id="rId7" Type="http://schemas.openxmlformats.org/officeDocument/2006/relationships/slideLayout" Target="../slideLayouts/slideLayout165.xml"/><Relationship Id="rId12" Type="http://schemas.openxmlformats.org/officeDocument/2006/relationships/theme" Target="../theme/theme15.xml"/><Relationship Id="rId2" Type="http://schemas.openxmlformats.org/officeDocument/2006/relationships/slideLayout" Target="../slideLayouts/slideLayout160.xml"/><Relationship Id="rId1" Type="http://schemas.openxmlformats.org/officeDocument/2006/relationships/slideLayout" Target="../slideLayouts/slideLayout159.xml"/><Relationship Id="rId6" Type="http://schemas.openxmlformats.org/officeDocument/2006/relationships/slideLayout" Target="../slideLayouts/slideLayout164.xml"/><Relationship Id="rId11" Type="http://schemas.openxmlformats.org/officeDocument/2006/relationships/slideLayout" Target="../slideLayouts/slideLayout169.xml"/><Relationship Id="rId5" Type="http://schemas.openxmlformats.org/officeDocument/2006/relationships/slideLayout" Target="../slideLayouts/slideLayout163.xml"/><Relationship Id="rId10" Type="http://schemas.openxmlformats.org/officeDocument/2006/relationships/slideLayout" Target="../slideLayouts/slideLayout168.xml"/><Relationship Id="rId4" Type="http://schemas.openxmlformats.org/officeDocument/2006/relationships/slideLayout" Target="../slideLayouts/slideLayout162.xml"/><Relationship Id="rId9" Type="http://schemas.openxmlformats.org/officeDocument/2006/relationships/slideLayout" Target="../slideLayouts/slideLayout16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theme" Target="../theme/theme6.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theme" Target="../theme/theme7.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7.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8.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slideLayout" Target="../slideLayouts/slideLayout103.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slideLayout" Target="../slideLayouts/slideLayout102.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defRPr>
            </a:lvl1pPr>
          </a:lstStyle>
          <a:p>
            <a:pPr>
              <a:defRPr/>
            </a:pPr>
            <a:fld id="{29A7F3D8-77F8-422D-AD8F-55A619479C5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736" r:id="rId1"/>
    <p:sldLayoutId id="2147484737" r:id="rId2"/>
    <p:sldLayoutId id="2147484738" r:id="rId3"/>
    <p:sldLayoutId id="2147484739" r:id="rId4"/>
    <p:sldLayoutId id="2147484740" r:id="rId5"/>
    <p:sldLayoutId id="2147484741" r:id="rId6"/>
    <p:sldLayoutId id="2147484742" r:id="rId7"/>
    <p:sldLayoutId id="2147484743" r:id="rId8"/>
    <p:sldLayoutId id="2147484744" r:id="rId9"/>
    <p:sldLayoutId id="2147484745" r:id="rId10"/>
    <p:sldLayoutId id="2147484746"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4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8573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FFFFFF"/>
                </a:solidFill>
                <a:latin typeface="+mn-lt"/>
              </a:defRPr>
            </a:lvl1pPr>
          </a:lstStyle>
          <a:p>
            <a:pPr>
              <a:defRPr/>
            </a:pPr>
            <a:endParaRPr lang="en-US"/>
          </a:p>
        </p:txBody>
      </p:sp>
      <p:sp>
        <p:nvSpPr>
          <p:cNvPr id="58573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FFFFFF"/>
                </a:solidFill>
                <a:latin typeface="+mn-lt"/>
              </a:defRPr>
            </a:lvl1pPr>
          </a:lstStyle>
          <a:p>
            <a:pPr>
              <a:defRPr/>
            </a:pPr>
            <a:endParaRPr lang="en-US"/>
          </a:p>
        </p:txBody>
      </p:sp>
      <p:sp>
        <p:nvSpPr>
          <p:cNvPr id="58573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FFFFFF"/>
                </a:solidFill>
                <a:latin typeface="+mn-lt"/>
              </a:defRPr>
            </a:lvl1pPr>
          </a:lstStyle>
          <a:p>
            <a:pPr>
              <a:defRPr/>
            </a:pPr>
            <a:fld id="{47E9B773-16A7-4107-BEE7-7DB94F2B3FE4}"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881" r:id="rId1"/>
    <p:sldLayoutId id="2147484882" r:id="rId2"/>
    <p:sldLayoutId id="2147484883" r:id="rId3"/>
    <p:sldLayoutId id="2147484884" r:id="rId4"/>
    <p:sldLayoutId id="2147484885" r:id="rId5"/>
    <p:sldLayoutId id="2147484886" r:id="rId6"/>
    <p:sldLayoutId id="2147484887" r:id="rId7"/>
    <p:sldLayoutId id="2147484888" r:id="rId8"/>
    <p:sldLayoutId id="2147484889" r:id="rId9"/>
    <p:sldLayoutId id="2147484890" r:id="rId10"/>
    <p:sldLayoutId id="214748489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26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867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solidFill>
                  <a:srgbClr val="000000"/>
                </a:solidFill>
                <a:latin typeface="+mn-lt"/>
              </a:defRPr>
            </a:lvl1pPr>
          </a:lstStyle>
          <a:p>
            <a:pPr>
              <a:defRPr/>
            </a:pPr>
            <a:endParaRPr lang="en-US"/>
          </a:p>
        </p:txBody>
      </p:sp>
      <p:sp>
        <p:nvSpPr>
          <p:cNvPr id="2867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latin typeface="+mn-lt"/>
              </a:defRPr>
            </a:lvl1pPr>
          </a:lstStyle>
          <a:p>
            <a:pPr>
              <a:defRPr/>
            </a:pPr>
            <a:endParaRPr lang="en-US"/>
          </a:p>
        </p:txBody>
      </p:sp>
      <p:sp>
        <p:nvSpPr>
          <p:cNvPr id="2867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latin typeface="+mn-lt"/>
              </a:defRPr>
            </a:lvl1pPr>
          </a:lstStyle>
          <a:p>
            <a:pPr>
              <a:defRPr/>
            </a:pPr>
            <a:fld id="{0C2E5D4C-1055-49BE-9FB8-0BE8EC70192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839" r:id="rId1"/>
    <p:sldLayoutId id="2147484840" r:id="rId2"/>
    <p:sldLayoutId id="2147484841" r:id="rId3"/>
    <p:sldLayoutId id="2147484842" r:id="rId4"/>
    <p:sldLayoutId id="2147484843" r:id="rId5"/>
    <p:sldLayoutId id="2147484844" r:id="rId6"/>
    <p:sldLayoutId id="2147484845" r:id="rId7"/>
    <p:sldLayoutId id="2147484846" r:id="rId8"/>
    <p:sldLayoutId id="2147484847" r:id="rId9"/>
    <p:sldLayoutId id="2147484848" r:id="rId10"/>
    <p:sldLayoutId id="214748484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681038" y="268288"/>
            <a:ext cx="7772400" cy="95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2291" name="Rectangle 3"/>
          <p:cNvSpPr>
            <a:spLocks noGrp="1" noChangeArrowheads="1"/>
          </p:cNvSpPr>
          <p:nvPr>
            <p:ph type="body" idx="1"/>
          </p:nvPr>
        </p:nvSpPr>
        <p:spPr bwMode="auto">
          <a:xfrm>
            <a:off x="661988" y="1536700"/>
            <a:ext cx="7772400" cy="480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2292" name="Picture 4" descr="B"/>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6515100"/>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892" r:id="rId1"/>
    <p:sldLayoutId id="2147484850" r:id="rId2"/>
    <p:sldLayoutId id="2147484851" r:id="rId3"/>
    <p:sldLayoutId id="2147484852" r:id="rId4"/>
    <p:sldLayoutId id="2147484853" r:id="rId5"/>
    <p:sldLayoutId id="2147484854" r:id="rId6"/>
    <p:sldLayoutId id="2147484855" r:id="rId7"/>
    <p:sldLayoutId id="2147484856" r:id="rId8"/>
    <p:sldLayoutId id="2147484857" r:id="rId9"/>
    <p:sldLayoutId id="2147484858" r:id="rId10"/>
    <p:sldLayoutId id="2147484859" r:id="rId11"/>
  </p:sldLayoutIdLst>
  <p:txStyles>
    <p:titleStyle>
      <a:lvl1pPr algn="ctr" rtl="0" eaLnBrk="0" fontAlgn="base" hangingPunct="0">
        <a:spcBef>
          <a:spcPct val="0"/>
        </a:spcBef>
        <a:spcAft>
          <a:spcPct val="0"/>
        </a:spcAft>
        <a:defRPr sz="3600" b="1">
          <a:solidFill>
            <a:schemeClr val="bg1"/>
          </a:solidFill>
          <a:latin typeface="+mj-lt"/>
          <a:ea typeface="+mj-ea"/>
          <a:cs typeface="+mj-cs"/>
        </a:defRPr>
      </a:lvl1pPr>
      <a:lvl2pPr algn="ctr" rtl="0" eaLnBrk="0" fontAlgn="base" hangingPunct="0">
        <a:spcBef>
          <a:spcPct val="0"/>
        </a:spcBef>
        <a:spcAft>
          <a:spcPct val="0"/>
        </a:spcAft>
        <a:defRPr sz="3600" b="1">
          <a:solidFill>
            <a:schemeClr val="bg1"/>
          </a:solidFill>
          <a:latin typeface="Arial" charset="0"/>
        </a:defRPr>
      </a:lvl2pPr>
      <a:lvl3pPr algn="ctr" rtl="0" eaLnBrk="0" fontAlgn="base" hangingPunct="0">
        <a:spcBef>
          <a:spcPct val="0"/>
        </a:spcBef>
        <a:spcAft>
          <a:spcPct val="0"/>
        </a:spcAft>
        <a:defRPr sz="3600" b="1">
          <a:solidFill>
            <a:schemeClr val="bg1"/>
          </a:solidFill>
          <a:latin typeface="Arial" charset="0"/>
        </a:defRPr>
      </a:lvl3pPr>
      <a:lvl4pPr algn="ctr" rtl="0" eaLnBrk="0" fontAlgn="base" hangingPunct="0">
        <a:spcBef>
          <a:spcPct val="0"/>
        </a:spcBef>
        <a:spcAft>
          <a:spcPct val="0"/>
        </a:spcAft>
        <a:defRPr sz="3600" b="1">
          <a:solidFill>
            <a:schemeClr val="bg1"/>
          </a:solidFill>
          <a:latin typeface="Arial" charset="0"/>
        </a:defRPr>
      </a:lvl4pPr>
      <a:lvl5pPr algn="ctr" rtl="0" eaLnBrk="0" fontAlgn="base" hangingPunct="0">
        <a:spcBef>
          <a:spcPct val="0"/>
        </a:spcBef>
        <a:spcAft>
          <a:spcPct val="0"/>
        </a:spcAft>
        <a:defRPr sz="3600" b="1">
          <a:solidFill>
            <a:schemeClr val="bg1"/>
          </a:solidFill>
          <a:latin typeface="Arial" charset="0"/>
        </a:defRPr>
      </a:lvl5pPr>
      <a:lvl6pPr marL="457200" algn="ctr" rtl="0" fontAlgn="base">
        <a:spcBef>
          <a:spcPct val="0"/>
        </a:spcBef>
        <a:spcAft>
          <a:spcPct val="0"/>
        </a:spcAft>
        <a:defRPr sz="3600" b="1">
          <a:solidFill>
            <a:schemeClr val="bg1"/>
          </a:solidFill>
          <a:latin typeface="Arial" charset="0"/>
        </a:defRPr>
      </a:lvl6pPr>
      <a:lvl7pPr marL="914400" algn="ctr" rtl="0" fontAlgn="base">
        <a:spcBef>
          <a:spcPct val="0"/>
        </a:spcBef>
        <a:spcAft>
          <a:spcPct val="0"/>
        </a:spcAft>
        <a:defRPr sz="3600" b="1">
          <a:solidFill>
            <a:schemeClr val="bg1"/>
          </a:solidFill>
          <a:latin typeface="Arial" charset="0"/>
        </a:defRPr>
      </a:lvl7pPr>
      <a:lvl8pPr marL="1371600" algn="ctr" rtl="0" fontAlgn="base">
        <a:spcBef>
          <a:spcPct val="0"/>
        </a:spcBef>
        <a:spcAft>
          <a:spcPct val="0"/>
        </a:spcAft>
        <a:defRPr sz="3600" b="1">
          <a:solidFill>
            <a:schemeClr val="bg1"/>
          </a:solidFill>
          <a:latin typeface="Arial" charset="0"/>
        </a:defRPr>
      </a:lvl8pPr>
      <a:lvl9pPr marL="1828800" algn="ctr" rtl="0" fontAlgn="base">
        <a:spcBef>
          <a:spcPct val="0"/>
        </a:spcBef>
        <a:spcAft>
          <a:spcPct val="0"/>
        </a:spcAft>
        <a:defRPr sz="3600" b="1">
          <a:solidFill>
            <a:schemeClr val="bg1"/>
          </a:solidFill>
          <a:latin typeface="Arial" charset="0"/>
        </a:defRPr>
      </a:lvl9pPr>
    </p:titleStyle>
    <p:bodyStyle>
      <a:lvl1pPr marL="342900" indent="-342900" algn="l" rtl="0" eaLnBrk="0" fontAlgn="base" hangingPunct="0">
        <a:spcBef>
          <a:spcPct val="20000"/>
        </a:spcBef>
        <a:spcAft>
          <a:spcPct val="0"/>
        </a:spcAft>
        <a:buFont typeface="Times" pitchFamily="18" charset="0"/>
        <a:buChar char="•"/>
        <a:defRPr sz="2400">
          <a:solidFill>
            <a:schemeClr val="bg1"/>
          </a:solidFill>
          <a:latin typeface="+mn-lt"/>
          <a:ea typeface="+mn-ea"/>
          <a:cs typeface="+mn-cs"/>
        </a:defRPr>
      </a:lvl1pPr>
      <a:lvl2pPr marL="742950" indent="-285750" algn="l" rtl="0" eaLnBrk="0" fontAlgn="base" hangingPunct="0">
        <a:spcBef>
          <a:spcPct val="20000"/>
        </a:spcBef>
        <a:spcAft>
          <a:spcPct val="0"/>
        </a:spcAft>
        <a:buFont typeface="Times" pitchFamily="18" charset="0"/>
        <a:buChar char="•"/>
        <a:defRPr sz="2000" b="1">
          <a:solidFill>
            <a:schemeClr val="bg1"/>
          </a:solidFill>
          <a:latin typeface="+mn-lt"/>
        </a:defRPr>
      </a:lvl2pPr>
      <a:lvl3pPr marL="1143000" indent="-228600" algn="l" rtl="0" eaLnBrk="0" fontAlgn="base" hangingPunct="0">
        <a:spcBef>
          <a:spcPct val="20000"/>
        </a:spcBef>
        <a:spcAft>
          <a:spcPct val="0"/>
        </a:spcAft>
        <a:buFont typeface="Times" pitchFamily="18" charset="0"/>
        <a:buChar char="•"/>
        <a:defRPr sz="2000" b="1">
          <a:solidFill>
            <a:srgbClr val="FFFF00"/>
          </a:solidFill>
          <a:latin typeface="+mn-lt"/>
        </a:defRPr>
      </a:lvl3pPr>
      <a:lvl4pPr marL="1600200" indent="-228600" algn="l" rtl="0" eaLnBrk="0" fontAlgn="base" hangingPunct="0">
        <a:spcBef>
          <a:spcPct val="20000"/>
        </a:spcBef>
        <a:spcAft>
          <a:spcPct val="0"/>
        </a:spcAft>
        <a:buFont typeface="Times" pitchFamily="18" charset="0"/>
        <a:buChar char="•"/>
        <a:defRPr>
          <a:solidFill>
            <a:schemeClr val="bg1"/>
          </a:solidFill>
          <a:latin typeface="+mn-lt"/>
        </a:defRPr>
      </a:lvl4pPr>
      <a:lvl5pPr marL="2057400" indent="-228600" algn="l" rtl="0" eaLnBrk="0" fontAlgn="base" hangingPunct="0">
        <a:spcBef>
          <a:spcPct val="20000"/>
        </a:spcBef>
        <a:spcAft>
          <a:spcPct val="0"/>
        </a:spcAft>
        <a:buFont typeface="Times" pitchFamily="18" charset="0"/>
        <a:buChar char="•"/>
        <a:defRPr>
          <a:solidFill>
            <a:srgbClr val="FFFF00"/>
          </a:solidFill>
          <a:latin typeface="+mn-lt"/>
        </a:defRPr>
      </a:lvl5pPr>
      <a:lvl6pPr marL="2514600" indent="-228600" algn="l" rtl="0" fontAlgn="base">
        <a:spcBef>
          <a:spcPct val="20000"/>
        </a:spcBef>
        <a:spcAft>
          <a:spcPct val="0"/>
        </a:spcAft>
        <a:buFont typeface="Times" pitchFamily="18" charset="0"/>
        <a:buChar char="•"/>
        <a:defRPr>
          <a:solidFill>
            <a:srgbClr val="FFFF00"/>
          </a:solidFill>
          <a:latin typeface="+mn-lt"/>
        </a:defRPr>
      </a:lvl6pPr>
      <a:lvl7pPr marL="2971800" indent="-228600" algn="l" rtl="0" fontAlgn="base">
        <a:spcBef>
          <a:spcPct val="20000"/>
        </a:spcBef>
        <a:spcAft>
          <a:spcPct val="0"/>
        </a:spcAft>
        <a:buFont typeface="Times" pitchFamily="18" charset="0"/>
        <a:buChar char="•"/>
        <a:defRPr>
          <a:solidFill>
            <a:srgbClr val="FFFF00"/>
          </a:solidFill>
          <a:latin typeface="+mn-lt"/>
        </a:defRPr>
      </a:lvl7pPr>
      <a:lvl8pPr marL="3429000" indent="-228600" algn="l" rtl="0" fontAlgn="base">
        <a:spcBef>
          <a:spcPct val="20000"/>
        </a:spcBef>
        <a:spcAft>
          <a:spcPct val="0"/>
        </a:spcAft>
        <a:buFont typeface="Times" pitchFamily="18" charset="0"/>
        <a:buChar char="•"/>
        <a:defRPr>
          <a:solidFill>
            <a:srgbClr val="FFFF00"/>
          </a:solidFill>
          <a:latin typeface="+mn-lt"/>
        </a:defRPr>
      </a:lvl8pPr>
      <a:lvl9pPr marL="3886200" indent="-228600" algn="l" rtl="0" fontAlgn="base">
        <a:spcBef>
          <a:spcPct val="20000"/>
        </a:spcBef>
        <a:spcAft>
          <a:spcPct val="0"/>
        </a:spcAft>
        <a:buFont typeface="Times" pitchFamily="18" charset="0"/>
        <a:buChar char="•"/>
        <a:defRPr>
          <a:solidFill>
            <a:srgbClr val="FFFF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681038" y="268288"/>
            <a:ext cx="7772400" cy="95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Rectangle 3"/>
          <p:cNvSpPr>
            <a:spLocks noGrp="1" noChangeArrowheads="1"/>
          </p:cNvSpPr>
          <p:nvPr>
            <p:ph type="body" idx="1"/>
          </p:nvPr>
        </p:nvSpPr>
        <p:spPr bwMode="auto">
          <a:xfrm>
            <a:off x="661988" y="1536700"/>
            <a:ext cx="7772400" cy="480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3316" name="Picture 4" descr="B"/>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6515100"/>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Rectangle 5"/>
          <p:cNvSpPr>
            <a:spLocks noChangeArrowheads="1"/>
          </p:cNvSpPr>
          <p:nvPr/>
        </p:nvSpPr>
        <p:spPr bwMode="auto">
          <a:xfrm>
            <a:off x="3886200" y="6629400"/>
            <a:ext cx="11969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eaLnBrk="0" hangingPunct="0"/>
            <a:r>
              <a:rPr lang="en-US" sz="1400">
                <a:solidFill>
                  <a:srgbClr val="FFFFFF"/>
                </a:solidFill>
              </a:rPr>
              <a:t>IPCC - WGI</a:t>
            </a:r>
            <a:endParaRPr lang="en-US" sz="1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4893" r:id="rId1"/>
    <p:sldLayoutId id="2147484860" r:id="rId2"/>
    <p:sldLayoutId id="2147484861" r:id="rId3"/>
    <p:sldLayoutId id="2147484862" r:id="rId4"/>
    <p:sldLayoutId id="2147484863" r:id="rId5"/>
    <p:sldLayoutId id="2147484864" r:id="rId6"/>
    <p:sldLayoutId id="2147484865" r:id="rId7"/>
    <p:sldLayoutId id="2147484866" r:id="rId8"/>
    <p:sldLayoutId id="2147484867" r:id="rId9"/>
    <p:sldLayoutId id="2147484868" r:id="rId10"/>
    <p:sldLayoutId id="2147484869" r:id="rId11"/>
  </p:sldLayoutIdLst>
  <p:txStyles>
    <p:titleStyle>
      <a:lvl1pPr algn="ctr" rtl="0" eaLnBrk="0" fontAlgn="base" hangingPunct="0">
        <a:spcBef>
          <a:spcPct val="0"/>
        </a:spcBef>
        <a:spcAft>
          <a:spcPct val="0"/>
        </a:spcAft>
        <a:defRPr sz="3600" b="1">
          <a:solidFill>
            <a:schemeClr val="bg1"/>
          </a:solidFill>
          <a:latin typeface="+mj-lt"/>
          <a:ea typeface="+mj-ea"/>
          <a:cs typeface="+mj-cs"/>
        </a:defRPr>
      </a:lvl1pPr>
      <a:lvl2pPr algn="ctr" rtl="0" eaLnBrk="0" fontAlgn="base" hangingPunct="0">
        <a:spcBef>
          <a:spcPct val="0"/>
        </a:spcBef>
        <a:spcAft>
          <a:spcPct val="0"/>
        </a:spcAft>
        <a:defRPr sz="3600" b="1">
          <a:solidFill>
            <a:schemeClr val="bg1"/>
          </a:solidFill>
          <a:latin typeface="Arial" charset="0"/>
        </a:defRPr>
      </a:lvl2pPr>
      <a:lvl3pPr algn="ctr" rtl="0" eaLnBrk="0" fontAlgn="base" hangingPunct="0">
        <a:spcBef>
          <a:spcPct val="0"/>
        </a:spcBef>
        <a:spcAft>
          <a:spcPct val="0"/>
        </a:spcAft>
        <a:defRPr sz="3600" b="1">
          <a:solidFill>
            <a:schemeClr val="bg1"/>
          </a:solidFill>
          <a:latin typeface="Arial" charset="0"/>
        </a:defRPr>
      </a:lvl3pPr>
      <a:lvl4pPr algn="ctr" rtl="0" eaLnBrk="0" fontAlgn="base" hangingPunct="0">
        <a:spcBef>
          <a:spcPct val="0"/>
        </a:spcBef>
        <a:spcAft>
          <a:spcPct val="0"/>
        </a:spcAft>
        <a:defRPr sz="3600" b="1">
          <a:solidFill>
            <a:schemeClr val="bg1"/>
          </a:solidFill>
          <a:latin typeface="Arial" charset="0"/>
        </a:defRPr>
      </a:lvl4pPr>
      <a:lvl5pPr algn="ctr" rtl="0" eaLnBrk="0" fontAlgn="base" hangingPunct="0">
        <a:spcBef>
          <a:spcPct val="0"/>
        </a:spcBef>
        <a:spcAft>
          <a:spcPct val="0"/>
        </a:spcAft>
        <a:defRPr sz="3600" b="1">
          <a:solidFill>
            <a:schemeClr val="bg1"/>
          </a:solidFill>
          <a:latin typeface="Arial" charset="0"/>
        </a:defRPr>
      </a:lvl5pPr>
      <a:lvl6pPr marL="457200" algn="ctr" rtl="0" fontAlgn="base">
        <a:spcBef>
          <a:spcPct val="0"/>
        </a:spcBef>
        <a:spcAft>
          <a:spcPct val="0"/>
        </a:spcAft>
        <a:defRPr sz="3600" b="1">
          <a:solidFill>
            <a:schemeClr val="bg1"/>
          </a:solidFill>
          <a:latin typeface="Arial" charset="0"/>
        </a:defRPr>
      </a:lvl6pPr>
      <a:lvl7pPr marL="914400" algn="ctr" rtl="0" fontAlgn="base">
        <a:spcBef>
          <a:spcPct val="0"/>
        </a:spcBef>
        <a:spcAft>
          <a:spcPct val="0"/>
        </a:spcAft>
        <a:defRPr sz="3600" b="1">
          <a:solidFill>
            <a:schemeClr val="bg1"/>
          </a:solidFill>
          <a:latin typeface="Arial" charset="0"/>
        </a:defRPr>
      </a:lvl7pPr>
      <a:lvl8pPr marL="1371600" algn="ctr" rtl="0" fontAlgn="base">
        <a:spcBef>
          <a:spcPct val="0"/>
        </a:spcBef>
        <a:spcAft>
          <a:spcPct val="0"/>
        </a:spcAft>
        <a:defRPr sz="3600" b="1">
          <a:solidFill>
            <a:schemeClr val="bg1"/>
          </a:solidFill>
          <a:latin typeface="Arial" charset="0"/>
        </a:defRPr>
      </a:lvl8pPr>
      <a:lvl9pPr marL="1828800" algn="ctr" rtl="0" fontAlgn="base">
        <a:spcBef>
          <a:spcPct val="0"/>
        </a:spcBef>
        <a:spcAft>
          <a:spcPct val="0"/>
        </a:spcAft>
        <a:defRPr sz="3600" b="1">
          <a:solidFill>
            <a:schemeClr val="bg1"/>
          </a:solidFill>
          <a:latin typeface="Arial" charset="0"/>
        </a:defRPr>
      </a:lvl9pPr>
    </p:titleStyle>
    <p:bodyStyle>
      <a:lvl1pPr marL="342900" indent="-342900" algn="l" rtl="0" eaLnBrk="0" fontAlgn="base" hangingPunct="0">
        <a:spcBef>
          <a:spcPct val="20000"/>
        </a:spcBef>
        <a:spcAft>
          <a:spcPct val="0"/>
        </a:spcAft>
        <a:buFont typeface="Times" pitchFamily="18" charset="0"/>
        <a:buChar char="•"/>
        <a:defRPr sz="2400">
          <a:solidFill>
            <a:schemeClr val="bg1"/>
          </a:solidFill>
          <a:latin typeface="+mn-lt"/>
          <a:ea typeface="+mn-ea"/>
          <a:cs typeface="+mn-cs"/>
        </a:defRPr>
      </a:lvl1pPr>
      <a:lvl2pPr marL="742950" indent="-285750" algn="l" rtl="0" eaLnBrk="0" fontAlgn="base" hangingPunct="0">
        <a:spcBef>
          <a:spcPct val="20000"/>
        </a:spcBef>
        <a:spcAft>
          <a:spcPct val="0"/>
        </a:spcAft>
        <a:buFont typeface="Times" pitchFamily="18" charset="0"/>
        <a:buChar char="•"/>
        <a:defRPr sz="2000" b="1">
          <a:solidFill>
            <a:schemeClr val="bg1"/>
          </a:solidFill>
          <a:latin typeface="+mn-lt"/>
        </a:defRPr>
      </a:lvl2pPr>
      <a:lvl3pPr marL="1143000" indent="-228600" algn="l" rtl="0" eaLnBrk="0" fontAlgn="base" hangingPunct="0">
        <a:spcBef>
          <a:spcPct val="20000"/>
        </a:spcBef>
        <a:spcAft>
          <a:spcPct val="0"/>
        </a:spcAft>
        <a:buFont typeface="Times" pitchFamily="18" charset="0"/>
        <a:buChar char="•"/>
        <a:defRPr sz="2000" b="1">
          <a:solidFill>
            <a:srgbClr val="FFFF00"/>
          </a:solidFill>
          <a:latin typeface="+mn-lt"/>
        </a:defRPr>
      </a:lvl3pPr>
      <a:lvl4pPr marL="1600200" indent="-228600" algn="l" rtl="0" eaLnBrk="0" fontAlgn="base" hangingPunct="0">
        <a:spcBef>
          <a:spcPct val="20000"/>
        </a:spcBef>
        <a:spcAft>
          <a:spcPct val="0"/>
        </a:spcAft>
        <a:buFont typeface="Times" pitchFamily="18" charset="0"/>
        <a:buChar char="•"/>
        <a:defRPr>
          <a:solidFill>
            <a:schemeClr val="bg1"/>
          </a:solidFill>
          <a:latin typeface="+mn-lt"/>
        </a:defRPr>
      </a:lvl4pPr>
      <a:lvl5pPr marL="2057400" indent="-228600" algn="l" rtl="0" eaLnBrk="0" fontAlgn="base" hangingPunct="0">
        <a:spcBef>
          <a:spcPct val="20000"/>
        </a:spcBef>
        <a:spcAft>
          <a:spcPct val="0"/>
        </a:spcAft>
        <a:buFont typeface="Times" pitchFamily="18" charset="0"/>
        <a:buChar char="•"/>
        <a:defRPr>
          <a:solidFill>
            <a:srgbClr val="FFFF00"/>
          </a:solidFill>
          <a:latin typeface="+mn-lt"/>
        </a:defRPr>
      </a:lvl5pPr>
      <a:lvl6pPr marL="2514600" indent="-228600" algn="l" rtl="0" fontAlgn="base">
        <a:spcBef>
          <a:spcPct val="20000"/>
        </a:spcBef>
        <a:spcAft>
          <a:spcPct val="0"/>
        </a:spcAft>
        <a:buFont typeface="Times" pitchFamily="18" charset="0"/>
        <a:buChar char="•"/>
        <a:defRPr>
          <a:solidFill>
            <a:srgbClr val="FFFF00"/>
          </a:solidFill>
          <a:latin typeface="+mn-lt"/>
        </a:defRPr>
      </a:lvl6pPr>
      <a:lvl7pPr marL="2971800" indent="-228600" algn="l" rtl="0" fontAlgn="base">
        <a:spcBef>
          <a:spcPct val="20000"/>
        </a:spcBef>
        <a:spcAft>
          <a:spcPct val="0"/>
        </a:spcAft>
        <a:buFont typeface="Times" pitchFamily="18" charset="0"/>
        <a:buChar char="•"/>
        <a:defRPr>
          <a:solidFill>
            <a:srgbClr val="FFFF00"/>
          </a:solidFill>
          <a:latin typeface="+mn-lt"/>
        </a:defRPr>
      </a:lvl7pPr>
      <a:lvl8pPr marL="3429000" indent="-228600" algn="l" rtl="0" fontAlgn="base">
        <a:spcBef>
          <a:spcPct val="20000"/>
        </a:spcBef>
        <a:spcAft>
          <a:spcPct val="0"/>
        </a:spcAft>
        <a:buFont typeface="Times" pitchFamily="18" charset="0"/>
        <a:buChar char="•"/>
        <a:defRPr>
          <a:solidFill>
            <a:srgbClr val="FFFF00"/>
          </a:solidFill>
          <a:latin typeface="+mn-lt"/>
        </a:defRPr>
      </a:lvl8pPr>
      <a:lvl9pPr marL="3886200" indent="-228600" algn="l" rtl="0" fontAlgn="base">
        <a:spcBef>
          <a:spcPct val="20000"/>
        </a:spcBef>
        <a:spcAft>
          <a:spcPct val="0"/>
        </a:spcAft>
        <a:buFont typeface="Times" pitchFamily="18" charset="0"/>
        <a:buChar char="•"/>
        <a:defRPr>
          <a:solidFill>
            <a:srgbClr val="FFFF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4339"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9798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solidFill>
                  <a:srgbClr val="000000"/>
                </a:solidFill>
                <a:latin typeface="+mn-lt"/>
              </a:defRPr>
            </a:lvl1pPr>
          </a:lstStyle>
          <a:p>
            <a:pPr>
              <a:defRPr/>
            </a:pPr>
            <a:endParaRPr lang="en-US"/>
          </a:p>
        </p:txBody>
      </p:sp>
      <p:sp>
        <p:nvSpPr>
          <p:cNvPr id="29798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latin typeface="+mn-lt"/>
              </a:defRPr>
            </a:lvl1pPr>
          </a:lstStyle>
          <a:p>
            <a:pPr>
              <a:defRPr/>
            </a:pPr>
            <a:endParaRPr lang="en-US"/>
          </a:p>
        </p:txBody>
      </p:sp>
      <p:sp>
        <p:nvSpPr>
          <p:cNvPr id="29799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latin typeface="+mn-lt"/>
              </a:defRPr>
            </a:lvl1pPr>
          </a:lstStyle>
          <a:p>
            <a:pPr>
              <a:defRPr/>
            </a:pPr>
            <a:fld id="{6BEF4C4A-1696-45F1-9E22-80DB6412788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870" r:id="rId1"/>
    <p:sldLayoutId id="2147484871" r:id="rId2"/>
    <p:sldLayoutId id="2147484872" r:id="rId3"/>
    <p:sldLayoutId id="2147484873" r:id="rId4"/>
    <p:sldLayoutId id="2147484874" r:id="rId5"/>
    <p:sldLayoutId id="2147484875" r:id="rId6"/>
    <p:sldLayoutId id="2147484876" r:id="rId7"/>
    <p:sldLayoutId id="2147484877" r:id="rId8"/>
    <p:sldLayoutId id="2147484878" r:id="rId9"/>
    <p:sldLayoutId id="2147484879" r:id="rId10"/>
    <p:sldLayoutId id="2147484880"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68F5435D-5E37-4CF0-BEC1-394783760C44}" type="datetimeFigureOut">
              <a:rPr lang="en-US" smtClean="0">
                <a:solidFill>
                  <a:prstClr val="black">
                    <a:tint val="75000"/>
                  </a:prstClr>
                </a:solidFill>
                <a:latin typeface="Calibri"/>
              </a:rPr>
              <a:pPr fontAlgn="auto">
                <a:spcBef>
                  <a:spcPts val="0"/>
                </a:spcBef>
                <a:spcAft>
                  <a:spcPts val="0"/>
                </a:spcAft>
              </a:pPr>
              <a:t>9/9/2013</a:t>
            </a:fld>
            <a:endParaRPr lang="en-US" smtClean="0">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smtClean="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6FDA338C-F62B-4214-A6E8-3C05FF84DFCC}" type="slidenum">
              <a:rPr lang="en-US" smtClean="0">
                <a:solidFill>
                  <a:prstClr val="black">
                    <a:tint val="75000"/>
                  </a:prstClr>
                </a:solidFill>
                <a:latin typeface="Calibri"/>
              </a:rPr>
              <a:pPr fontAlgn="auto">
                <a:spcBef>
                  <a:spcPts val="0"/>
                </a:spcBef>
                <a:spcAft>
                  <a:spcPts val="0"/>
                </a:spcAft>
              </a:pPr>
              <a:t>‹#›</a:t>
            </a:fld>
            <a:endParaRPr lang="en-US" smtClean="0">
              <a:solidFill>
                <a:prstClr val="black">
                  <a:tint val="75000"/>
                </a:prstClr>
              </a:solidFill>
              <a:latin typeface="Calibri"/>
            </a:endParaRPr>
          </a:p>
        </p:txBody>
      </p:sp>
    </p:spTree>
    <p:extLst>
      <p:ext uri="{BB962C8B-B14F-4D97-AF65-F5344CB8AC3E}">
        <p14:creationId xmlns:p14="http://schemas.microsoft.com/office/powerpoint/2010/main" val="3339873062"/>
      </p:ext>
    </p:extLst>
  </p:cSld>
  <p:clrMap bg1="lt1" tx1="dk1" bg2="lt2" tx2="dk2" accent1="accent1" accent2="accent2" accent3="accent3" accent4="accent4" accent5="accent5" accent6="accent6" hlink="hlink" folHlink="folHlink"/>
  <p:sldLayoutIdLst>
    <p:sldLayoutId id="2147484895" r:id="rId1"/>
    <p:sldLayoutId id="2147484896" r:id="rId2"/>
    <p:sldLayoutId id="2147484897" r:id="rId3"/>
    <p:sldLayoutId id="2147484898" r:id="rId4"/>
    <p:sldLayoutId id="2147484899" r:id="rId5"/>
    <p:sldLayoutId id="2147484900" r:id="rId6"/>
    <p:sldLayoutId id="2147484901" r:id="rId7"/>
    <p:sldLayoutId id="2147484902" r:id="rId8"/>
    <p:sldLayoutId id="2147484903" r:id="rId9"/>
    <p:sldLayoutId id="2147484904" r:id="rId10"/>
    <p:sldLayoutId id="214748490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867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mn-lt"/>
              </a:defRPr>
            </a:lvl1pPr>
          </a:lstStyle>
          <a:p>
            <a:pPr>
              <a:defRPr/>
            </a:pPr>
            <a:endParaRPr lang="en-US"/>
          </a:p>
        </p:txBody>
      </p:sp>
      <p:sp>
        <p:nvSpPr>
          <p:cNvPr id="2867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mn-lt"/>
              </a:defRPr>
            </a:lvl1pPr>
          </a:lstStyle>
          <a:p>
            <a:pPr>
              <a:defRPr/>
            </a:pPr>
            <a:endParaRPr lang="en-US"/>
          </a:p>
        </p:txBody>
      </p:sp>
      <p:sp>
        <p:nvSpPr>
          <p:cNvPr id="2867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atin typeface="+mn-lt"/>
              </a:defRPr>
            </a:lvl1pPr>
          </a:lstStyle>
          <a:p>
            <a:pPr>
              <a:defRPr/>
            </a:pPr>
            <a:fld id="{60258B91-4A48-413D-AA87-4316BC00ED0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747" r:id="rId1"/>
    <p:sldLayoutId id="2147484748" r:id="rId2"/>
    <p:sldLayoutId id="2147484749" r:id="rId3"/>
    <p:sldLayoutId id="2147484750" r:id="rId4"/>
    <p:sldLayoutId id="2147484751" r:id="rId5"/>
    <p:sldLayoutId id="2147484752" r:id="rId6"/>
    <p:sldLayoutId id="2147484753" r:id="rId7"/>
    <p:sldLayoutId id="2147484754" r:id="rId8"/>
    <p:sldLayoutId id="2147484755" r:id="rId9"/>
    <p:sldLayoutId id="2147484756" r:id="rId10"/>
    <p:sldLayoutId id="214748475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98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defRPr>
            </a:lvl1pPr>
          </a:lstStyle>
          <a:p>
            <a:pPr>
              <a:defRPr/>
            </a:pPr>
            <a:endParaRPr lang="en-US"/>
          </a:p>
        </p:txBody>
      </p:sp>
      <p:sp>
        <p:nvSpPr>
          <p:cNvPr id="4198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defRPr>
            </a:lvl1pPr>
          </a:lstStyle>
          <a:p>
            <a:pPr>
              <a:defRPr/>
            </a:pPr>
            <a:endParaRPr lang="en-US"/>
          </a:p>
        </p:txBody>
      </p:sp>
      <p:sp>
        <p:nvSpPr>
          <p:cNvPr id="4199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defRPr>
            </a:lvl1pPr>
          </a:lstStyle>
          <a:p>
            <a:pPr>
              <a:defRPr/>
            </a:pPr>
            <a:fld id="{10AB110A-C49A-4456-A192-32C6F01B893C}"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758" r:id="rId1"/>
    <p:sldLayoutId id="2147484759" r:id="rId2"/>
    <p:sldLayoutId id="2147484760" r:id="rId3"/>
    <p:sldLayoutId id="2147484761" r:id="rId4"/>
    <p:sldLayoutId id="2147484762" r:id="rId5"/>
    <p:sldLayoutId id="2147484763" r:id="rId6"/>
    <p:sldLayoutId id="2147484764" r:id="rId7"/>
    <p:sldLayoutId id="2147484765" r:id="rId8"/>
    <p:sldLayoutId id="2147484766" r:id="rId9"/>
    <p:sldLayoutId id="2147484767" r:id="rId10"/>
    <p:sldLayoutId id="2147484768"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144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mn-lt"/>
              </a:defRPr>
            </a:lvl1pPr>
          </a:lstStyle>
          <a:p>
            <a:pPr>
              <a:defRPr/>
            </a:pPr>
            <a:endParaRPr lang="en-US"/>
          </a:p>
        </p:txBody>
      </p:sp>
      <p:sp>
        <p:nvSpPr>
          <p:cNvPr id="6144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mn-lt"/>
              </a:defRPr>
            </a:lvl1pPr>
          </a:lstStyle>
          <a:p>
            <a:pPr>
              <a:defRPr/>
            </a:pPr>
            <a:endParaRPr lang="en-US"/>
          </a:p>
        </p:txBody>
      </p:sp>
      <p:sp>
        <p:nvSpPr>
          <p:cNvPr id="6144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atin typeface="+mn-lt"/>
              </a:defRPr>
            </a:lvl1pPr>
          </a:lstStyle>
          <a:p>
            <a:pPr>
              <a:defRPr/>
            </a:pPr>
            <a:fld id="{81E5764A-90E3-4D31-AA06-F522BD00F96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769" r:id="rId1"/>
    <p:sldLayoutId id="2147484770" r:id="rId2"/>
    <p:sldLayoutId id="2147484771" r:id="rId3"/>
    <p:sldLayoutId id="2147484772" r:id="rId4"/>
    <p:sldLayoutId id="2147484773" r:id="rId5"/>
    <p:sldLayoutId id="2147484774" r:id="rId6"/>
    <p:sldLayoutId id="2147484775" r:id="rId7"/>
    <p:sldLayoutId id="2147484776" r:id="rId8"/>
    <p:sldLayoutId id="2147484777" r:id="rId9"/>
    <p:sldLayoutId id="2147484778" r:id="rId10"/>
    <p:sldLayoutId id="214748477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defRPr>
            </a:lvl1pPr>
          </a:lstStyle>
          <a:p>
            <a:pPr>
              <a:defRPr/>
            </a:pPr>
            <a:fld id="{182D20B2-A35B-435E-9930-301BA5BCDAB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780" r:id="rId1"/>
    <p:sldLayoutId id="2147484781" r:id="rId2"/>
    <p:sldLayoutId id="2147484782" r:id="rId3"/>
    <p:sldLayoutId id="2147484783" r:id="rId4"/>
    <p:sldLayoutId id="2147484784" r:id="rId5"/>
    <p:sldLayoutId id="2147484785" r:id="rId6"/>
    <p:sldLayoutId id="2147484786" r:id="rId7"/>
    <p:sldLayoutId id="2147484787" r:id="rId8"/>
    <p:sldLayoutId id="2147484788" r:id="rId9"/>
    <p:sldLayoutId id="2147484789" r:id="rId10"/>
    <p:sldLayoutId id="2147484790"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solidFill>
                  <a:srgbClr val="000000"/>
                </a:solidFill>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latin typeface="+mn-lt"/>
              </a:defRPr>
            </a:lvl1pPr>
          </a:lstStyle>
          <a:p>
            <a:pPr>
              <a:defRPr/>
            </a:pPr>
            <a:fld id="{EAC0F409-081D-4455-A5E1-7677D83029F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791" r:id="rId1"/>
    <p:sldLayoutId id="2147484792" r:id="rId2"/>
    <p:sldLayoutId id="2147484793" r:id="rId3"/>
    <p:sldLayoutId id="2147484794" r:id="rId4"/>
    <p:sldLayoutId id="2147484795" r:id="rId5"/>
    <p:sldLayoutId id="2147484796" r:id="rId6"/>
    <p:sldLayoutId id="2147484797" r:id="rId7"/>
    <p:sldLayoutId id="2147484798" r:id="rId8"/>
    <p:sldLayoutId id="2147484799" r:id="rId9"/>
    <p:sldLayoutId id="2147484800" r:id="rId10"/>
    <p:sldLayoutId id="2147484801" r:id="rId11"/>
    <p:sldLayoutId id="2147484802"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7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solidFill>
                  <a:srgbClr val="000000"/>
                </a:solidFill>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latin typeface="+mn-lt"/>
              </a:defRPr>
            </a:lvl1pPr>
          </a:lstStyle>
          <a:p>
            <a:pPr>
              <a:defRPr/>
            </a:pPr>
            <a:fld id="{532FDF65-30E5-4B2F-B8D9-CBEE276A0FA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803" r:id="rId1"/>
    <p:sldLayoutId id="2147484804" r:id="rId2"/>
    <p:sldLayoutId id="2147484805" r:id="rId3"/>
    <p:sldLayoutId id="2147484806" r:id="rId4"/>
    <p:sldLayoutId id="2147484807" r:id="rId5"/>
    <p:sldLayoutId id="2147484808" r:id="rId6"/>
    <p:sldLayoutId id="2147484809" r:id="rId7"/>
    <p:sldLayoutId id="2147484810" r:id="rId8"/>
    <p:sldLayoutId id="2147484811" r:id="rId9"/>
    <p:sldLayoutId id="2147484812" r:id="rId10"/>
    <p:sldLayoutId id="2147484813" r:id="rId11"/>
    <p:sldLayoutId id="2147484814"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A9BAF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19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114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pitchFamily="34" charset="0"/>
              </a:defRPr>
            </a:lvl1pPr>
          </a:lstStyle>
          <a:p>
            <a:pPr>
              <a:defRPr/>
            </a:pPr>
            <a:endParaRPr lang="en-US"/>
          </a:p>
        </p:txBody>
      </p:sp>
      <p:sp>
        <p:nvSpPr>
          <p:cNvPr id="9114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pitchFamily="34" charset="0"/>
              </a:defRPr>
            </a:lvl1pPr>
          </a:lstStyle>
          <a:p>
            <a:pPr>
              <a:defRPr/>
            </a:pPr>
            <a:endParaRPr lang="en-US"/>
          </a:p>
        </p:txBody>
      </p:sp>
      <p:sp>
        <p:nvSpPr>
          <p:cNvPr id="9114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pitchFamily="34" charset="0"/>
              </a:defRPr>
            </a:lvl1pPr>
          </a:lstStyle>
          <a:p>
            <a:pPr>
              <a:defRPr/>
            </a:pPr>
            <a:fld id="{EEB069B6-5766-478E-997A-A3C9D5BA1E3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815" r:id="rId1"/>
    <p:sldLayoutId id="2147484816" r:id="rId2"/>
    <p:sldLayoutId id="2147484817" r:id="rId3"/>
    <p:sldLayoutId id="2147484818" r:id="rId4"/>
    <p:sldLayoutId id="2147484819" r:id="rId5"/>
    <p:sldLayoutId id="2147484820" r:id="rId6"/>
    <p:sldLayoutId id="2147484821" r:id="rId7"/>
    <p:sldLayoutId id="2147484822" r:id="rId8"/>
    <p:sldLayoutId id="2147484823" r:id="rId9"/>
    <p:sldLayoutId id="2147484824" r:id="rId10"/>
    <p:sldLayoutId id="214748482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CC66FF"/>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219"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solidFill>
                  <a:srgbClr val="000000"/>
                </a:solidFill>
                <a:latin typeface="Times New Roman" pitchFamily="18" charset="0"/>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latin typeface="Times New Roman" pitchFamily="18"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latin typeface="Times New Roman" pitchFamily="18" charset="0"/>
              </a:defRPr>
            </a:lvl1pPr>
          </a:lstStyle>
          <a:p>
            <a:pPr>
              <a:defRPr/>
            </a:pPr>
            <a:fld id="{D5B6D87C-8C06-4634-A17D-FE9724215F9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826" r:id="rId1"/>
    <p:sldLayoutId id="2147484827" r:id="rId2"/>
    <p:sldLayoutId id="2147484828" r:id="rId3"/>
    <p:sldLayoutId id="2147484829" r:id="rId4"/>
    <p:sldLayoutId id="2147484830" r:id="rId5"/>
    <p:sldLayoutId id="2147484831" r:id="rId6"/>
    <p:sldLayoutId id="2147484832" r:id="rId7"/>
    <p:sldLayoutId id="2147484833" r:id="rId8"/>
    <p:sldLayoutId id="2147484834" r:id="rId9"/>
    <p:sldLayoutId id="2147484835" r:id="rId10"/>
    <p:sldLayoutId id="2147484836" r:id="rId11"/>
    <p:sldLayoutId id="2147484837" r:id="rId12"/>
    <p:sldLayoutId id="2147484838"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9.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40.xml"/><Relationship Id="rId5" Type="http://schemas.openxmlformats.org/officeDocument/2006/relationships/image" Target="../media/image17.jpe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40.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29.xml"/><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110.xml"/><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7.xml"/><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18.xml"/><Relationship Id="rId1" Type="http://schemas.openxmlformats.org/officeDocument/2006/relationships/slideLayout" Target="../slideLayouts/slideLayout132.xml"/><Relationship Id="rId5" Type="http://schemas.openxmlformats.org/officeDocument/2006/relationships/image" Target="../media/image30.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116.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149.xml"/></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1.xml"/><Relationship Id="rId1" Type="http://schemas.openxmlformats.org/officeDocument/2006/relationships/slideLayout" Target="../slideLayouts/slideLayout143.xml"/><Relationship Id="rId6" Type="http://schemas.openxmlformats.org/officeDocument/2006/relationships/image" Target="../media/image36.wmf"/><Relationship Id="rId5" Type="http://schemas.openxmlformats.org/officeDocument/2006/relationships/image" Target="../media/image35.wmf"/><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2.xml"/><Relationship Id="rId1" Type="http://schemas.openxmlformats.org/officeDocument/2006/relationships/slideLayout" Target="../slideLayouts/slideLayout143.xml"/><Relationship Id="rId4" Type="http://schemas.openxmlformats.org/officeDocument/2006/relationships/image" Target="../media/image38.png"/></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3.xml"/><Relationship Id="rId1" Type="http://schemas.openxmlformats.org/officeDocument/2006/relationships/slideLayout" Target="../slideLayouts/slideLayout143.xml"/><Relationship Id="rId4" Type="http://schemas.openxmlformats.org/officeDocument/2006/relationships/image" Target="../media/image40.png"/></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4.xml"/><Relationship Id="rId1" Type="http://schemas.openxmlformats.org/officeDocument/2006/relationships/slideLayout" Target="../slideLayouts/slideLayout143.xml"/></Relationships>
</file>

<file path=ppt/slides/_rels/slide2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5.xml"/><Relationship Id="rId1" Type="http://schemas.openxmlformats.org/officeDocument/2006/relationships/slideLayout" Target="../slideLayouts/slideLayout81.xml"/><Relationship Id="rId4" Type="http://schemas.openxmlformats.org/officeDocument/2006/relationships/image" Target="../media/image43.jpeg"/></Relationships>
</file>

<file path=ppt/slides/_rels/slide2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6.xml"/><Relationship Id="rId1" Type="http://schemas.openxmlformats.org/officeDocument/2006/relationships/slideLayout" Target="../slideLayouts/slideLayout81.xml"/><Relationship Id="rId4" Type="http://schemas.openxmlformats.org/officeDocument/2006/relationships/image" Target="../media/image45.jpeg"/></Relationships>
</file>

<file path=ppt/slides/_rels/slide2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7.xml"/><Relationship Id="rId1" Type="http://schemas.openxmlformats.org/officeDocument/2006/relationships/slideLayout" Target="../slideLayouts/slideLayout81.xml"/><Relationship Id="rId4" Type="http://schemas.openxmlformats.org/officeDocument/2006/relationships/image" Target="../media/image47.jpeg"/></Relationships>
</file>

<file path=ppt/slides/_rels/slide2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8.xml"/><Relationship Id="rId1" Type="http://schemas.openxmlformats.org/officeDocument/2006/relationships/slideLayout" Target="../slideLayouts/slideLayout81.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5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03.xml"/><Relationship Id="rId4" Type="http://schemas.openxmlformats.org/officeDocument/2006/relationships/hyperlink" Target="http://www.skepticalscience.co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9.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65097"/>
            <a:ext cx="8305800" cy="609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223815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wpox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
            <a:ext cx="33401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7" name="Picture 3" descr="grecian_blackband_198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228600"/>
            <a:ext cx="4038600"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8" name="Picture 4" descr="bbans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2863850"/>
            <a:ext cx="5257800" cy="358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9" name="Text Box 5"/>
          <p:cNvSpPr txBox="1">
            <a:spLocks noChangeArrowheads="1"/>
          </p:cNvSpPr>
          <p:nvPr/>
        </p:nvSpPr>
        <p:spPr bwMode="auto">
          <a:xfrm>
            <a:off x="228600" y="5257800"/>
            <a:ext cx="32766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en-US" sz="2400">
                <a:latin typeface="Arial Black" pitchFamily="34" charset="0"/>
              </a:rPr>
              <a:t>BLEACHING OF CORAL REEFS BY OCEAN TEMPS &gt; 85deg</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endParaRPr lang="en-US" smtClean="0"/>
          </a:p>
        </p:txBody>
      </p:sp>
      <p:sp>
        <p:nvSpPr>
          <p:cNvPr id="37891" name="Rectangle 3"/>
          <p:cNvSpPr>
            <a:spLocks noGrp="1" noChangeArrowheads="1"/>
          </p:cNvSpPr>
          <p:nvPr>
            <p:ph type="body" idx="1"/>
          </p:nvPr>
        </p:nvSpPr>
        <p:spPr/>
        <p:txBody>
          <a:bodyPr/>
          <a:lstStyle/>
          <a:p>
            <a:pPr eaLnBrk="1" hangingPunct="1"/>
            <a:endParaRPr lang="en-US" smtClean="0"/>
          </a:p>
        </p:txBody>
      </p:sp>
      <p:pic>
        <p:nvPicPr>
          <p:cNvPr id="37892" name="Picture 5" descr="Image2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1438"/>
            <a:ext cx="9144000" cy="692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OceanNPPChan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85800"/>
            <a:ext cx="91440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Text Box 3"/>
          <p:cNvSpPr txBox="1">
            <a:spLocks noChangeArrowheads="1"/>
          </p:cNvSpPr>
          <p:nvPr/>
        </p:nvSpPr>
        <p:spPr bwMode="auto">
          <a:xfrm>
            <a:off x="1050925" y="-74613"/>
            <a:ext cx="77136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sz="2800">
                <a:latin typeface="Arial Black" pitchFamily="34" charset="0"/>
              </a:rPr>
              <a:t>CHANGE IN OCEAN NPP  [1979 – 2002]</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idx="4294967295"/>
          </p:nvPr>
        </p:nvSpPr>
        <p:spPr>
          <a:xfrm>
            <a:off x="1630363" y="-12700"/>
            <a:ext cx="6018212" cy="1384300"/>
          </a:xfrm>
        </p:spPr>
        <p:txBody>
          <a:bodyPr/>
          <a:lstStyle/>
          <a:p>
            <a:pPr eaLnBrk="1" hangingPunct="1"/>
            <a:r>
              <a:rPr lang="en-US" sz="4800" u="sng" smtClean="0">
                <a:solidFill>
                  <a:srgbClr val="F9000B"/>
                </a:solidFill>
                <a:latin typeface="Comic Sans MS" pitchFamily="66" charset="0"/>
              </a:rPr>
              <a:t>Ocean acidification</a:t>
            </a:r>
            <a:endParaRPr lang="en-US" u="sng" smtClean="0">
              <a:solidFill>
                <a:srgbClr val="F9000B"/>
              </a:solidFill>
            </a:endParaRPr>
          </a:p>
        </p:txBody>
      </p:sp>
      <p:sp>
        <p:nvSpPr>
          <p:cNvPr id="39939" name="Rectangle 3"/>
          <p:cNvSpPr>
            <a:spLocks noGrp="1" noChangeArrowheads="1"/>
          </p:cNvSpPr>
          <p:nvPr>
            <p:ph type="body" idx="4294967295"/>
          </p:nvPr>
        </p:nvSpPr>
        <p:spPr>
          <a:xfrm>
            <a:off x="809625" y="1239838"/>
            <a:ext cx="8229600" cy="1204912"/>
          </a:xfrm>
        </p:spPr>
        <p:txBody>
          <a:bodyPr/>
          <a:lstStyle/>
          <a:p>
            <a:pPr eaLnBrk="1" hangingPunct="1"/>
            <a:r>
              <a:rPr lang="en-US" smtClean="0">
                <a:solidFill>
                  <a:srgbClr val="000060"/>
                </a:solidFill>
                <a:latin typeface="Comic Sans MS" pitchFamily="66" charset="0"/>
              </a:rPr>
              <a:t>CO</a:t>
            </a:r>
            <a:r>
              <a:rPr lang="en-US" baseline="-25000" smtClean="0">
                <a:solidFill>
                  <a:srgbClr val="000060"/>
                </a:solidFill>
                <a:latin typeface="Comic Sans MS" pitchFamily="66" charset="0"/>
              </a:rPr>
              <a:t>2</a:t>
            </a:r>
            <a:r>
              <a:rPr lang="en-US" smtClean="0">
                <a:solidFill>
                  <a:srgbClr val="000060"/>
                </a:solidFill>
                <a:latin typeface="Comic Sans MS" pitchFamily="66" charset="0"/>
              </a:rPr>
              <a:t> is corrosive to the shells and skeletons of many marine organisms</a:t>
            </a:r>
            <a:endParaRPr lang="en-US" smtClean="0">
              <a:solidFill>
                <a:srgbClr val="000060"/>
              </a:solidFill>
            </a:endParaRPr>
          </a:p>
        </p:txBody>
      </p:sp>
      <p:pic>
        <p:nvPicPr>
          <p:cNvPr id="3994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3265488"/>
            <a:ext cx="4495800" cy="310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1" name="Rectangle 5"/>
          <p:cNvSpPr>
            <a:spLocks noChangeArrowheads="1"/>
          </p:cNvSpPr>
          <p:nvPr/>
        </p:nvSpPr>
        <p:spPr bwMode="auto">
          <a:xfrm>
            <a:off x="5334000" y="6556375"/>
            <a:ext cx="33369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i="1">
                <a:solidFill>
                  <a:srgbClr val="000000"/>
                </a:solidFill>
                <a:latin typeface="Comic Sans MS" pitchFamily="66" charset="0"/>
              </a:rPr>
              <a:t>http://www.biol.tsukuba.ac.jp/~inouye</a:t>
            </a:r>
          </a:p>
        </p:txBody>
      </p:sp>
      <p:pic>
        <p:nvPicPr>
          <p:cNvPr id="3994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3276600"/>
            <a:ext cx="4114800" cy="298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3" name="Text Box 7"/>
          <p:cNvSpPr txBox="1">
            <a:spLocks noChangeArrowheads="1"/>
          </p:cNvSpPr>
          <p:nvPr/>
        </p:nvSpPr>
        <p:spPr bwMode="auto">
          <a:xfrm>
            <a:off x="990600" y="6564313"/>
            <a:ext cx="299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400" i="1">
                <a:solidFill>
                  <a:srgbClr val="000000"/>
                </a:solidFill>
                <a:latin typeface="Comic Sans MS" pitchFamily="66" charset="0"/>
              </a:rPr>
              <a:t>Photo: Missouri Botanical Gardens</a:t>
            </a:r>
          </a:p>
        </p:txBody>
      </p:sp>
      <p:sp>
        <p:nvSpPr>
          <p:cNvPr id="64520" name="Text Box 8"/>
          <p:cNvSpPr txBox="1">
            <a:spLocks noChangeArrowheads="1"/>
          </p:cNvSpPr>
          <p:nvPr/>
        </p:nvSpPr>
        <p:spPr bwMode="auto">
          <a:xfrm>
            <a:off x="860425" y="2743200"/>
            <a:ext cx="3101975" cy="519113"/>
          </a:xfrm>
          <a:prstGeom prst="rect">
            <a:avLst/>
          </a:prstGeom>
          <a:noFill/>
          <a:ln w="9525">
            <a:noFill/>
            <a:miter lim="800000"/>
            <a:headEnd/>
            <a:tailEnd/>
          </a:ln>
          <a:effectLst/>
        </p:spPr>
        <p:txBody>
          <a:bodyPr>
            <a:spAutoFit/>
          </a:bodyPr>
          <a:lstStyle/>
          <a:p>
            <a:pPr algn="ctr">
              <a:spcBef>
                <a:spcPct val="50000"/>
              </a:spcBef>
              <a:defRPr/>
            </a:pPr>
            <a:r>
              <a:rPr lang="en-US" sz="2800">
                <a:solidFill>
                  <a:srgbClr val="FFF200"/>
                </a:solidFill>
                <a:effectLst>
                  <a:outerShdw blurRad="38100" dist="38100" dir="2700000" algn="tl">
                    <a:srgbClr val="C0C0C0"/>
                  </a:outerShdw>
                </a:effectLst>
                <a:latin typeface="Comic Sans MS" pitchFamily="66" charset="0"/>
              </a:rPr>
              <a:t>Corals</a:t>
            </a:r>
          </a:p>
        </p:txBody>
      </p:sp>
      <p:sp>
        <p:nvSpPr>
          <p:cNvPr id="64521" name="Text Box 9"/>
          <p:cNvSpPr txBox="1">
            <a:spLocks noChangeArrowheads="1"/>
          </p:cNvSpPr>
          <p:nvPr/>
        </p:nvSpPr>
        <p:spPr bwMode="auto">
          <a:xfrm>
            <a:off x="5029200" y="2743200"/>
            <a:ext cx="3733800" cy="519113"/>
          </a:xfrm>
          <a:prstGeom prst="rect">
            <a:avLst/>
          </a:prstGeom>
          <a:noFill/>
          <a:ln w="9525">
            <a:noFill/>
            <a:miter lim="800000"/>
            <a:headEnd/>
            <a:tailEnd/>
          </a:ln>
          <a:effectLst/>
        </p:spPr>
        <p:txBody>
          <a:bodyPr>
            <a:spAutoFit/>
          </a:bodyPr>
          <a:lstStyle/>
          <a:p>
            <a:pPr algn="ctr">
              <a:spcBef>
                <a:spcPct val="50000"/>
              </a:spcBef>
              <a:defRPr/>
            </a:pPr>
            <a:r>
              <a:rPr lang="en-US" sz="2800">
                <a:solidFill>
                  <a:srgbClr val="FFF200"/>
                </a:solidFill>
                <a:effectLst>
                  <a:outerShdw blurRad="38100" dist="38100" dir="2700000" algn="tl">
                    <a:srgbClr val="C0C0C0"/>
                  </a:outerShdw>
                </a:effectLst>
                <a:latin typeface="Comic Sans MS" pitchFamily="66" charset="0"/>
              </a:rPr>
              <a:t>Calcareous plankton</a:t>
            </a:r>
            <a:endParaRPr lang="en-US" sz="2800">
              <a:solidFill>
                <a:schemeClr val="folHlink"/>
              </a:solidFill>
              <a:latin typeface="Comic Sans MS" pitchFamily="66" charset="0"/>
            </a:endParaRPr>
          </a:p>
        </p:txBody>
      </p:sp>
    </p:spTree>
  </p:cSld>
  <p:clrMapOvr>
    <a:masterClrMapping/>
  </p:clrMapOvr>
  <p:transition spd="med">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4787900" y="4368800"/>
            <a:ext cx="4356100" cy="2489200"/>
          </a:xfrm>
          <a:prstGeom prst="rect">
            <a:avLst/>
          </a:prstGeom>
          <a:solidFill>
            <a:srgbClr val="000000">
              <a:alpha val="1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nvGrpSpPr>
          <p:cNvPr id="40963" name="Group 3"/>
          <p:cNvGrpSpPr>
            <a:grpSpLocks/>
          </p:cNvGrpSpPr>
          <p:nvPr/>
        </p:nvGrpSpPr>
        <p:grpSpPr bwMode="auto">
          <a:xfrm>
            <a:off x="750888" y="1173163"/>
            <a:ext cx="4684712" cy="5684837"/>
            <a:chOff x="465" y="739"/>
            <a:chExt cx="2951" cy="3581"/>
          </a:xfrm>
        </p:grpSpPr>
        <p:pic>
          <p:nvPicPr>
            <p:cNvPr id="40986" name="Picture 4" descr="CPT Cape Town Cape of Good Hope Nature Reserve ocean wave b"/>
            <p:cNvPicPr>
              <a:picLocks noChangeAspect="1" noChangeArrowheads="1"/>
            </p:cNvPicPr>
            <p:nvPr/>
          </p:nvPicPr>
          <p:blipFill>
            <a:blip r:embed="rId3">
              <a:lum bright="-8000" contrast="-8000"/>
              <a:extLst>
                <a:ext uri="{28A0092B-C50C-407E-A947-70E740481C1C}">
                  <a14:useLocalDpi xmlns:a14="http://schemas.microsoft.com/office/drawing/2010/main" val="0"/>
                </a:ext>
              </a:extLst>
            </a:blip>
            <a:srcRect/>
            <a:stretch>
              <a:fillRect/>
            </a:stretch>
          </p:blipFill>
          <p:spPr bwMode="auto">
            <a:xfrm>
              <a:off x="465" y="739"/>
              <a:ext cx="2951" cy="3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7" name="Picture 5" descr="CPT Cape Town Cape of Good Hope Nature Reserve ocean wave b"/>
            <p:cNvPicPr>
              <a:picLocks noChangeAspect="1" noChangeArrowheads="1"/>
            </p:cNvPicPr>
            <p:nvPr/>
          </p:nvPicPr>
          <p:blipFill>
            <a:blip r:embed="rId3">
              <a:lum bright="-8000" contrast="-8000"/>
              <a:extLst>
                <a:ext uri="{28A0092B-C50C-407E-A947-70E740481C1C}">
                  <a14:useLocalDpi xmlns:a14="http://schemas.microsoft.com/office/drawing/2010/main" val="0"/>
                </a:ext>
              </a:extLst>
            </a:blip>
            <a:srcRect/>
            <a:stretch>
              <a:fillRect/>
            </a:stretch>
          </p:blipFill>
          <p:spPr bwMode="auto">
            <a:xfrm>
              <a:off x="465" y="1858"/>
              <a:ext cx="2951" cy="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0964" name="Rectangle 6"/>
          <p:cNvSpPr>
            <a:spLocks noChangeArrowheads="1"/>
          </p:cNvSpPr>
          <p:nvPr/>
        </p:nvSpPr>
        <p:spPr bwMode="auto">
          <a:xfrm>
            <a:off x="838200" y="365125"/>
            <a:ext cx="5200650" cy="711200"/>
          </a:xfrm>
          <a:prstGeom prst="rect">
            <a:avLst/>
          </a:prstGeom>
          <a:noFill/>
          <a:ln>
            <a:noFill/>
          </a:ln>
          <a:effectLst>
            <a:outerShdw dist="17961" dir="2700000" algn="ctr" rotWithShape="0">
              <a:srgbClr val="FF8D1B"/>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000">
                <a:solidFill>
                  <a:srgbClr val="000000"/>
                </a:solidFill>
                <a:latin typeface="Impact" pitchFamily="34" charset="0"/>
              </a:rPr>
              <a:t>Ocean Acidification</a:t>
            </a:r>
          </a:p>
        </p:txBody>
      </p:sp>
      <p:grpSp>
        <p:nvGrpSpPr>
          <p:cNvPr id="3" name="Group 7"/>
          <p:cNvGrpSpPr>
            <a:grpSpLocks/>
          </p:cNvGrpSpPr>
          <p:nvPr/>
        </p:nvGrpSpPr>
        <p:grpSpPr bwMode="auto">
          <a:xfrm>
            <a:off x="909638" y="4473575"/>
            <a:ext cx="4383087" cy="1684338"/>
            <a:chOff x="573" y="2970"/>
            <a:chExt cx="2761" cy="1061"/>
          </a:xfrm>
        </p:grpSpPr>
        <p:grpSp>
          <p:nvGrpSpPr>
            <p:cNvPr id="40981" name="Group 8"/>
            <p:cNvGrpSpPr>
              <a:grpSpLocks/>
            </p:cNvGrpSpPr>
            <p:nvPr/>
          </p:nvGrpSpPr>
          <p:grpSpPr bwMode="auto">
            <a:xfrm>
              <a:off x="573" y="2970"/>
              <a:ext cx="2687" cy="327"/>
              <a:chOff x="573" y="2970"/>
              <a:chExt cx="2687" cy="327"/>
            </a:xfrm>
          </p:grpSpPr>
          <p:sp>
            <p:nvSpPr>
              <p:cNvPr id="40984" name="Rectangle 9"/>
              <p:cNvSpPr>
                <a:spLocks noChangeArrowheads="1"/>
              </p:cNvSpPr>
              <p:nvPr/>
            </p:nvSpPr>
            <p:spPr bwMode="auto">
              <a:xfrm>
                <a:off x="573" y="2970"/>
                <a:ext cx="2687" cy="327"/>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800" b="1">
                    <a:solidFill>
                      <a:srgbClr val="000000"/>
                    </a:solidFill>
                  </a:rPr>
                  <a:t>CO</a:t>
                </a:r>
                <a:r>
                  <a:rPr lang="en-US" sz="2800" b="1" baseline="-25000">
                    <a:solidFill>
                      <a:srgbClr val="000000"/>
                    </a:solidFill>
                  </a:rPr>
                  <a:t>2 </a:t>
                </a:r>
                <a:r>
                  <a:rPr lang="en-US" sz="2800" b="1">
                    <a:solidFill>
                      <a:srgbClr val="000000"/>
                    </a:solidFill>
                  </a:rPr>
                  <a:t>+ H</a:t>
                </a:r>
                <a:r>
                  <a:rPr lang="en-US" sz="2800" b="1" baseline="-25000">
                    <a:solidFill>
                      <a:srgbClr val="000000"/>
                    </a:solidFill>
                  </a:rPr>
                  <a:t>2</a:t>
                </a:r>
                <a:r>
                  <a:rPr lang="en-US" sz="2800" b="1">
                    <a:solidFill>
                      <a:srgbClr val="000000"/>
                    </a:solidFill>
                  </a:rPr>
                  <a:t>0      HCO</a:t>
                </a:r>
                <a:r>
                  <a:rPr lang="en-US" sz="2800" b="1" baseline="-25000">
                    <a:solidFill>
                      <a:srgbClr val="000000"/>
                    </a:solidFill>
                  </a:rPr>
                  <a:t>3</a:t>
                </a:r>
                <a:r>
                  <a:rPr lang="en-US" sz="3600" b="1" baseline="30000">
                    <a:solidFill>
                      <a:srgbClr val="000000"/>
                    </a:solidFill>
                  </a:rPr>
                  <a:t>-</a:t>
                </a:r>
                <a:r>
                  <a:rPr lang="en-US" sz="2800" b="1">
                    <a:solidFill>
                      <a:srgbClr val="000000"/>
                    </a:solidFill>
                  </a:rPr>
                  <a:t> + H</a:t>
                </a:r>
                <a:r>
                  <a:rPr lang="en-US" sz="2800" b="1" baseline="30000">
                    <a:solidFill>
                      <a:srgbClr val="000000"/>
                    </a:solidFill>
                  </a:rPr>
                  <a:t>+</a:t>
                </a:r>
              </a:p>
            </p:txBody>
          </p:sp>
          <p:sp>
            <p:nvSpPr>
              <p:cNvPr id="40985" name="Line 10"/>
              <p:cNvSpPr>
                <a:spLocks noChangeShapeType="1"/>
              </p:cNvSpPr>
              <p:nvPr/>
            </p:nvSpPr>
            <p:spPr bwMode="auto">
              <a:xfrm>
                <a:off x="1720" y="3160"/>
                <a:ext cx="296" cy="0"/>
              </a:xfrm>
              <a:prstGeom prst="line">
                <a:avLst/>
              </a:prstGeom>
              <a:noFill/>
              <a:ln w="38100">
                <a:solidFill>
                  <a:srgbClr val="000000"/>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grpSp>
        <p:sp>
          <p:nvSpPr>
            <p:cNvPr id="40982" name="Rectangle 11"/>
            <p:cNvSpPr>
              <a:spLocks noChangeArrowheads="1"/>
            </p:cNvSpPr>
            <p:nvPr/>
          </p:nvSpPr>
          <p:spPr bwMode="auto">
            <a:xfrm>
              <a:off x="1922" y="3589"/>
              <a:ext cx="1412"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000" b="1">
                  <a:solidFill>
                    <a:srgbClr val="000000"/>
                  </a:solidFill>
                </a:rPr>
                <a:t>Water becomes more acidic.</a:t>
              </a:r>
            </a:p>
          </p:txBody>
        </p:sp>
        <p:sp>
          <p:nvSpPr>
            <p:cNvPr id="40983" name="Rectangle 12"/>
            <p:cNvSpPr>
              <a:spLocks noChangeArrowheads="1"/>
            </p:cNvSpPr>
            <p:nvPr/>
          </p:nvSpPr>
          <p:spPr bwMode="auto">
            <a:xfrm>
              <a:off x="2053" y="3296"/>
              <a:ext cx="1212" cy="231"/>
            </a:xfrm>
            <a:prstGeom prst="rect">
              <a:avLst/>
            </a:prstGeom>
            <a:solidFill>
              <a:srgbClr val="D04A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t>(ACID)</a:t>
              </a:r>
            </a:p>
          </p:txBody>
        </p:sp>
      </p:grpSp>
      <p:sp>
        <p:nvSpPr>
          <p:cNvPr id="43021" name="Rectangle 13"/>
          <p:cNvSpPr>
            <a:spLocks noChangeArrowheads="1"/>
          </p:cNvSpPr>
          <p:nvPr/>
        </p:nvSpPr>
        <p:spPr bwMode="auto">
          <a:xfrm>
            <a:off x="6892925" y="2636838"/>
            <a:ext cx="2114550" cy="925512"/>
          </a:xfrm>
          <a:prstGeom prst="rect">
            <a:avLst/>
          </a:prstGeom>
          <a:noFill/>
          <a:ln w="9525">
            <a:solidFill>
              <a:srgbClr val="FFCC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r>
              <a:rPr lang="en-US">
                <a:solidFill>
                  <a:srgbClr val="00FF00"/>
                </a:solidFill>
              </a:rPr>
              <a:t>Remains in the atmosphere (greenhouse gas)</a:t>
            </a:r>
          </a:p>
        </p:txBody>
      </p:sp>
      <p:sp>
        <p:nvSpPr>
          <p:cNvPr id="43022" name="Rectangle 14"/>
          <p:cNvSpPr>
            <a:spLocks noChangeArrowheads="1"/>
          </p:cNvSpPr>
          <p:nvPr/>
        </p:nvSpPr>
        <p:spPr bwMode="auto">
          <a:xfrm>
            <a:off x="3468688" y="3441700"/>
            <a:ext cx="1708150" cy="771525"/>
          </a:xfrm>
          <a:prstGeom prst="rect">
            <a:avLst/>
          </a:prstGeom>
          <a:noFill/>
          <a:ln w="9525">
            <a:solidFill>
              <a:srgbClr val="FFCC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r>
              <a:rPr lang="en-US" sz="2200">
                <a:solidFill>
                  <a:srgbClr val="00FFFF"/>
                </a:solidFill>
              </a:rPr>
              <a:t>Dissolves in sea water</a:t>
            </a:r>
          </a:p>
        </p:txBody>
      </p:sp>
      <p:grpSp>
        <p:nvGrpSpPr>
          <p:cNvPr id="5" name="Group 15"/>
          <p:cNvGrpSpPr>
            <a:grpSpLocks/>
          </p:cNvGrpSpPr>
          <p:nvPr/>
        </p:nvGrpSpPr>
        <p:grpSpPr bwMode="auto">
          <a:xfrm>
            <a:off x="4521200" y="2362200"/>
            <a:ext cx="3657600" cy="3632200"/>
            <a:chOff x="2848" y="1488"/>
            <a:chExt cx="2304" cy="2288"/>
          </a:xfrm>
        </p:grpSpPr>
        <p:sp>
          <p:nvSpPr>
            <p:cNvPr id="40975" name="Rectangle 16"/>
            <p:cNvSpPr>
              <a:spLocks noChangeArrowheads="1"/>
            </p:cNvSpPr>
            <p:nvPr/>
          </p:nvSpPr>
          <p:spPr bwMode="auto">
            <a:xfrm>
              <a:off x="4098" y="3287"/>
              <a:ext cx="543" cy="333"/>
            </a:xfrm>
            <a:prstGeom prst="rect">
              <a:avLst/>
            </a:prstGeom>
            <a:noFill/>
            <a:ln w="9525">
              <a:solidFill>
                <a:srgbClr val="FFCC66"/>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p>
              <a:r>
                <a:rPr lang="en-US" sz="2800" b="1">
                  <a:solidFill>
                    <a:srgbClr val="00FFFF"/>
                  </a:solidFill>
                </a:rPr>
                <a:t>CO</a:t>
              </a:r>
              <a:r>
                <a:rPr lang="en-US" sz="2800" b="1" baseline="-25000">
                  <a:solidFill>
                    <a:srgbClr val="00FFFF"/>
                  </a:solidFill>
                </a:rPr>
                <a:t>2</a:t>
              </a:r>
            </a:p>
          </p:txBody>
        </p:sp>
        <p:sp>
          <p:nvSpPr>
            <p:cNvPr id="40976" name="Rectangle 17"/>
            <p:cNvSpPr>
              <a:spLocks noChangeArrowheads="1"/>
            </p:cNvSpPr>
            <p:nvPr/>
          </p:nvSpPr>
          <p:spPr bwMode="auto">
            <a:xfrm>
              <a:off x="4605" y="3082"/>
              <a:ext cx="543" cy="333"/>
            </a:xfrm>
            <a:prstGeom prst="rect">
              <a:avLst/>
            </a:prstGeom>
            <a:noFill/>
            <a:ln w="9525">
              <a:solidFill>
                <a:srgbClr val="FFCC66"/>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p>
              <a:r>
                <a:rPr lang="en-US" sz="2800" b="1">
                  <a:solidFill>
                    <a:srgbClr val="00FF00"/>
                  </a:solidFill>
                </a:rPr>
                <a:t>CO</a:t>
              </a:r>
              <a:r>
                <a:rPr lang="en-US" sz="2800" b="1" baseline="-25000">
                  <a:solidFill>
                    <a:srgbClr val="00FF00"/>
                  </a:solidFill>
                </a:rPr>
                <a:t>2</a:t>
              </a:r>
            </a:p>
          </p:txBody>
        </p:sp>
        <p:sp>
          <p:nvSpPr>
            <p:cNvPr id="40977" name="Line 18"/>
            <p:cNvSpPr>
              <a:spLocks noChangeShapeType="1"/>
            </p:cNvSpPr>
            <p:nvPr/>
          </p:nvSpPr>
          <p:spPr bwMode="auto">
            <a:xfrm flipH="1" flipV="1">
              <a:off x="4920" y="3424"/>
              <a:ext cx="232" cy="320"/>
            </a:xfrm>
            <a:prstGeom prst="line">
              <a:avLst/>
            </a:prstGeom>
            <a:noFill/>
            <a:ln w="57150">
              <a:solidFill>
                <a:srgbClr val="FFCC66"/>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40978" name="Line 19"/>
            <p:cNvSpPr>
              <a:spLocks noChangeShapeType="1"/>
            </p:cNvSpPr>
            <p:nvPr/>
          </p:nvSpPr>
          <p:spPr bwMode="auto">
            <a:xfrm flipH="1" flipV="1">
              <a:off x="4544" y="3624"/>
              <a:ext cx="432" cy="152"/>
            </a:xfrm>
            <a:prstGeom prst="line">
              <a:avLst/>
            </a:prstGeom>
            <a:noFill/>
            <a:ln w="57150">
              <a:solidFill>
                <a:srgbClr val="FFCC66"/>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40979" name="Freeform 20"/>
            <p:cNvSpPr>
              <a:spLocks/>
            </p:cNvSpPr>
            <p:nvPr/>
          </p:nvSpPr>
          <p:spPr bwMode="auto">
            <a:xfrm>
              <a:off x="2848" y="1488"/>
              <a:ext cx="1552" cy="1768"/>
            </a:xfrm>
            <a:custGeom>
              <a:avLst/>
              <a:gdLst>
                <a:gd name="T0" fmla="*/ 1552 w 1552"/>
                <a:gd name="T1" fmla="*/ 1247 h 1896"/>
                <a:gd name="T2" fmla="*/ 792 w 1552"/>
                <a:gd name="T3" fmla="*/ 131 h 1896"/>
                <a:gd name="T4" fmla="*/ 0 w 1552"/>
                <a:gd name="T5" fmla="*/ 457 h 1896"/>
                <a:gd name="T6" fmla="*/ 0 60000 65536"/>
                <a:gd name="T7" fmla="*/ 0 60000 65536"/>
                <a:gd name="T8" fmla="*/ 0 60000 65536"/>
                <a:gd name="T9" fmla="*/ 0 w 1552"/>
                <a:gd name="T10" fmla="*/ 0 h 1896"/>
                <a:gd name="T11" fmla="*/ 1552 w 1552"/>
                <a:gd name="T12" fmla="*/ 1896 h 1896"/>
              </a:gdLst>
              <a:ahLst/>
              <a:cxnLst>
                <a:cxn ang="T6">
                  <a:pos x="T0" y="T1"/>
                </a:cxn>
                <a:cxn ang="T7">
                  <a:pos x="T2" y="T3"/>
                </a:cxn>
                <a:cxn ang="T8">
                  <a:pos x="T4" y="T5"/>
                </a:cxn>
              </a:cxnLst>
              <a:rect l="T9" t="T10" r="T11" b="T12"/>
              <a:pathLst>
                <a:path w="1552" h="1896">
                  <a:moveTo>
                    <a:pt x="1552" y="1896"/>
                  </a:moveTo>
                  <a:cubicBezTo>
                    <a:pt x="1301" y="1148"/>
                    <a:pt x="1051" y="400"/>
                    <a:pt x="792" y="200"/>
                  </a:cubicBezTo>
                  <a:cubicBezTo>
                    <a:pt x="533" y="0"/>
                    <a:pt x="266" y="348"/>
                    <a:pt x="0" y="696"/>
                  </a:cubicBezTo>
                </a:path>
              </a:pathLst>
            </a:custGeom>
            <a:noFill/>
            <a:ln w="76200">
              <a:solidFill>
                <a:srgbClr val="FFCC66"/>
              </a:solidFill>
              <a:round/>
              <a:headEnd/>
              <a:tailEnd type="arrow"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980" name="Freeform 21"/>
            <p:cNvSpPr>
              <a:spLocks/>
            </p:cNvSpPr>
            <p:nvPr/>
          </p:nvSpPr>
          <p:spPr bwMode="auto">
            <a:xfrm>
              <a:off x="4485" y="2264"/>
              <a:ext cx="267" cy="808"/>
            </a:xfrm>
            <a:custGeom>
              <a:avLst/>
              <a:gdLst>
                <a:gd name="T0" fmla="*/ 267 w 267"/>
                <a:gd name="T1" fmla="*/ 422 h 920"/>
                <a:gd name="T2" fmla="*/ 19 w 267"/>
                <a:gd name="T3" fmla="*/ 173 h 920"/>
                <a:gd name="T4" fmla="*/ 155 w 267"/>
                <a:gd name="T5" fmla="*/ 0 h 920"/>
                <a:gd name="T6" fmla="*/ 0 60000 65536"/>
                <a:gd name="T7" fmla="*/ 0 60000 65536"/>
                <a:gd name="T8" fmla="*/ 0 60000 65536"/>
                <a:gd name="T9" fmla="*/ 0 w 267"/>
                <a:gd name="T10" fmla="*/ 0 h 920"/>
                <a:gd name="T11" fmla="*/ 267 w 267"/>
                <a:gd name="T12" fmla="*/ 920 h 920"/>
              </a:gdLst>
              <a:ahLst/>
              <a:cxnLst>
                <a:cxn ang="T6">
                  <a:pos x="T0" y="T1"/>
                </a:cxn>
                <a:cxn ang="T7">
                  <a:pos x="T2" y="T3"/>
                </a:cxn>
                <a:cxn ang="T8">
                  <a:pos x="T4" y="T5"/>
                </a:cxn>
              </a:cxnLst>
              <a:rect l="T9" t="T10" r="T11" b="T12"/>
              <a:pathLst>
                <a:path w="267" h="920">
                  <a:moveTo>
                    <a:pt x="267" y="920"/>
                  </a:moveTo>
                  <a:cubicBezTo>
                    <a:pt x="152" y="724"/>
                    <a:pt x="38" y="529"/>
                    <a:pt x="19" y="376"/>
                  </a:cubicBezTo>
                  <a:cubicBezTo>
                    <a:pt x="0" y="223"/>
                    <a:pt x="77" y="111"/>
                    <a:pt x="155" y="0"/>
                  </a:cubicBezTo>
                </a:path>
              </a:pathLst>
            </a:custGeom>
            <a:noFill/>
            <a:ln w="76200">
              <a:solidFill>
                <a:srgbClr val="FFCC66"/>
              </a:solidFill>
              <a:round/>
              <a:headEnd/>
              <a:tailEnd type="arrow" w="med" len="me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40969" name="Group 22"/>
          <p:cNvGrpSpPr>
            <a:grpSpLocks/>
          </p:cNvGrpSpPr>
          <p:nvPr/>
        </p:nvGrpSpPr>
        <p:grpSpPr bwMode="auto">
          <a:xfrm>
            <a:off x="1354138" y="1233488"/>
            <a:ext cx="7789862" cy="5624512"/>
            <a:chOff x="853" y="777"/>
            <a:chExt cx="4907" cy="3543"/>
          </a:xfrm>
        </p:grpSpPr>
        <p:pic>
          <p:nvPicPr>
            <p:cNvPr id="40972" name="Picture 23" descr="smokestacks4"/>
            <p:cNvPicPr>
              <a:picLocks noChangeAspect="1" noChangeArrowheads="1"/>
            </p:cNvPicPr>
            <p:nvPr/>
          </p:nvPicPr>
          <p:blipFill>
            <a:blip r:embed="rId4">
              <a:lum contrast="28000"/>
              <a:extLst>
                <a:ext uri="{28A0092B-C50C-407E-A947-70E740481C1C}">
                  <a14:useLocalDpi xmlns:a14="http://schemas.microsoft.com/office/drawing/2010/main" val="0"/>
                </a:ext>
              </a:extLst>
            </a:blip>
            <a:srcRect/>
            <a:stretch>
              <a:fillRect/>
            </a:stretch>
          </p:blipFill>
          <p:spPr bwMode="auto">
            <a:xfrm>
              <a:off x="4752" y="3560"/>
              <a:ext cx="1008" cy="760"/>
            </a:xfrm>
            <a:prstGeom prst="rect">
              <a:avLst/>
            </a:prstGeom>
            <a:noFill/>
            <a:ln w="9525">
              <a:solidFill>
                <a:srgbClr val="FFCC66"/>
              </a:solidFill>
              <a:miter lim="800000"/>
              <a:headEnd/>
              <a:tailEnd/>
            </a:ln>
            <a:extLst>
              <a:ext uri="{909E8E84-426E-40DD-AFC4-6F175D3DCCD1}">
                <a14:hiddenFill xmlns:a14="http://schemas.microsoft.com/office/drawing/2010/main">
                  <a:solidFill>
                    <a:srgbClr val="FFFFFF"/>
                  </a:solidFill>
                </a14:hiddenFill>
              </a:ext>
            </a:extLst>
          </p:spPr>
        </p:pic>
        <p:sp>
          <p:nvSpPr>
            <p:cNvPr id="40973" name="Text Box 24"/>
            <p:cNvSpPr txBox="1">
              <a:spLocks noChangeArrowheads="1"/>
            </p:cNvSpPr>
            <p:nvPr/>
          </p:nvSpPr>
          <p:spPr bwMode="auto">
            <a:xfrm>
              <a:off x="853" y="777"/>
              <a:ext cx="4312" cy="407"/>
            </a:xfrm>
            <a:prstGeom prst="rect">
              <a:avLst/>
            </a:prstGeom>
            <a:solidFill>
              <a:srgbClr val="000000">
                <a:alpha val="50195"/>
              </a:srgbClr>
            </a:solidFill>
            <a:ln>
              <a:noFill/>
            </a:ln>
            <a:extLst>
              <a:ext uri="{91240B29-F687-4F45-9708-019B960494DF}">
                <a14:hiddenLine xmlns:a14="http://schemas.microsoft.com/office/drawing/2010/main" w="317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2000"/>
                <a:t>Over the last 200 years, about </a:t>
              </a:r>
              <a:r>
                <a:rPr lang="en-US" sz="2000">
                  <a:solidFill>
                    <a:srgbClr val="FFFF00"/>
                  </a:solidFill>
                </a:rPr>
                <a:t>50%</a:t>
              </a:r>
              <a:r>
                <a:rPr lang="en-US" sz="2000"/>
                <a:t> of all CO</a:t>
              </a:r>
              <a:r>
                <a:rPr lang="en-US" sz="2000" baseline="-25000"/>
                <a:t>2</a:t>
              </a:r>
              <a:r>
                <a:rPr lang="en-US" sz="2000"/>
                <a:t> produced on earth has been </a:t>
              </a:r>
              <a:r>
                <a:rPr lang="en-US" sz="2000">
                  <a:solidFill>
                    <a:srgbClr val="FFFF00"/>
                  </a:solidFill>
                </a:rPr>
                <a:t>absorbed by the ocean.</a:t>
              </a:r>
            </a:p>
          </p:txBody>
        </p:sp>
        <p:sp>
          <p:nvSpPr>
            <p:cNvPr id="40974" name="Line 25"/>
            <p:cNvSpPr>
              <a:spLocks noChangeShapeType="1"/>
            </p:cNvSpPr>
            <p:nvPr/>
          </p:nvSpPr>
          <p:spPr bwMode="auto">
            <a:xfrm>
              <a:off x="928" y="1256"/>
              <a:ext cx="4184" cy="0"/>
            </a:xfrm>
            <a:prstGeom prst="line">
              <a:avLst/>
            </a:prstGeom>
            <a:noFill/>
            <a:ln w="38100" cmpd="dbl">
              <a:solidFill>
                <a:srgbClr val="BDDDDB"/>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40970" name="Rectangle 26"/>
          <p:cNvSpPr>
            <a:spLocks noChangeArrowheads="1"/>
          </p:cNvSpPr>
          <p:nvPr/>
        </p:nvSpPr>
        <p:spPr bwMode="auto">
          <a:xfrm rot="-5400000">
            <a:off x="-1845468" y="4780756"/>
            <a:ext cx="39100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a:solidFill>
                  <a:srgbClr val="360000"/>
                </a:solidFill>
              </a:rPr>
              <a:t>Global Warming: The Greatest Threat © 2006 Deborah L. Williams</a:t>
            </a:r>
          </a:p>
        </p:txBody>
      </p:sp>
      <p:sp>
        <p:nvSpPr>
          <p:cNvPr id="40971" name="Text Box 27"/>
          <p:cNvSpPr txBox="1">
            <a:spLocks noChangeArrowheads="1"/>
          </p:cNvSpPr>
          <p:nvPr/>
        </p:nvSpPr>
        <p:spPr bwMode="auto">
          <a:xfrm>
            <a:off x="6934200" y="1606550"/>
            <a:ext cx="23542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1200">
                <a:solidFill>
                  <a:srgbClr val="FFFF99"/>
                </a:solidFill>
              </a:rPr>
              <a:t>(</a:t>
            </a:r>
            <a:r>
              <a:rPr lang="en-US" sz="1200" b="1">
                <a:solidFill>
                  <a:srgbClr val="FFFF99"/>
                </a:solidFill>
              </a:rPr>
              <a:t>Royal Society 6/05</a:t>
            </a:r>
            <a:r>
              <a:rPr lang="en-US" sz="1200">
                <a:solidFill>
                  <a:srgbClr val="FFFF99"/>
                </a:solidFill>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1000"/>
                                        <p:tgtEl>
                                          <p:spTgt spid="5"/>
                                        </p:tgtEl>
                                      </p:cBhvr>
                                    </p:animEffect>
                                  </p:childTnLst>
                                </p:cTn>
                              </p:par>
                            </p:childTnLst>
                          </p:cTn>
                        </p:par>
                        <p:par>
                          <p:cTn id="8" fill="hold" nodeType="afterGroup">
                            <p:stCondLst>
                              <p:cond delay="1000"/>
                            </p:stCondLst>
                            <p:childTnLst>
                              <p:par>
                                <p:cTn id="9" presetID="1" presetClass="entr" presetSubtype="0" fill="hold" grpId="0" nodeType="afterEffect">
                                  <p:stCondLst>
                                    <p:cond delay="200"/>
                                  </p:stCondLst>
                                  <p:childTnLst>
                                    <p:set>
                                      <p:cBhvr>
                                        <p:cTn id="10" dur="1" fill="hold">
                                          <p:stCondLst>
                                            <p:cond delay="0"/>
                                          </p:stCondLst>
                                        </p:cTn>
                                        <p:tgtEl>
                                          <p:spTgt spid="43021"/>
                                        </p:tgtEl>
                                        <p:attrNameLst>
                                          <p:attrName>style.visibility</p:attrName>
                                        </p:attrNameLst>
                                      </p:cBhvr>
                                      <p:to>
                                        <p:strVal val="visible"/>
                                      </p:to>
                                    </p:set>
                                  </p:childTnLst>
                                </p:cTn>
                              </p:par>
                            </p:childTnLst>
                          </p:cTn>
                        </p:par>
                        <p:par>
                          <p:cTn id="11" fill="hold" nodeType="afterGroup">
                            <p:stCondLst>
                              <p:cond delay="1200"/>
                            </p:stCondLst>
                            <p:childTnLst>
                              <p:par>
                                <p:cTn id="12" presetID="1" presetClass="entr" presetSubtype="0" fill="hold" grpId="0" nodeType="afterEffect">
                                  <p:stCondLst>
                                    <p:cond delay="700"/>
                                  </p:stCondLst>
                                  <p:childTnLst>
                                    <p:set>
                                      <p:cBhvr>
                                        <p:cTn id="13" dur="1" fill="hold">
                                          <p:stCondLst>
                                            <p:cond delay="0"/>
                                          </p:stCondLst>
                                        </p:cTn>
                                        <p:tgtEl>
                                          <p:spTgt spid="43022"/>
                                        </p:tgtEl>
                                        <p:attrNameLst>
                                          <p:attrName>style.visibility</p:attrName>
                                        </p:attrNameLst>
                                      </p:cBhvr>
                                      <p:to>
                                        <p:strVal val="visible"/>
                                      </p:to>
                                    </p:set>
                                  </p:childTnLst>
                                </p:cTn>
                              </p:par>
                            </p:childTnLst>
                          </p:cTn>
                        </p:par>
                        <p:par>
                          <p:cTn id="14" fill="hold" nodeType="afterGroup">
                            <p:stCondLst>
                              <p:cond delay="1900"/>
                            </p:stCondLst>
                            <p:childTnLst>
                              <p:par>
                                <p:cTn id="15" presetID="1" presetClass="entr" presetSubtype="0" fill="hold" nodeType="afterEffect">
                                  <p:stCondLst>
                                    <p:cond delay="50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21" grpId="0" animBg="1"/>
      <p:bldP spid="4302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4787900" y="4368800"/>
            <a:ext cx="4356100" cy="2489200"/>
          </a:xfrm>
          <a:prstGeom prst="rect">
            <a:avLst/>
          </a:prstGeom>
          <a:solidFill>
            <a:srgbClr val="000000">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sz="2800">
              <a:solidFill>
                <a:srgbClr val="FFFFFF"/>
              </a:solidFill>
              <a:latin typeface="Arial Black" pitchFamily="34" charset="0"/>
            </a:endParaRPr>
          </a:p>
        </p:txBody>
      </p:sp>
      <p:pic>
        <p:nvPicPr>
          <p:cNvPr id="41987" name="Picture 3" descr="CPT Cape Town Cape of Good Hope Nature Reserve ocean wave 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0888" y="1117600"/>
            <a:ext cx="4684712" cy="574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8" name="Rectangle 4"/>
          <p:cNvSpPr>
            <a:spLocks noChangeArrowheads="1"/>
          </p:cNvSpPr>
          <p:nvPr/>
        </p:nvSpPr>
        <p:spPr bwMode="auto">
          <a:xfrm>
            <a:off x="838200" y="365125"/>
            <a:ext cx="5200650" cy="711200"/>
          </a:xfrm>
          <a:prstGeom prst="rect">
            <a:avLst/>
          </a:prstGeom>
          <a:noFill/>
          <a:ln>
            <a:noFill/>
          </a:ln>
          <a:effectLst>
            <a:outerShdw dist="17961" dir="2700000" algn="ctr" rotWithShape="0">
              <a:srgbClr val="FF8D1B"/>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3200">
                <a:solidFill>
                  <a:srgbClr val="000000"/>
                </a:solidFill>
                <a:latin typeface="Impact" pitchFamily="34" charset="0"/>
              </a:rPr>
              <a:t>Ocean Acidification</a:t>
            </a:r>
          </a:p>
        </p:txBody>
      </p:sp>
      <p:sp>
        <p:nvSpPr>
          <p:cNvPr id="41989" name="Text Box 5"/>
          <p:cNvSpPr txBox="1">
            <a:spLocks noChangeArrowheads="1"/>
          </p:cNvSpPr>
          <p:nvPr/>
        </p:nvSpPr>
        <p:spPr bwMode="auto">
          <a:xfrm>
            <a:off x="6575425" y="1228725"/>
            <a:ext cx="243205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2575" indent="-282575"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Aft>
                <a:spcPct val="70000"/>
              </a:spcAft>
              <a:buClr>
                <a:srgbClr val="FFFF00"/>
              </a:buClr>
              <a:buFont typeface="Wingdings" pitchFamily="2" charset="2"/>
              <a:buChar char="Ø"/>
            </a:pPr>
            <a:r>
              <a:rPr lang="en-US" sz="2000">
                <a:solidFill>
                  <a:srgbClr val="FFFF00"/>
                </a:solidFill>
              </a:rPr>
              <a:t>Since 1850</a:t>
            </a:r>
            <a:r>
              <a:rPr lang="en-US" sz="2000">
                <a:solidFill>
                  <a:srgbClr val="FFFFFF"/>
                </a:solidFill>
              </a:rPr>
              <a:t>, ocean pH has decreased by about 0.1 unit (</a:t>
            </a:r>
            <a:r>
              <a:rPr lang="en-US" sz="2000">
                <a:solidFill>
                  <a:srgbClr val="FFFF00"/>
                </a:solidFill>
              </a:rPr>
              <a:t>30% increase in acidity</a:t>
            </a:r>
            <a:r>
              <a:rPr lang="en-US" sz="2000">
                <a:solidFill>
                  <a:srgbClr val="FFFFFF"/>
                </a:solidFill>
              </a:rPr>
              <a:t>). </a:t>
            </a:r>
            <a:r>
              <a:rPr lang="en-US" sz="1200">
                <a:solidFill>
                  <a:srgbClr val="FFFF99"/>
                </a:solidFill>
              </a:rPr>
              <a:t>(Royal Society 2006)</a:t>
            </a:r>
            <a:endParaRPr lang="en-US" sz="2000">
              <a:solidFill>
                <a:srgbClr val="FFFFFF"/>
              </a:solidFill>
            </a:endParaRPr>
          </a:p>
          <a:p>
            <a:pPr eaLnBrk="1" hangingPunct="1">
              <a:spcAft>
                <a:spcPct val="70000"/>
              </a:spcAft>
              <a:buClr>
                <a:srgbClr val="FFFF00"/>
              </a:buClr>
              <a:buFont typeface="Wingdings" pitchFamily="2" charset="2"/>
              <a:buChar char="Ø"/>
            </a:pPr>
            <a:r>
              <a:rPr lang="en-US" sz="2000">
                <a:solidFill>
                  <a:srgbClr val="FFFFFF"/>
                </a:solidFill>
              </a:rPr>
              <a:t>At present rate  of CO</a:t>
            </a:r>
            <a:r>
              <a:rPr lang="en-US" sz="2000" baseline="-25000">
                <a:solidFill>
                  <a:srgbClr val="FFFFFF"/>
                </a:solidFill>
              </a:rPr>
              <a:t>2</a:t>
            </a:r>
            <a:r>
              <a:rPr lang="en-US" sz="2000">
                <a:solidFill>
                  <a:srgbClr val="FFFFFF"/>
                </a:solidFill>
              </a:rPr>
              <a:t> emission, pH predicted to increase by     0.4 units (</a:t>
            </a:r>
            <a:r>
              <a:rPr lang="en-US" sz="2000">
                <a:solidFill>
                  <a:srgbClr val="FFFF00"/>
                </a:solidFill>
              </a:rPr>
              <a:t>3-fold increase in H ions</a:t>
            </a:r>
            <a:r>
              <a:rPr lang="en-US" sz="2000">
                <a:solidFill>
                  <a:srgbClr val="FFFFFF"/>
                </a:solidFill>
              </a:rPr>
              <a:t>) by 2100. </a:t>
            </a:r>
          </a:p>
          <a:p>
            <a:pPr eaLnBrk="1" hangingPunct="1">
              <a:spcAft>
                <a:spcPct val="70000"/>
              </a:spcAft>
              <a:buClr>
                <a:srgbClr val="FFFF00"/>
              </a:buClr>
              <a:buFont typeface="Wingdings" pitchFamily="2" charset="2"/>
              <a:buChar char="Ø"/>
            </a:pPr>
            <a:r>
              <a:rPr lang="en-US" sz="2000">
                <a:solidFill>
                  <a:srgbClr val="FFFFFF"/>
                </a:solidFill>
              </a:rPr>
              <a:t>Carbonate ion concentrations decrease.</a:t>
            </a:r>
          </a:p>
        </p:txBody>
      </p:sp>
      <p:grpSp>
        <p:nvGrpSpPr>
          <p:cNvPr id="2" name="Group 6"/>
          <p:cNvGrpSpPr>
            <a:grpSpLocks/>
          </p:cNvGrpSpPr>
          <p:nvPr/>
        </p:nvGrpSpPr>
        <p:grpSpPr bwMode="auto">
          <a:xfrm>
            <a:off x="1409700" y="2622550"/>
            <a:ext cx="5030788" cy="3759200"/>
            <a:chOff x="2288" y="1772"/>
            <a:chExt cx="3169" cy="2368"/>
          </a:xfrm>
        </p:grpSpPr>
        <p:pic>
          <p:nvPicPr>
            <p:cNvPr id="42013" name="Picture 7" descr="feel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8" y="1772"/>
              <a:ext cx="3169" cy="2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014" name="Text Box 8"/>
            <p:cNvSpPr txBox="1">
              <a:spLocks noChangeArrowheads="1"/>
            </p:cNvSpPr>
            <p:nvPr/>
          </p:nvSpPr>
          <p:spPr bwMode="auto">
            <a:xfrm>
              <a:off x="3110" y="2045"/>
              <a:ext cx="155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400" b="1">
                  <a:solidFill>
                    <a:srgbClr val="000000"/>
                  </a:solidFill>
                  <a:latin typeface="Times New Roman" pitchFamily="18" charset="0"/>
                </a:rPr>
                <a:t>Feely, Sabine and Fabry, 2006</a:t>
              </a:r>
            </a:p>
          </p:txBody>
        </p:sp>
        <p:sp>
          <p:nvSpPr>
            <p:cNvPr id="42015" name="Text Box 9"/>
            <p:cNvSpPr txBox="1">
              <a:spLocks noChangeArrowheads="1"/>
            </p:cNvSpPr>
            <p:nvPr/>
          </p:nvSpPr>
          <p:spPr bwMode="auto">
            <a:xfrm>
              <a:off x="2307" y="1816"/>
              <a:ext cx="3074" cy="231"/>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b="1">
                  <a:solidFill>
                    <a:srgbClr val="000000"/>
                  </a:solidFill>
                  <a:latin typeface="Times New Roman" pitchFamily="18" charset="0"/>
                </a:rPr>
                <a:t>Historical and Projected pH and Dissolved CO2</a:t>
              </a:r>
            </a:p>
          </p:txBody>
        </p:sp>
      </p:grpSp>
      <p:grpSp>
        <p:nvGrpSpPr>
          <p:cNvPr id="3" name="Group 10"/>
          <p:cNvGrpSpPr>
            <a:grpSpLocks/>
          </p:cNvGrpSpPr>
          <p:nvPr/>
        </p:nvGrpSpPr>
        <p:grpSpPr bwMode="auto">
          <a:xfrm>
            <a:off x="1839913" y="3394075"/>
            <a:ext cx="4170362" cy="2471738"/>
            <a:chOff x="2559" y="2258"/>
            <a:chExt cx="2627" cy="1557"/>
          </a:xfrm>
        </p:grpSpPr>
        <p:pic>
          <p:nvPicPr>
            <p:cNvPr id="42005" name="Picture 11" descr="feely"/>
            <p:cNvPicPr>
              <a:picLocks noChangeAspect="1" noChangeArrowheads="1"/>
            </p:cNvPicPr>
            <p:nvPr/>
          </p:nvPicPr>
          <p:blipFill>
            <a:blip r:embed="rId4">
              <a:extLst>
                <a:ext uri="{28A0092B-C50C-407E-A947-70E740481C1C}">
                  <a14:useLocalDpi xmlns:a14="http://schemas.microsoft.com/office/drawing/2010/main" val="0"/>
                </a:ext>
              </a:extLst>
            </a:blip>
            <a:srcRect l="8540" t="20572" r="8540" b="13715"/>
            <a:stretch>
              <a:fillRect/>
            </a:stretch>
          </p:blipFill>
          <p:spPr bwMode="auto">
            <a:xfrm>
              <a:off x="2559" y="2258"/>
              <a:ext cx="2627" cy="1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2006" name="Group 12"/>
            <p:cNvGrpSpPr>
              <a:grpSpLocks/>
            </p:cNvGrpSpPr>
            <p:nvPr/>
          </p:nvGrpSpPr>
          <p:grpSpPr bwMode="auto">
            <a:xfrm>
              <a:off x="3497" y="2441"/>
              <a:ext cx="998" cy="1354"/>
              <a:chOff x="3497" y="2441"/>
              <a:chExt cx="998" cy="1354"/>
            </a:xfrm>
          </p:grpSpPr>
          <p:sp>
            <p:nvSpPr>
              <p:cNvPr id="42007" name="Rectangle 13"/>
              <p:cNvSpPr>
                <a:spLocks noChangeArrowheads="1"/>
              </p:cNvSpPr>
              <p:nvPr/>
            </p:nvSpPr>
            <p:spPr bwMode="auto">
              <a:xfrm rot="936402">
                <a:off x="3735" y="2441"/>
                <a:ext cx="297" cy="126"/>
              </a:xfrm>
              <a:prstGeom prst="rect">
                <a:avLst/>
              </a:prstGeom>
              <a:solidFill>
                <a:schemeClr val="tx1"/>
              </a:solidFill>
              <a:ln w="9525">
                <a:solidFill>
                  <a:schemeClr val="tx1"/>
                </a:solidFill>
                <a:miter lim="800000"/>
                <a:headEnd/>
                <a:tailEnd/>
              </a:ln>
            </p:spPr>
            <p:txBody>
              <a:bodyPr wrap="none" anchor="ctr"/>
              <a:lstStyle/>
              <a:p>
                <a:pPr eaLnBrk="0" hangingPunct="0"/>
                <a:endParaRPr lang="en-US" sz="2800">
                  <a:solidFill>
                    <a:srgbClr val="FFFFFF"/>
                  </a:solidFill>
                  <a:latin typeface="Arial Black" pitchFamily="34" charset="0"/>
                </a:endParaRPr>
              </a:p>
            </p:txBody>
          </p:sp>
          <p:grpSp>
            <p:nvGrpSpPr>
              <p:cNvPr id="42008" name="Group 14"/>
              <p:cNvGrpSpPr>
                <a:grpSpLocks/>
              </p:cNvGrpSpPr>
              <p:nvPr/>
            </p:nvGrpSpPr>
            <p:grpSpPr bwMode="auto">
              <a:xfrm>
                <a:off x="3497" y="3313"/>
                <a:ext cx="998" cy="482"/>
                <a:chOff x="3497" y="3313"/>
                <a:chExt cx="998" cy="482"/>
              </a:xfrm>
            </p:grpSpPr>
            <p:sp>
              <p:nvSpPr>
                <p:cNvPr id="42009" name="Rectangle 15"/>
                <p:cNvSpPr>
                  <a:spLocks noChangeArrowheads="1"/>
                </p:cNvSpPr>
                <p:nvPr/>
              </p:nvSpPr>
              <p:spPr bwMode="auto">
                <a:xfrm rot="-2013811">
                  <a:off x="4198" y="3313"/>
                  <a:ext cx="297" cy="126"/>
                </a:xfrm>
                <a:prstGeom prst="rect">
                  <a:avLst/>
                </a:prstGeom>
                <a:solidFill>
                  <a:schemeClr val="tx1"/>
                </a:solidFill>
                <a:ln w="9525">
                  <a:solidFill>
                    <a:schemeClr val="tx1"/>
                  </a:solidFill>
                  <a:miter lim="800000"/>
                  <a:headEnd/>
                  <a:tailEnd/>
                </a:ln>
              </p:spPr>
              <p:txBody>
                <a:bodyPr wrap="none" anchor="ctr"/>
                <a:lstStyle/>
                <a:p>
                  <a:pPr eaLnBrk="0" hangingPunct="0"/>
                  <a:endParaRPr lang="en-US" sz="2800">
                    <a:solidFill>
                      <a:srgbClr val="FFFFFF"/>
                    </a:solidFill>
                    <a:latin typeface="Arial Black" pitchFamily="34" charset="0"/>
                  </a:endParaRPr>
                </a:p>
              </p:txBody>
            </p:sp>
            <p:sp>
              <p:nvSpPr>
                <p:cNvPr id="42010" name="Rectangle 16"/>
                <p:cNvSpPr>
                  <a:spLocks noChangeArrowheads="1"/>
                </p:cNvSpPr>
                <p:nvPr/>
              </p:nvSpPr>
              <p:spPr bwMode="auto">
                <a:xfrm rot="-2013811">
                  <a:off x="3990" y="3460"/>
                  <a:ext cx="297" cy="126"/>
                </a:xfrm>
                <a:prstGeom prst="rect">
                  <a:avLst/>
                </a:prstGeom>
                <a:solidFill>
                  <a:schemeClr val="tx1"/>
                </a:solidFill>
                <a:ln w="9525">
                  <a:solidFill>
                    <a:schemeClr val="tx1"/>
                  </a:solidFill>
                  <a:miter lim="800000"/>
                  <a:headEnd/>
                  <a:tailEnd/>
                </a:ln>
              </p:spPr>
              <p:txBody>
                <a:bodyPr wrap="none" anchor="ctr"/>
                <a:lstStyle/>
                <a:p>
                  <a:pPr eaLnBrk="0" hangingPunct="0"/>
                  <a:endParaRPr lang="en-US" sz="2800">
                    <a:solidFill>
                      <a:srgbClr val="FFFFFF"/>
                    </a:solidFill>
                    <a:latin typeface="Arial Black" pitchFamily="34" charset="0"/>
                  </a:endParaRPr>
                </a:p>
              </p:txBody>
            </p:sp>
            <p:sp>
              <p:nvSpPr>
                <p:cNvPr id="42011" name="Rectangle 17"/>
                <p:cNvSpPr>
                  <a:spLocks noChangeArrowheads="1"/>
                </p:cNvSpPr>
                <p:nvPr/>
              </p:nvSpPr>
              <p:spPr bwMode="auto">
                <a:xfrm rot="-1302005">
                  <a:off x="3729" y="3594"/>
                  <a:ext cx="297" cy="126"/>
                </a:xfrm>
                <a:prstGeom prst="rect">
                  <a:avLst/>
                </a:prstGeom>
                <a:solidFill>
                  <a:schemeClr val="tx1"/>
                </a:solidFill>
                <a:ln w="9525">
                  <a:solidFill>
                    <a:schemeClr val="tx1"/>
                  </a:solidFill>
                  <a:miter lim="800000"/>
                  <a:headEnd/>
                  <a:tailEnd/>
                </a:ln>
              </p:spPr>
              <p:txBody>
                <a:bodyPr wrap="none" anchor="ctr"/>
                <a:lstStyle/>
                <a:p>
                  <a:pPr eaLnBrk="0" hangingPunct="0"/>
                  <a:endParaRPr lang="en-US" sz="2800">
                    <a:solidFill>
                      <a:srgbClr val="FFFFFF"/>
                    </a:solidFill>
                    <a:latin typeface="Arial Black" pitchFamily="34" charset="0"/>
                  </a:endParaRPr>
                </a:p>
              </p:txBody>
            </p:sp>
            <p:sp>
              <p:nvSpPr>
                <p:cNvPr id="42012" name="Rectangle 18"/>
                <p:cNvSpPr>
                  <a:spLocks noChangeArrowheads="1"/>
                </p:cNvSpPr>
                <p:nvPr/>
              </p:nvSpPr>
              <p:spPr bwMode="auto">
                <a:xfrm rot="-1302005">
                  <a:off x="3497" y="3669"/>
                  <a:ext cx="297" cy="126"/>
                </a:xfrm>
                <a:prstGeom prst="rect">
                  <a:avLst/>
                </a:prstGeom>
                <a:solidFill>
                  <a:schemeClr val="tx1"/>
                </a:solidFill>
                <a:ln w="9525">
                  <a:solidFill>
                    <a:schemeClr val="tx1"/>
                  </a:solidFill>
                  <a:miter lim="800000"/>
                  <a:headEnd/>
                  <a:tailEnd/>
                </a:ln>
              </p:spPr>
              <p:txBody>
                <a:bodyPr wrap="none" anchor="ctr"/>
                <a:lstStyle/>
                <a:p>
                  <a:pPr eaLnBrk="0" hangingPunct="0"/>
                  <a:endParaRPr lang="en-US" sz="2800">
                    <a:solidFill>
                      <a:srgbClr val="FFFFFF"/>
                    </a:solidFill>
                    <a:latin typeface="Arial Black" pitchFamily="34" charset="0"/>
                  </a:endParaRPr>
                </a:p>
              </p:txBody>
            </p:sp>
          </p:grpSp>
        </p:grpSp>
      </p:grpSp>
      <p:sp>
        <p:nvSpPr>
          <p:cNvPr id="41992" name="Text Box 19"/>
          <p:cNvSpPr txBox="1">
            <a:spLocks noChangeArrowheads="1"/>
          </p:cNvSpPr>
          <p:nvPr/>
        </p:nvSpPr>
        <p:spPr bwMode="auto">
          <a:xfrm>
            <a:off x="2411413" y="3643313"/>
            <a:ext cx="590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b="1">
                <a:solidFill>
                  <a:srgbClr val="FF3300"/>
                </a:solidFill>
              </a:rPr>
              <a:t>pH</a:t>
            </a:r>
          </a:p>
        </p:txBody>
      </p:sp>
      <p:sp>
        <p:nvSpPr>
          <p:cNvPr id="41993" name="Text Box 20"/>
          <p:cNvSpPr txBox="1">
            <a:spLocks noChangeArrowheads="1"/>
          </p:cNvSpPr>
          <p:nvPr/>
        </p:nvSpPr>
        <p:spPr bwMode="auto">
          <a:xfrm>
            <a:off x="2133600" y="5102225"/>
            <a:ext cx="13779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b="1">
                <a:solidFill>
                  <a:srgbClr val="0000FF"/>
                </a:solidFill>
              </a:rPr>
              <a:t>Dissolved </a:t>
            </a:r>
          </a:p>
          <a:p>
            <a:pPr algn="ctr" eaLnBrk="1" hangingPunct="1"/>
            <a:r>
              <a:rPr lang="en-US" b="1">
                <a:solidFill>
                  <a:srgbClr val="0000FF"/>
                </a:solidFill>
              </a:rPr>
              <a:t>CO</a:t>
            </a:r>
            <a:r>
              <a:rPr lang="en-US" b="1" baseline="-25000">
                <a:solidFill>
                  <a:srgbClr val="0000FF"/>
                </a:solidFill>
              </a:rPr>
              <a:t>2</a:t>
            </a:r>
          </a:p>
        </p:txBody>
      </p:sp>
      <p:sp>
        <p:nvSpPr>
          <p:cNvPr id="791573" name="Rectangle 21"/>
          <p:cNvSpPr>
            <a:spLocks noChangeArrowheads="1"/>
          </p:cNvSpPr>
          <p:nvPr/>
        </p:nvSpPr>
        <p:spPr bwMode="auto">
          <a:xfrm>
            <a:off x="1736725" y="1557338"/>
            <a:ext cx="2727325" cy="3762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p>
            <a:r>
              <a:rPr lang="en-US">
                <a:solidFill>
                  <a:srgbClr val="FFFFFF"/>
                </a:solidFill>
              </a:rPr>
              <a:t>Lower pH = MORE ACID</a:t>
            </a:r>
          </a:p>
        </p:txBody>
      </p:sp>
      <p:grpSp>
        <p:nvGrpSpPr>
          <p:cNvPr id="6" name="Group 22"/>
          <p:cNvGrpSpPr>
            <a:grpSpLocks/>
          </p:cNvGrpSpPr>
          <p:nvPr/>
        </p:nvGrpSpPr>
        <p:grpSpPr bwMode="auto">
          <a:xfrm>
            <a:off x="1390650" y="6365875"/>
            <a:ext cx="5048250" cy="368300"/>
            <a:chOff x="876" y="3906"/>
            <a:chExt cx="3180" cy="232"/>
          </a:xfrm>
        </p:grpSpPr>
        <p:sp>
          <p:nvSpPr>
            <p:cNvPr id="42000" name="Rectangle 23"/>
            <p:cNvSpPr>
              <a:spLocks noChangeArrowheads="1"/>
            </p:cNvSpPr>
            <p:nvPr/>
          </p:nvSpPr>
          <p:spPr bwMode="auto">
            <a:xfrm>
              <a:off x="876" y="3906"/>
              <a:ext cx="3180" cy="229"/>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sz="2800">
                <a:solidFill>
                  <a:srgbClr val="FFFFFF"/>
                </a:solidFill>
                <a:latin typeface="Arial Black" pitchFamily="34" charset="0"/>
              </a:endParaRPr>
            </a:p>
          </p:txBody>
        </p:sp>
        <p:grpSp>
          <p:nvGrpSpPr>
            <p:cNvPr id="42001" name="Group 24"/>
            <p:cNvGrpSpPr>
              <a:grpSpLocks/>
            </p:cNvGrpSpPr>
            <p:nvPr/>
          </p:nvGrpSpPr>
          <p:grpSpPr bwMode="auto">
            <a:xfrm>
              <a:off x="935" y="3907"/>
              <a:ext cx="3071" cy="231"/>
              <a:chOff x="935" y="3971"/>
              <a:chExt cx="3071" cy="231"/>
            </a:xfrm>
          </p:grpSpPr>
          <p:sp>
            <p:nvSpPr>
              <p:cNvPr id="42002" name="Rectangle 25"/>
              <p:cNvSpPr>
                <a:spLocks noChangeArrowheads="1"/>
              </p:cNvSpPr>
              <p:nvPr/>
            </p:nvSpPr>
            <p:spPr bwMode="auto">
              <a:xfrm>
                <a:off x="935" y="3971"/>
                <a:ext cx="442" cy="231"/>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a:solidFill>
                      <a:srgbClr val="000000"/>
                    </a:solidFill>
                  </a:rPr>
                  <a:t>1850</a:t>
                </a:r>
              </a:p>
            </p:txBody>
          </p:sp>
          <p:sp>
            <p:nvSpPr>
              <p:cNvPr id="42003" name="Rectangle 26"/>
              <p:cNvSpPr>
                <a:spLocks noChangeArrowheads="1"/>
              </p:cNvSpPr>
              <p:nvPr/>
            </p:nvSpPr>
            <p:spPr bwMode="auto">
              <a:xfrm>
                <a:off x="2510" y="3971"/>
                <a:ext cx="442" cy="231"/>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b="1">
                    <a:solidFill>
                      <a:srgbClr val="000000"/>
                    </a:solidFill>
                  </a:rPr>
                  <a:t>2000</a:t>
                </a:r>
              </a:p>
            </p:txBody>
          </p:sp>
          <p:sp>
            <p:nvSpPr>
              <p:cNvPr id="42004" name="Rectangle 27"/>
              <p:cNvSpPr>
                <a:spLocks noChangeArrowheads="1"/>
              </p:cNvSpPr>
              <p:nvPr/>
            </p:nvSpPr>
            <p:spPr bwMode="auto">
              <a:xfrm>
                <a:off x="3564" y="3971"/>
                <a:ext cx="442" cy="231"/>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b="1">
                    <a:solidFill>
                      <a:srgbClr val="000000"/>
                    </a:solidFill>
                  </a:rPr>
                  <a:t>2100</a:t>
                </a:r>
              </a:p>
            </p:txBody>
          </p:sp>
        </p:grpSp>
      </p:grpSp>
      <p:grpSp>
        <p:nvGrpSpPr>
          <p:cNvPr id="8" name="Group 28"/>
          <p:cNvGrpSpPr>
            <a:grpSpLocks/>
          </p:cNvGrpSpPr>
          <p:nvPr/>
        </p:nvGrpSpPr>
        <p:grpSpPr bwMode="auto">
          <a:xfrm>
            <a:off x="1790700" y="6172200"/>
            <a:ext cx="4229100" cy="266700"/>
            <a:chOff x="1128" y="3888"/>
            <a:chExt cx="2664" cy="168"/>
          </a:xfrm>
        </p:grpSpPr>
        <p:sp>
          <p:nvSpPr>
            <p:cNvPr id="41997" name="Line 29"/>
            <p:cNvSpPr>
              <a:spLocks noChangeShapeType="1"/>
            </p:cNvSpPr>
            <p:nvPr/>
          </p:nvSpPr>
          <p:spPr bwMode="auto">
            <a:xfrm>
              <a:off x="1128" y="3888"/>
              <a:ext cx="0" cy="14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998" name="Line 30"/>
            <p:cNvSpPr>
              <a:spLocks noChangeShapeType="1"/>
            </p:cNvSpPr>
            <p:nvPr/>
          </p:nvSpPr>
          <p:spPr bwMode="auto">
            <a:xfrm>
              <a:off x="2720" y="3888"/>
              <a:ext cx="0" cy="1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999" name="Line 31"/>
            <p:cNvSpPr>
              <a:spLocks noChangeShapeType="1"/>
            </p:cNvSpPr>
            <p:nvPr/>
          </p:nvSpPr>
          <p:spPr bwMode="auto">
            <a:xfrm>
              <a:off x="3792" y="3888"/>
              <a:ext cx="0" cy="16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2000"/>
                                        <p:tgtEl>
                                          <p:spTgt spid="3"/>
                                        </p:tgtEl>
                                      </p:cBhvr>
                                    </p:animEffect>
                                  </p:childTnLst>
                                </p:cTn>
                              </p:par>
                            </p:childTnLst>
                          </p:cTn>
                        </p:par>
                        <p:par>
                          <p:cTn id="8" fill="hold" nodeType="afterGroup">
                            <p:stCondLst>
                              <p:cond delay="2000"/>
                            </p:stCondLst>
                            <p:childTnLst>
                              <p:par>
                                <p:cTn id="9" presetID="1" presetClass="entr" presetSubtype="0" fill="hold" nodeType="afterEffect">
                                  <p:stCondLst>
                                    <p:cond delay="500"/>
                                  </p:stCondLst>
                                  <p:childTnLst>
                                    <p:set>
                                      <p:cBhvr>
                                        <p:cTn id="10" dur="1" fill="hold">
                                          <p:stCondLst>
                                            <p:cond delay="0"/>
                                          </p:stCondLst>
                                        </p:cTn>
                                        <p:tgtEl>
                                          <p:spTgt spid="2"/>
                                        </p:tgtEl>
                                        <p:attrNameLst>
                                          <p:attrName>style.visibility</p:attrName>
                                        </p:attrNameLst>
                                      </p:cBhvr>
                                      <p:to>
                                        <p:strVal val="visible"/>
                                      </p:to>
                                    </p:set>
                                  </p:childTnLst>
                                </p:cTn>
                              </p:par>
                            </p:childTnLst>
                          </p:cTn>
                        </p:par>
                        <p:par>
                          <p:cTn id="11" fill="hold" nodeType="afterGroup">
                            <p:stCondLst>
                              <p:cond delay="2500"/>
                            </p:stCondLst>
                            <p:childTnLst>
                              <p:par>
                                <p:cTn id="12" presetID="1" presetClass="entr" presetSubtype="0"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7915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157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endParaRPr lang="en-US" smtClean="0"/>
          </a:p>
        </p:txBody>
      </p:sp>
      <p:sp>
        <p:nvSpPr>
          <p:cNvPr id="43011" name="Rectangle 3"/>
          <p:cNvSpPr>
            <a:spLocks noGrp="1" noChangeArrowheads="1"/>
          </p:cNvSpPr>
          <p:nvPr>
            <p:ph type="body" idx="1"/>
          </p:nvPr>
        </p:nvSpPr>
        <p:spPr/>
        <p:txBody>
          <a:bodyPr/>
          <a:lstStyle/>
          <a:p>
            <a:endParaRPr lang="en-US" smtClean="0"/>
          </a:p>
        </p:txBody>
      </p:sp>
      <p:pic>
        <p:nvPicPr>
          <p:cNvPr id="43012" name="Picture 4" descr="ISS007-E-1024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 y="0"/>
            <a:ext cx="9525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endParaRPr lang="en-US" smtClean="0"/>
          </a:p>
        </p:txBody>
      </p:sp>
      <p:sp>
        <p:nvSpPr>
          <p:cNvPr id="44035" name="Rectangle 3"/>
          <p:cNvSpPr>
            <a:spLocks noGrp="1" noChangeArrowheads="1"/>
          </p:cNvSpPr>
          <p:nvPr>
            <p:ph type="body" idx="1"/>
          </p:nvPr>
        </p:nvSpPr>
        <p:spPr/>
        <p:txBody>
          <a:bodyPr/>
          <a:lstStyle/>
          <a:p>
            <a:endParaRPr lang="en-US" smtClean="0"/>
          </a:p>
        </p:txBody>
      </p:sp>
      <p:pic>
        <p:nvPicPr>
          <p:cNvPr id="44036" name="Picture 4" descr="EmanuelNature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330200"/>
            <a:ext cx="7620000" cy="619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7" name="Text Box 5"/>
          <p:cNvSpPr txBox="1">
            <a:spLocks noChangeArrowheads="1"/>
          </p:cNvSpPr>
          <p:nvPr/>
        </p:nvSpPr>
        <p:spPr bwMode="auto">
          <a:xfrm>
            <a:off x="6324600" y="6583363"/>
            <a:ext cx="28194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sz="1200">
                <a:latin typeface="Arial Black" pitchFamily="34" charset="0"/>
              </a:rPr>
              <a:t>Emanuel, Nature 4 August 2005</a:t>
            </a:r>
          </a:p>
        </p:txBody>
      </p:sp>
      <p:sp>
        <p:nvSpPr>
          <p:cNvPr id="44038" name="Text Box 6"/>
          <p:cNvSpPr txBox="1">
            <a:spLocks noChangeArrowheads="1"/>
          </p:cNvSpPr>
          <p:nvPr/>
        </p:nvSpPr>
        <p:spPr bwMode="auto">
          <a:xfrm>
            <a:off x="1447800" y="0"/>
            <a:ext cx="63404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sz="2800">
                <a:latin typeface="Arial Black" pitchFamily="34" charset="0"/>
              </a:rPr>
              <a:t>Increase in Hurricane Intensity </a:t>
            </a:r>
          </a:p>
        </p:txBody>
      </p:sp>
      <p:sp>
        <p:nvSpPr>
          <p:cNvPr id="44039" name="Text Box 7"/>
          <p:cNvSpPr txBox="1">
            <a:spLocks noChangeArrowheads="1"/>
          </p:cNvSpPr>
          <p:nvPr/>
        </p:nvSpPr>
        <p:spPr bwMode="auto">
          <a:xfrm>
            <a:off x="288925" y="6494463"/>
            <a:ext cx="38814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sz="1400">
                <a:latin typeface="Arial Black" pitchFamily="34" charset="0"/>
              </a:rPr>
              <a:t>PDI = Potential Destructiveness Index</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endParaRPr lang="en-US" smtClean="0"/>
          </a:p>
        </p:txBody>
      </p:sp>
      <p:sp>
        <p:nvSpPr>
          <p:cNvPr id="45059" name="Rectangle 3"/>
          <p:cNvSpPr>
            <a:spLocks noGrp="1" noChangeArrowheads="1"/>
          </p:cNvSpPr>
          <p:nvPr>
            <p:ph type="body" idx="1"/>
          </p:nvPr>
        </p:nvSpPr>
        <p:spPr/>
        <p:txBody>
          <a:bodyPr/>
          <a:lstStyle/>
          <a:p>
            <a:pPr eaLnBrk="1" hangingPunct="1"/>
            <a:endParaRPr lang="en-US" smtClean="0"/>
          </a:p>
        </p:txBody>
      </p:sp>
      <p:pic>
        <p:nvPicPr>
          <p:cNvPr id="45060" name="Picture 4" descr="WebsterScience20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57200"/>
            <a:ext cx="91440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1" name="Text Box 5"/>
          <p:cNvSpPr txBox="1">
            <a:spLocks noChangeArrowheads="1"/>
          </p:cNvSpPr>
          <p:nvPr/>
        </p:nvSpPr>
        <p:spPr bwMode="auto">
          <a:xfrm>
            <a:off x="5927725" y="6516688"/>
            <a:ext cx="325913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sz="1200">
                <a:latin typeface="Arial Black" pitchFamily="34" charset="0"/>
              </a:rPr>
              <a:t>Webster et al, Science, Sept 16 2005</a:t>
            </a:r>
          </a:p>
        </p:txBody>
      </p:sp>
      <p:sp>
        <p:nvSpPr>
          <p:cNvPr id="45062" name="Text Box 6"/>
          <p:cNvSpPr txBox="1">
            <a:spLocks noChangeArrowheads="1"/>
          </p:cNvSpPr>
          <p:nvPr/>
        </p:nvSpPr>
        <p:spPr bwMode="auto">
          <a:xfrm>
            <a:off x="381000" y="0"/>
            <a:ext cx="82232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sz="2400">
                <a:latin typeface="Arial Black" pitchFamily="34" charset="0"/>
              </a:rPr>
              <a:t>Increase in Category 4-5 Hurricanes 1970 - 2004</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7086600" y="2209800"/>
            <a:ext cx="2057400" cy="405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000" b="1">
                <a:solidFill>
                  <a:srgbClr val="FFFFFF"/>
                </a:solidFill>
              </a:rPr>
              <a:t>N. Atlantic hurricane record best after 1944 with aircraft surveillance.</a:t>
            </a:r>
          </a:p>
          <a:p>
            <a:pPr eaLnBrk="1" hangingPunct="1"/>
            <a:endParaRPr lang="en-US" sz="2000" b="1">
              <a:solidFill>
                <a:srgbClr val="FFFFFF"/>
              </a:solidFill>
            </a:endParaRPr>
          </a:p>
          <a:p>
            <a:pPr eaLnBrk="1" hangingPunct="1"/>
            <a:r>
              <a:rPr lang="en-US" sz="2000" b="1">
                <a:solidFill>
                  <a:srgbClr val="FFFFFF"/>
                </a:solidFill>
              </a:rPr>
              <a:t>Global number and percentage of intense hurricanes </a:t>
            </a:r>
          </a:p>
          <a:p>
            <a:pPr eaLnBrk="1" hangingPunct="1"/>
            <a:r>
              <a:rPr lang="en-US" sz="2000" b="1">
                <a:solidFill>
                  <a:srgbClr val="FFFFFF"/>
                </a:solidFill>
              </a:rPr>
              <a:t>is increasing</a:t>
            </a:r>
          </a:p>
        </p:txBody>
      </p:sp>
      <p:sp>
        <p:nvSpPr>
          <p:cNvPr id="46083" name="Rectangle 3"/>
          <p:cNvSpPr>
            <a:spLocks noChangeArrowheads="1"/>
          </p:cNvSpPr>
          <p:nvPr/>
        </p:nvSpPr>
        <p:spPr bwMode="auto">
          <a:xfrm>
            <a:off x="1833563" y="22288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endParaRPr lang="en-US" sz="2800">
              <a:solidFill>
                <a:srgbClr val="000000"/>
              </a:solidFill>
              <a:latin typeface="Arial Black" pitchFamily="34" charset="0"/>
            </a:endParaRPr>
          </a:p>
        </p:txBody>
      </p:sp>
      <p:sp>
        <p:nvSpPr>
          <p:cNvPr id="46084" name="Rectangle 4"/>
          <p:cNvSpPr>
            <a:spLocks noChangeArrowheads="1"/>
          </p:cNvSpPr>
          <p:nvPr/>
        </p:nvSpPr>
        <p:spPr bwMode="auto">
          <a:xfrm>
            <a:off x="2224088" y="17002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endParaRPr lang="en-US" sz="2800">
              <a:solidFill>
                <a:srgbClr val="000000"/>
              </a:solidFill>
              <a:latin typeface="Arial Black" pitchFamily="34" charset="0"/>
            </a:endParaRPr>
          </a:p>
        </p:txBody>
      </p:sp>
      <p:pic>
        <p:nvPicPr>
          <p:cNvPr id="46085" name="Picture 5" descr="animehur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467600" y="685800"/>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6" name="Text Box 6"/>
          <p:cNvSpPr txBox="1">
            <a:spLocks noChangeArrowheads="1"/>
          </p:cNvSpPr>
          <p:nvPr/>
        </p:nvSpPr>
        <p:spPr bwMode="auto">
          <a:xfrm>
            <a:off x="685800" y="146050"/>
            <a:ext cx="7667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b="1">
                <a:solidFill>
                  <a:srgbClr val="FFFF00"/>
                </a:solidFill>
              </a:rPr>
              <a:t>North Atlantic hurricanes have increased with SSTs</a:t>
            </a:r>
          </a:p>
        </p:txBody>
      </p:sp>
      <p:pic>
        <p:nvPicPr>
          <p:cNvPr id="46087" name="Picture 7" descr="Natl_rec44V"/>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0250" y="990600"/>
            <a:ext cx="6051550" cy="296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8" name="Picture 8" descr="NAtlSST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4086225"/>
            <a:ext cx="6261100" cy="246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9" name="Text Box 9"/>
          <p:cNvSpPr txBox="1">
            <a:spLocks noChangeArrowheads="1"/>
          </p:cNvSpPr>
          <p:nvPr/>
        </p:nvSpPr>
        <p:spPr bwMode="auto">
          <a:xfrm>
            <a:off x="3886200" y="4184650"/>
            <a:ext cx="776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b="1">
                <a:solidFill>
                  <a:srgbClr val="000000"/>
                </a:solidFill>
              </a:rPr>
              <a:t>SST</a:t>
            </a:r>
          </a:p>
        </p:txBody>
      </p:sp>
      <p:sp>
        <p:nvSpPr>
          <p:cNvPr id="46090" name="Text Box 10"/>
          <p:cNvSpPr txBox="1">
            <a:spLocks noChangeArrowheads="1"/>
          </p:cNvSpPr>
          <p:nvPr/>
        </p:nvSpPr>
        <p:spPr bwMode="auto">
          <a:xfrm>
            <a:off x="2514600" y="4144963"/>
            <a:ext cx="116363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200" b="1">
                <a:solidFill>
                  <a:srgbClr val="000000"/>
                </a:solidFill>
                <a:latin typeface="Tahoma" pitchFamily="34" charset="0"/>
              </a:rPr>
              <a:t>(1944-2005)</a:t>
            </a:r>
          </a:p>
        </p:txBody>
      </p:sp>
      <p:sp>
        <p:nvSpPr>
          <p:cNvPr id="46091" name="Line 11"/>
          <p:cNvSpPr>
            <a:spLocks noChangeShapeType="1"/>
          </p:cNvSpPr>
          <p:nvPr/>
        </p:nvSpPr>
        <p:spPr bwMode="auto">
          <a:xfrm>
            <a:off x="6172200" y="5029200"/>
            <a:ext cx="0" cy="152400"/>
          </a:xfrm>
          <a:prstGeom prst="line">
            <a:avLst/>
          </a:prstGeom>
          <a:noFill/>
          <a:ln w="38100">
            <a:solidFill>
              <a:srgbClr val="DC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 name="Group 12"/>
          <p:cNvGrpSpPr>
            <a:grpSpLocks/>
          </p:cNvGrpSpPr>
          <p:nvPr/>
        </p:nvGrpSpPr>
        <p:grpSpPr bwMode="auto">
          <a:xfrm>
            <a:off x="5257800" y="990600"/>
            <a:ext cx="3886200" cy="4572000"/>
            <a:chOff x="3312" y="624"/>
            <a:chExt cx="2448" cy="2880"/>
          </a:xfrm>
        </p:grpSpPr>
        <p:grpSp>
          <p:nvGrpSpPr>
            <p:cNvPr id="46093" name="Group 13"/>
            <p:cNvGrpSpPr>
              <a:grpSpLocks/>
            </p:cNvGrpSpPr>
            <p:nvPr/>
          </p:nvGrpSpPr>
          <p:grpSpPr bwMode="auto">
            <a:xfrm>
              <a:off x="3312" y="624"/>
              <a:ext cx="633" cy="2880"/>
              <a:chOff x="3312" y="624"/>
              <a:chExt cx="633" cy="2880"/>
            </a:xfrm>
          </p:grpSpPr>
          <p:sp>
            <p:nvSpPr>
              <p:cNvPr id="46095" name="Rectangle 14"/>
              <p:cNvSpPr>
                <a:spLocks noChangeArrowheads="1"/>
              </p:cNvSpPr>
              <p:nvPr/>
            </p:nvSpPr>
            <p:spPr bwMode="auto">
              <a:xfrm>
                <a:off x="3312" y="624"/>
                <a:ext cx="610" cy="2880"/>
              </a:xfrm>
              <a:prstGeom prst="rect">
                <a:avLst/>
              </a:prstGeom>
              <a:solidFill>
                <a:srgbClr val="FFFF00">
                  <a:alpha val="2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sz="2800">
                  <a:solidFill>
                    <a:srgbClr val="000000"/>
                  </a:solidFill>
                  <a:latin typeface="Arial Black" pitchFamily="34" charset="0"/>
                </a:endParaRPr>
              </a:p>
            </p:txBody>
          </p:sp>
          <p:sp>
            <p:nvSpPr>
              <p:cNvPr id="46096" name="Line 15"/>
              <p:cNvSpPr>
                <a:spLocks noChangeShapeType="1"/>
              </p:cNvSpPr>
              <p:nvPr/>
            </p:nvSpPr>
            <p:spPr bwMode="auto">
              <a:xfrm>
                <a:off x="3312" y="1008"/>
                <a:ext cx="633" cy="0"/>
              </a:xfrm>
              <a:prstGeom prst="line">
                <a:avLst/>
              </a:prstGeom>
              <a:noFill/>
              <a:ln w="76200" cmpd="tri">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6097" name="Line 16"/>
              <p:cNvSpPr>
                <a:spLocks noChangeShapeType="1"/>
              </p:cNvSpPr>
              <p:nvPr/>
            </p:nvSpPr>
            <p:spPr bwMode="auto">
              <a:xfrm>
                <a:off x="3312" y="3504"/>
                <a:ext cx="633" cy="0"/>
              </a:xfrm>
              <a:prstGeom prst="line">
                <a:avLst/>
              </a:prstGeom>
              <a:noFill/>
              <a:ln w="76200" cmpd="tri">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46094" name="AutoShape 17"/>
            <p:cNvSpPr>
              <a:spLocks noChangeArrowheads="1"/>
            </p:cNvSpPr>
            <p:nvPr/>
          </p:nvSpPr>
          <p:spPr bwMode="auto">
            <a:xfrm>
              <a:off x="3936" y="2016"/>
              <a:ext cx="1824" cy="547"/>
            </a:xfrm>
            <a:prstGeom prst="wedgeRoundRectCallout">
              <a:avLst>
                <a:gd name="adj1" fmla="val -65514"/>
                <a:gd name="adj2" fmla="val 128426"/>
                <a:gd name="adj3" fmla="val 16667"/>
              </a:avLst>
            </a:prstGeom>
            <a:solidFill>
              <a:srgbClr val="FFFF00"/>
            </a:solidFill>
            <a:ln w="9525">
              <a:solidFill>
                <a:schemeClr val="tx1"/>
              </a:solidFill>
              <a:miter lim="800000"/>
              <a:headEnd/>
              <a:tailEnd/>
            </a:ln>
          </p:spPr>
          <p:txBody>
            <a:bodyPr/>
            <a:lstStyle/>
            <a:p>
              <a:pPr algn="ctr"/>
              <a:r>
                <a:rPr lang="en-US" sz="2400">
                  <a:solidFill>
                    <a:srgbClr val="FF0000"/>
                  </a:solidFill>
                  <a:latin typeface="Comic Sans MS" pitchFamily="66" charset="0"/>
                </a:rPr>
                <a:t>Marked increase after 1994</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 descr="DSC000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Rectangle 2"/>
          <p:cNvSpPr>
            <a:spLocks noGrp="1" noChangeArrowheads="1"/>
          </p:cNvSpPr>
          <p:nvPr>
            <p:ph type="ctrTitle"/>
          </p:nvPr>
        </p:nvSpPr>
        <p:spPr>
          <a:xfrm>
            <a:off x="0" y="0"/>
            <a:ext cx="7772400" cy="1470025"/>
          </a:xfrm>
        </p:spPr>
        <p:txBody>
          <a:bodyPr/>
          <a:lstStyle/>
          <a:p>
            <a:pPr eaLnBrk="1" hangingPunct="1"/>
            <a:r>
              <a:rPr lang="en-US" sz="4000" b="1" dirty="0" smtClean="0"/>
              <a:t>Global Change and Oceans</a:t>
            </a:r>
            <a:br>
              <a:rPr lang="en-US" sz="4000" b="1" dirty="0" smtClean="0"/>
            </a:br>
            <a:r>
              <a:rPr lang="en-US" sz="4000" b="1" dirty="0" smtClean="0"/>
              <a:t>Fall 2013</a:t>
            </a:r>
          </a:p>
        </p:txBody>
      </p:sp>
      <p:sp>
        <p:nvSpPr>
          <p:cNvPr id="28676" name="Rectangle 3"/>
          <p:cNvSpPr>
            <a:spLocks noGrp="1" noChangeArrowheads="1"/>
          </p:cNvSpPr>
          <p:nvPr>
            <p:ph type="subTitle" idx="1"/>
          </p:nvPr>
        </p:nvSpPr>
        <p:spPr>
          <a:xfrm>
            <a:off x="152400" y="2743200"/>
            <a:ext cx="6400800" cy="1752600"/>
          </a:xfrm>
        </p:spPr>
        <p:txBody>
          <a:bodyPr/>
          <a:lstStyle/>
          <a:p>
            <a:pPr eaLnBrk="1" hangingPunct="1"/>
            <a:r>
              <a:rPr lang="en-US" b="1" smtClean="0"/>
              <a:t>Textbook pages 116 - 161</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endParaRPr lang="en-US" smtClean="0"/>
          </a:p>
        </p:txBody>
      </p:sp>
      <p:sp>
        <p:nvSpPr>
          <p:cNvPr id="47107" name="Rectangle 3"/>
          <p:cNvSpPr>
            <a:spLocks noGrp="1" noChangeArrowheads="1"/>
          </p:cNvSpPr>
          <p:nvPr>
            <p:ph type="body" idx="1"/>
          </p:nvPr>
        </p:nvSpPr>
        <p:spPr/>
        <p:txBody>
          <a:bodyPr/>
          <a:lstStyle/>
          <a:p>
            <a:endParaRPr lang="en-US" smtClean="0"/>
          </a:p>
        </p:txBody>
      </p:sp>
      <p:pic>
        <p:nvPicPr>
          <p:cNvPr id="47108" name="Picture 4" descr="Recent_Sea_Level_Ri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838200" y="0"/>
            <a:ext cx="7772400" cy="762000"/>
          </a:xfrm>
        </p:spPr>
        <p:txBody>
          <a:bodyPr/>
          <a:lstStyle/>
          <a:p>
            <a:pPr eaLnBrk="1" hangingPunct="1"/>
            <a:r>
              <a:rPr lang="en-US" smtClean="0">
                <a:solidFill>
                  <a:schemeClr val="bg1"/>
                </a:solidFill>
                <a:latin typeface="Arial Black" pitchFamily="34" charset="0"/>
              </a:rPr>
              <a:t>SEA LEVEL RISE</a:t>
            </a:r>
          </a:p>
        </p:txBody>
      </p:sp>
      <p:sp>
        <p:nvSpPr>
          <p:cNvPr id="48131" name="Rectangle 3"/>
          <p:cNvSpPr>
            <a:spLocks noGrp="1" noChangeArrowheads="1"/>
          </p:cNvSpPr>
          <p:nvPr>
            <p:ph type="body" idx="1"/>
          </p:nvPr>
        </p:nvSpPr>
        <p:spPr/>
        <p:txBody>
          <a:bodyPr/>
          <a:lstStyle/>
          <a:p>
            <a:pPr eaLnBrk="1" hangingPunct="1"/>
            <a:endParaRPr lang="en-US" smtClean="0"/>
          </a:p>
        </p:txBody>
      </p:sp>
      <p:pic>
        <p:nvPicPr>
          <p:cNvPr id="4813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692150"/>
            <a:ext cx="8861425" cy="593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4235450" y="1042988"/>
            <a:ext cx="4748213" cy="593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r>
              <a:rPr lang="en-US" sz="2400">
                <a:solidFill>
                  <a:srgbClr val="FFFFFF"/>
                </a:solidFill>
              </a:rPr>
              <a:t>•ocean expansion resulting from increased water temperatures;</a:t>
            </a:r>
          </a:p>
          <a:p>
            <a:endParaRPr lang="en-US" sz="2400">
              <a:solidFill>
                <a:srgbClr val="FFFFFF"/>
              </a:solidFill>
            </a:endParaRPr>
          </a:p>
          <a:p>
            <a:endParaRPr lang="en-US" sz="2400">
              <a:solidFill>
                <a:srgbClr val="FFFFFF"/>
              </a:solidFill>
            </a:endParaRPr>
          </a:p>
          <a:p>
            <a:endParaRPr lang="en-US" sz="2400">
              <a:solidFill>
                <a:srgbClr val="FFFFFF"/>
              </a:solidFill>
            </a:endParaRPr>
          </a:p>
          <a:p>
            <a:endParaRPr lang="en-US" sz="2400">
              <a:solidFill>
                <a:srgbClr val="FFFFFF"/>
              </a:solidFill>
            </a:endParaRPr>
          </a:p>
          <a:p>
            <a:pPr>
              <a:buFontTx/>
              <a:buChar char="•"/>
            </a:pPr>
            <a:r>
              <a:rPr lang="en-US" sz="2400">
                <a:solidFill>
                  <a:srgbClr val="FFFFFF"/>
                </a:solidFill>
              </a:rPr>
              <a:t>meltwater runoff from mountain glaciers around the world; and</a:t>
            </a:r>
          </a:p>
          <a:p>
            <a:endParaRPr lang="en-US" sz="2400">
              <a:solidFill>
                <a:srgbClr val="FFFFFF"/>
              </a:solidFill>
            </a:endParaRPr>
          </a:p>
          <a:p>
            <a:endParaRPr lang="en-US" sz="2400">
              <a:solidFill>
                <a:srgbClr val="FFFFFF"/>
              </a:solidFill>
            </a:endParaRPr>
          </a:p>
          <a:p>
            <a:pPr>
              <a:buFontTx/>
              <a:buChar char="•"/>
            </a:pPr>
            <a:r>
              <a:rPr lang="en-US" sz="2400">
                <a:solidFill>
                  <a:srgbClr val="FFFFFF"/>
                </a:solidFill>
              </a:rPr>
              <a:t>a contribution due to increased ice flow from Greenland and Antarctica </a:t>
            </a:r>
            <a:r>
              <a:rPr lang="en-US" sz="2400" b="1">
                <a:solidFill>
                  <a:srgbClr val="FFFFFF"/>
                </a:solidFill>
              </a:rPr>
              <a:t>at the rates observed for 1993-2003</a:t>
            </a:r>
            <a:r>
              <a:rPr lang="en-US" sz="2400">
                <a:solidFill>
                  <a:srgbClr val="FFFFFF"/>
                </a:solidFill>
              </a:rPr>
              <a:t>.</a:t>
            </a:r>
          </a:p>
          <a:p>
            <a:endParaRPr lang="en-US" sz="2400">
              <a:solidFill>
                <a:srgbClr val="FFFFFF"/>
              </a:solidFill>
            </a:endParaRPr>
          </a:p>
          <a:p>
            <a:endParaRPr lang="en-US" sz="2400">
              <a:solidFill>
                <a:srgbClr val="FFFFFF"/>
              </a:solidFill>
            </a:endParaRPr>
          </a:p>
        </p:txBody>
      </p:sp>
      <p:sp>
        <p:nvSpPr>
          <p:cNvPr id="49155" name="Rectangle 3"/>
          <p:cNvSpPr>
            <a:spLocks noChangeArrowheads="1"/>
          </p:cNvSpPr>
          <p:nvPr/>
        </p:nvSpPr>
        <p:spPr bwMode="auto">
          <a:xfrm>
            <a:off x="5329238" y="6299200"/>
            <a:ext cx="3594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200">
                <a:solidFill>
                  <a:srgbClr val="B2B2B2"/>
                </a:solidFill>
              </a:rPr>
              <a:t>Source: IPCC </a:t>
            </a:r>
            <a:r>
              <a:rPr lang="en-US" sz="1200" i="1">
                <a:solidFill>
                  <a:srgbClr val="B2B2B2"/>
                </a:solidFill>
              </a:rPr>
              <a:t>Climate Change 2007: The Physical Science Basis</a:t>
            </a:r>
            <a:r>
              <a:rPr lang="en-US" sz="1200">
                <a:solidFill>
                  <a:srgbClr val="B2B2B2"/>
                </a:solidFill>
              </a:rPr>
              <a:t>—Summary for Policymakers.   </a:t>
            </a:r>
          </a:p>
        </p:txBody>
      </p:sp>
      <p:sp>
        <p:nvSpPr>
          <p:cNvPr id="49156" name="Text Box 4"/>
          <p:cNvSpPr txBox="1">
            <a:spLocks noChangeArrowheads="1"/>
          </p:cNvSpPr>
          <p:nvPr/>
        </p:nvSpPr>
        <p:spPr bwMode="auto">
          <a:xfrm>
            <a:off x="1233488" y="133350"/>
            <a:ext cx="6456362"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3200">
                <a:solidFill>
                  <a:srgbClr val="FFFF99"/>
                </a:solidFill>
              </a:rPr>
              <a:t>Sea-level Rise Projections Include:</a:t>
            </a:r>
          </a:p>
        </p:txBody>
      </p:sp>
      <p:grpSp>
        <p:nvGrpSpPr>
          <p:cNvPr id="49157" name="Group 5"/>
          <p:cNvGrpSpPr>
            <a:grpSpLocks/>
          </p:cNvGrpSpPr>
          <p:nvPr/>
        </p:nvGrpSpPr>
        <p:grpSpPr bwMode="auto">
          <a:xfrm>
            <a:off x="682625" y="4679950"/>
            <a:ext cx="2941638" cy="2057400"/>
            <a:chOff x="430" y="2948"/>
            <a:chExt cx="1853" cy="1296"/>
          </a:xfrm>
        </p:grpSpPr>
        <p:sp>
          <p:nvSpPr>
            <p:cNvPr id="49167" name="Text Box 6"/>
            <p:cNvSpPr txBox="1">
              <a:spLocks noChangeArrowheads="1"/>
            </p:cNvSpPr>
            <p:nvPr/>
          </p:nvSpPr>
          <p:spPr bwMode="auto">
            <a:xfrm rot="-5400000">
              <a:off x="315" y="3751"/>
              <a:ext cx="40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200">
                  <a:solidFill>
                    <a:srgbClr val="808080"/>
                  </a:solidFill>
                </a:rPr>
                <a:t> NASA</a:t>
              </a:r>
            </a:p>
          </p:txBody>
        </p:sp>
        <p:pic>
          <p:nvPicPr>
            <p:cNvPr id="49168" name="Picture 7" descr="antarctica_NAS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 y="2948"/>
              <a:ext cx="1727" cy="1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9158" name="Group 8"/>
          <p:cNvGrpSpPr>
            <a:grpSpLocks/>
          </p:cNvGrpSpPr>
          <p:nvPr/>
        </p:nvGrpSpPr>
        <p:grpSpPr bwMode="auto">
          <a:xfrm>
            <a:off x="665163" y="2889250"/>
            <a:ext cx="2892425" cy="1736725"/>
            <a:chOff x="419" y="1820"/>
            <a:chExt cx="1822" cy="1094"/>
          </a:xfrm>
        </p:grpSpPr>
        <p:sp>
          <p:nvSpPr>
            <p:cNvPr id="49165" name="Text Box 9"/>
            <p:cNvSpPr txBox="1">
              <a:spLocks noChangeArrowheads="1"/>
            </p:cNvSpPr>
            <p:nvPr/>
          </p:nvSpPr>
          <p:spPr bwMode="auto">
            <a:xfrm rot="-5400000">
              <a:off x="-26" y="2296"/>
              <a:ext cx="106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200">
                  <a:solidFill>
                    <a:srgbClr val="808080"/>
                  </a:solidFill>
                </a:rPr>
                <a:t> National Park Service</a:t>
              </a:r>
            </a:p>
          </p:txBody>
        </p:sp>
        <p:pic>
          <p:nvPicPr>
            <p:cNvPr id="49166" name="Picture 10" descr="glacierNationalPark_NPS"/>
            <p:cNvPicPr>
              <a:picLocks noChangeAspect="1" noChangeArrowheads="1"/>
            </p:cNvPicPr>
            <p:nvPr/>
          </p:nvPicPr>
          <p:blipFill>
            <a:blip r:embed="rId4">
              <a:extLst>
                <a:ext uri="{28A0092B-C50C-407E-A947-70E740481C1C}">
                  <a14:useLocalDpi xmlns:a14="http://schemas.microsoft.com/office/drawing/2010/main" val="0"/>
                </a:ext>
              </a:extLst>
            </a:blip>
            <a:srcRect r="25600"/>
            <a:stretch>
              <a:fillRect/>
            </a:stretch>
          </p:blipFill>
          <p:spPr bwMode="auto">
            <a:xfrm>
              <a:off x="567" y="1820"/>
              <a:ext cx="1674" cy="1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9159" name="Picture 11" descr="MCNA01298_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7325" y="788988"/>
            <a:ext cx="1781175" cy="133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0" name="Picture 12" descr="MCj02328160000[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68613" y="2063750"/>
            <a:ext cx="91440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41" name="AutoShape 13"/>
          <p:cNvSpPr>
            <a:spLocks noChangeArrowheads="1"/>
          </p:cNvSpPr>
          <p:nvPr/>
        </p:nvSpPr>
        <p:spPr bwMode="auto">
          <a:xfrm>
            <a:off x="330200" y="1601788"/>
            <a:ext cx="1498600" cy="473075"/>
          </a:xfrm>
          <a:prstGeom prst="can">
            <a:avLst>
              <a:gd name="adj" fmla="val 25000"/>
            </a:avLst>
          </a:prstGeom>
          <a:gradFill rotWithShape="1">
            <a:gsLst>
              <a:gs pos="0">
                <a:schemeClr val="accent1">
                  <a:alpha val="60001"/>
                </a:schemeClr>
              </a:gs>
              <a:gs pos="100000">
                <a:schemeClr val="accent1">
                  <a:gamma/>
                  <a:shade val="46275"/>
                  <a:invGamma/>
                  <a:alpha val="59000"/>
                </a:schemeClr>
              </a:gs>
            </a:gsLst>
            <a:lin ang="5400000" scaled="1"/>
          </a:gradFill>
          <a:ln w="9525">
            <a:solidFill>
              <a:schemeClr val="tx1"/>
            </a:solidFill>
            <a:round/>
            <a:headEnd/>
            <a:tailEnd/>
          </a:ln>
          <a:effectLst/>
        </p:spPr>
        <p:txBody>
          <a:bodyPr wrap="none" anchor="ctr"/>
          <a:lstStyle/>
          <a:p>
            <a:pPr fontAlgn="auto">
              <a:spcBef>
                <a:spcPts val="0"/>
              </a:spcBef>
              <a:spcAft>
                <a:spcPts val="0"/>
              </a:spcAft>
              <a:defRPr/>
            </a:pPr>
            <a:endParaRPr lang="en-US">
              <a:solidFill>
                <a:srgbClr val="000000"/>
              </a:solidFill>
              <a:latin typeface="Arial" charset="0"/>
            </a:endParaRPr>
          </a:p>
        </p:txBody>
      </p:sp>
      <p:pic>
        <p:nvPicPr>
          <p:cNvPr id="49162" name="Picture 14" descr="MCNA01298_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39975" y="788988"/>
            <a:ext cx="1781175" cy="133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43" name="AutoShape 15"/>
          <p:cNvSpPr>
            <a:spLocks noChangeArrowheads="1"/>
          </p:cNvSpPr>
          <p:nvPr/>
        </p:nvSpPr>
        <p:spPr bwMode="auto">
          <a:xfrm>
            <a:off x="2481263" y="992188"/>
            <a:ext cx="1498600" cy="1069975"/>
          </a:xfrm>
          <a:prstGeom prst="can">
            <a:avLst>
              <a:gd name="adj" fmla="val 25000"/>
            </a:avLst>
          </a:prstGeom>
          <a:gradFill rotWithShape="1">
            <a:gsLst>
              <a:gs pos="0">
                <a:schemeClr val="accent1">
                  <a:alpha val="60001"/>
                </a:schemeClr>
              </a:gs>
              <a:gs pos="100000">
                <a:schemeClr val="accent1">
                  <a:gamma/>
                  <a:shade val="46275"/>
                  <a:invGamma/>
                  <a:alpha val="59000"/>
                </a:schemeClr>
              </a:gs>
            </a:gsLst>
            <a:lin ang="5400000" scaled="1"/>
          </a:gradFill>
          <a:ln w="9525">
            <a:solidFill>
              <a:schemeClr val="tx1"/>
            </a:solidFill>
            <a:round/>
            <a:headEnd/>
            <a:tailEnd/>
          </a:ln>
          <a:effectLst/>
        </p:spPr>
        <p:txBody>
          <a:bodyPr wrap="none" anchor="ctr"/>
          <a:lstStyle/>
          <a:p>
            <a:pPr fontAlgn="auto">
              <a:spcBef>
                <a:spcPts val="0"/>
              </a:spcBef>
              <a:spcAft>
                <a:spcPts val="0"/>
              </a:spcAft>
              <a:defRPr/>
            </a:pPr>
            <a:endParaRPr lang="en-US">
              <a:solidFill>
                <a:srgbClr val="000000"/>
              </a:solidFill>
              <a:latin typeface="Arial" charset="0"/>
            </a:endParaRPr>
          </a:p>
        </p:txBody>
      </p:sp>
      <p:sp>
        <p:nvSpPr>
          <p:cNvPr id="49164" name="Line 16"/>
          <p:cNvSpPr>
            <a:spLocks noChangeShapeType="1"/>
          </p:cNvSpPr>
          <p:nvPr/>
        </p:nvSpPr>
        <p:spPr bwMode="auto">
          <a:xfrm>
            <a:off x="1905000" y="1735138"/>
            <a:ext cx="511175" cy="0"/>
          </a:xfrm>
          <a:prstGeom prst="line">
            <a:avLst/>
          </a:prstGeom>
          <a:noFill/>
          <a:ln w="76200">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ChangeArrowheads="1"/>
          </p:cNvSpPr>
          <p:nvPr/>
        </p:nvSpPr>
        <p:spPr bwMode="auto">
          <a:xfrm>
            <a:off x="4235450" y="1042988"/>
            <a:ext cx="4748213" cy="556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r>
              <a:rPr lang="en-US" sz="2400">
                <a:solidFill>
                  <a:srgbClr val="FFFFFF"/>
                </a:solidFill>
              </a:rPr>
              <a:t>• Ice sheet instability</a:t>
            </a:r>
          </a:p>
          <a:p>
            <a:endParaRPr lang="en-US" sz="2400">
              <a:solidFill>
                <a:srgbClr val="FFFFFF"/>
              </a:solidFill>
            </a:endParaRPr>
          </a:p>
          <a:p>
            <a:pPr>
              <a:buFontTx/>
              <a:buChar char="•"/>
            </a:pPr>
            <a:r>
              <a:rPr lang="en-US" sz="2400">
                <a:solidFill>
                  <a:srgbClr val="FFFFFF"/>
                </a:solidFill>
              </a:rPr>
              <a:t>Carbon dioxide uptake changes</a:t>
            </a:r>
          </a:p>
          <a:p>
            <a:pPr>
              <a:buFontTx/>
              <a:buChar char="•"/>
            </a:pPr>
            <a:endParaRPr lang="en-US" sz="2400">
              <a:solidFill>
                <a:srgbClr val="FFFFFF"/>
              </a:solidFill>
            </a:endParaRPr>
          </a:p>
          <a:p>
            <a:pPr>
              <a:buFontTx/>
              <a:buChar char="•"/>
            </a:pPr>
            <a:endParaRPr lang="en-US" sz="2400">
              <a:solidFill>
                <a:srgbClr val="FFFFFF"/>
              </a:solidFill>
            </a:endParaRPr>
          </a:p>
          <a:p>
            <a:pPr>
              <a:buFontTx/>
              <a:buChar char="•"/>
            </a:pPr>
            <a:endParaRPr lang="en-US" sz="2400">
              <a:solidFill>
                <a:srgbClr val="FFFFFF"/>
              </a:solidFill>
            </a:endParaRPr>
          </a:p>
          <a:p>
            <a:r>
              <a:rPr lang="en-US" sz="2400">
                <a:solidFill>
                  <a:srgbClr val="FFFFFF"/>
                </a:solidFill>
              </a:rPr>
              <a:t>IPCC: “Larger values cannot be excluded, but understanding of these effects is too limited to assess their likelihood or provide a best estimate or an upper bound for sea-level rise.”</a:t>
            </a:r>
          </a:p>
          <a:p>
            <a:endParaRPr lang="en-US" sz="2400">
              <a:solidFill>
                <a:srgbClr val="FFFFFF"/>
              </a:solidFill>
            </a:endParaRPr>
          </a:p>
          <a:p>
            <a:endParaRPr lang="en-US" sz="2400">
              <a:solidFill>
                <a:srgbClr val="FFFFFF"/>
              </a:solidFill>
            </a:endParaRPr>
          </a:p>
          <a:p>
            <a:endParaRPr lang="en-US" sz="2400">
              <a:solidFill>
                <a:srgbClr val="FFFFFF"/>
              </a:solidFill>
            </a:endParaRPr>
          </a:p>
        </p:txBody>
      </p:sp>
      <p:sp>
        <p:nvSpPr>
          <p:cNvPr id="50179" name="Rectangle 3"/>
          <p:cNvSpPr>
            <a:spLocks noChangeArrowheads="1"/>
          </p:cNvSpPr>
          <p:nvPr/>
        </p:nvSpPr>
        <p:spPr bwMode="auto">
          <a:xfrm>
            <a:off x="5329238" y="6299200"/>
            <a:ext cx="3594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200">
                <a:solidFill>
                  <a:srgbClr val="B2B2B2"/>
                </a:solidFill>
              </a:rPr>
              <a:t>Source: IPCC </a:t>
            </a:r>
            <a:r>
              <a:rPr lang="en-US" sz="1200" i="1">
                <a:solidFill>
                  <a:srgbClr val="B2B2B2"/>
                </a:solidFill>
              </a:rPr>
              <a:t>Climate Change 2007: The Physical Science Basis</a:t>
            </a:r>
            <a:r>
              <a:rPr lang="en-US" sz="1200">
                <a:solidFill>
                  <a:srgbClr val="B2B2B2"/>
                </a:solidFill>
              </a:rPr>
              <a:t>—Summary for Policymakers.   </a:t>
            </a:r>
          </a:p>
        </p:txBody>
      </p:sp>
      <p:sp>
        <p:nvSpPr>
          <p:cNvPr id="50180" name="Text Box 4"/>
          <p:cNvSpPr txBox="1">
            <a:spLocks noChangeArrowheads="1"/>
          </p:cNvSpPr>
          <p:nvPr/>
        </p:nvSpPr>
        <p:spPr bwMode="auto">
          <a:xfrm>
            <a:off x="376238" y="133350"/>
            <a:ext cx="8148637"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3200">
                <a:solidFill>
                  <a:srgbClr val="FFFF99"/>
                </a:solidFill>
              </a:rPr>
              <a:t>Sea-level Rise Projections DO NOT Include:</a:t>
            </a:r>
          </a:p>
        </p:txBody>
      </p:sp>
      <p:grpSp>
        <p:nvGrpSpPr>
          <p:cNvPr id="50181" name="Group 5"/>
          <p:cNvGrpSpPr>
            <a:grpSpLocks/>
          </p:cNvGrpSpPr>
          <p:nvPr/>
        </p:nvGrpSpPr>
        <p:grpSpPr bwMode="auto">
          <a:xfrm>
            <a:off x="719138" y="1023938"/>
            <a:ext cx="2998787" cy="2873375"/>
            <a:chOff x="453" y="645"/>
            <a:chExt cx="1889" cy="1810"/>
          </a:xfrm>
        </p:grpSpPr>
        <p:sp>
          <p:nvSpPr>
            <p:cNvPr id="50185" name="Text Box 6"/>
            <p:cNvSpPr txBox="1">
              <a:spLocks noChangeArrowheads="1"/>
            </p:cNvSpPr>
            <p:nvPr/>
          </p:nvSpPr>
          <p:spPr bwMode="auto">
            <a:xfrm rot="-5400000">
              <a:off x="-50" y="1778"/>
              <a:ext cx="118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200">
                  <a:solidFill>
                    <a:srgbClr val="808080"/>
                  </a:solidFill>
                </a:rPr>
                <a:t> Photo Roger Braithwaite</a:t>
              </a:r>
            </a:p>
          </p:txBody>
        </p:sp>
        <p:pic>
          <p:nvPicPr>
            <p:cNvPr id="50186" name="Picture 7" descr="greenlandMelt_PhotoRogerBraithwai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 y="645"/>
              <a:ext cx="1727" cy="1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0182" name="Group 8"/>
          <p:cNvGrpSpPr>
            <a:grpSpLocks/>
          </p:cNvGrpSpPr>
          <p:nvPr/>
        </p:nvGrpSpPr>
        <p:grpSpPr bwMode="auto">
          <a:xfrm>
            <a:off x="720725" y="3922713"/>
            <a:ext cx="2997200" cy="2490787"/>
            <a:chOff x="454" y="2471"/>
            <a:chExt cx="1888" cy="1569"/>
          </a:xfrm>
        </p:grpSpPr>
        <p:sp>
          <p:nvSpPr>
            <p:cNvPr id="50183" name="Text Box 9"/>
            <p:cNvSpPr txBox="1">
              <a:spLocks noChangeArrowheads="1"/>
            </p:cNvSpPr>
            <p:nvPr/>
          </p:nvSpPr>
          <p:spPr bwMode="auto">
            <a:xfrm rot="-5400000">
              <a:off x="115" y="3528"/>
              <a:ext cx="85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200">
                  <a:solidFill>
                    <a:srgbClr val="808080"/>
                  </a:solidFill>
                </a:rPr>
                <a:t> iStockphoto.com</a:t>
              </a:r>
            </a:p>
          </p:txBody>
        </p:sp>
        <p:pic>
          <p:nvPicPr>
            <p:cNvPr id="50184"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 y="2471"/>
              <a:ext cx="1727" cy="1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la_6meter_lg_Overpec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0688" y="3286125"/>
            <a:ext cx="3656012" cy="338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3" name="Rectangle 3"/>
          <p:cNvSpPr>
            <a:spLocks noChangeArrowheads="1"/>
          </p:cNvSpPr>
          <p:nvPr/>
        </p:nvSpPr>
        <p:spPr bwMode="auto">
          <a:xfrm>
            <a:off x="4235450" y="1042988"/>
            <a:ext cx="4748213" cy="483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endParaRPr lang="en-US" sz="2400">
              <a:solidFill>
                <a:srgbClr val="FFFFFF"/>
              </a:solidFill>
            </a:endParaRPr>
          </a:p>
          <a:p>
            <a:pPr>
              <a:buFontTx/>
              <a:buChar char="•"/>
            </a:pPr>
            <a:endParaRPr lang="en-US" sz="2400">
              <a:solidFill>
                <a:srgbClr val="FFFFFF"/>
              </a:solidFill>
            </a:endParaRPr>
          </a:p>
          <a:p>
            <a:r>
              <a:rPr lang="en-US" sz="2400">
                <a:solidFill>
                  <a:srgbClr val="FFFFFF"/>
                </a:solidFill>
              </a:rPr>
              <a:t>Some models do suggest that sustained warming between 2-7</a:t>
            </a:r>
            <a:r>
              <a:rPr lang="en-US" sz="2400" baseline="30000">
                <a:solidFill>
                  <a:srgbClr val="FFFFFF"/>
                </a:solidFill>
              </a:rPr>
              <a:t>o</a:t>
            </a:r>
            <a:r>
              <a:rPr lang="en-US" sz="2400">
                <a:solidFill>
                  <a:srgbClr val="FFFFFF"/>
                </a:solidFill>
              </a:rPr>
              <a:t>F above today’s global average temperature would initiate irreversible melting of the Greenland ice sheet—which could ultimately contribute about </a:t>
            </a:r>
            <a:r>
              <a:rPr lang="en-US" sz="2400" b="1">
                <a:solidFill>
                  <a:srgbClr val="FFFFFF"/>
                </a:solidFill>
              </a:rPr>
              <a:t>23 </a:t>
            </a:r>
            <a:r>
              <a:rPr lang="en-US" sz="2400" b="1" i="1">
                <a:solidFill>
                  <a:srgbClr val="FFFFFF"/>
                </a:solidFill>
              </a:rPr>
              <a:t>feet</a:t>
            </a:r>
            <a:r>
              <a:rPr lang="en-US" sz="2400" i="1">
                <a:solidFill>
                  <a:srgbClr val="FFFFFF"/>
                </a:solidFill>
              </a:rPr>
              <a:t> </a:t>
            </a:r>
            <a:r>
              <a:rPr lang="en-US" sz="2400">
                <a:solidFill>
                  <a:srgbClr val="FFFFFF"/>
                </a:solidFill>
              </a:rPr>
              <a:t>to sea-level rise.</a:t>
            </a:r>
          </a:p>
          <a:p>
            <a:endParaRPr lang="en-US" sz="2400">
              <a:solidFill>
                <a:srgbClr val="FFFFFF"/>
              </a:solidFill>
            </a:endParaRPr>
          </a:p>
          <a:p>
            <a:endParaRPr lang="en-US" sz="2400">
              <a:solidFill>
                <a:srgbClr val="FFFFFF"/>
              </a:solidFill>
            </a:endParaRPr>
          </a:p>
          <a:p>
            <a:endParaRPr lang="en-US" sz="2400">
              <a:solidFill>
                <a:srgbClr val="FFFFFF"/>
              </a:solidFill>
            </a:endParaRPr>
          </a:p>
        </p:txBody>
      </p:sp>
      <p:sp>
        <p:nvSpPr>
          <p:cNvPr id="51204" name="Rectangle 4"/>
          <p:cNvSpPr>
            <a:spLocks noChangeArrowheads="1"/>
          </p:cNvSpPr>
          <p:nvPr/>
        </p:nvSpPr>
        <p:spPr bwMode="auto">
          <a:xfrm>
            <a:off x="5334000" y="5943600"/>
            <a:ext cx="3594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200">
                <a:solidFill>
                  <a:srgbClr val="B2B2B2"/>
                </a:solidFill>
              </a:rPr>
              <a:t>Source: IPCC </a:t>
            </a:r>
            <a:r>
              <a:rPr lang="en-US" sz="1200" i="1">
                <a:solidFill>
                  <a:srgbClr val="B2B2B2"/>
                </a:solidFill>
              </a:rPr>
              <a:t>Climate Change 2007: The Physical Science Basis</a:t>
            </a:r>
            <a:r>
              <a:rPr lang="en-US" sz="1200">
                <a:solidFill>
                  <a:srgbClr val="B2B2B2"/>
                </a:solidFill>
              </a:rPr>
              <a:t>—Summary for Policymakers.   </a:t>
            </a:r>
          </a:p>
        </p:txBody>
      </p:sp>
      <p:sp>
        <p:nvSpPr>
          <p:cNvPr id="51205" name="Text Box 5"/>
          <p:cNvSpPr txBox="1">
            <a:spLocks noChangeArrowheads="1"/>
          </p:cNvSpPr>
          <p:nvPr/>
        </p:nvSpPr>
        <p:spPr bwMode="auto">
          <a:xfrm>
            <a:off x="5006975" y="201613"/>
            <a:ext cx="30480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3200">
                <a:solidFill>
                  <a:srgbClr val="FFFF99"/>
                </a:solidFill>
              </a:rPr>
              <a:t>Threshold risks:</a:t>
            </a:r>
          </a:p>
        </p:txBody>
      </p:sp>
      <p:sp>
        <p:nvSpPr>
          <p:cNvPr id="51206" name="Text Box 6"/>
          <p:cNvSpPr txBox="1">
            <a:spLocks noChangeArrowheads="1"/>
          </p:cNvSpPr>
          <p:nvPr/>
        </p:nvSpPr>
        <p:spPr bwMode="auto">
          <a:xfrm rot="-5400000">
            <a:off x="-874712" y="3654425"/>
            <a:ext cx="238283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200">
                <a:solidFill>
                  <a:srgbClr val="808080"/>
                </a:solidFill>
              </a:rPr>
              <a:t> Weiss and Overpeck U. Arizona</a:t>
            </a:r>
          </a:p>
        </p:txBody>
      </p:sp>
      <p:pic>
        <p:nvPicPr>
          <p:cNvPr id="51207" name="Picture 7" descr="fl_6meter_lg_Overpeck"/>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0688" y="152400"/>
            <a:ext cx="3656012" cy="297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8" name="Text Box 8"/>
          <p:cNvSpPr txBox="1">
            <a:spLocks noChangeArrowheads="1"/>
          </p:cNvSpPr>
          <p:nvPr/>
        </p:nvSpPr>
        <p:spPr bwMode="auto">
          <a:xfrm>
            <a:off x="420688" y="1885950"/>
            <a:ext cx="2465387"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3200" b="1">
                <a:solidFill>
                  <a:srgbClr val="FF3300"/>
                </a:solidFill>
                <a:latin typeface="Tahoma" pitchFamily="34" charset="0"/>
              </a:rPr>
              <a:t>+ 19.7 feet</a:t>
            </a:r>
          </a:p>
        </p:txBody>
      </p:sp>
      <p:sp>
        <p:nvSpPr>
          <p:cNvPr id="51209" name="Text Box 9"/>
          <p:cNvSpPr txBox="1">
            <a:spLocks noChangeArrowheads="1"/>
          </p:cNvSpPr>
          <p:nvPr/>
        </p:nvSpPr>
        <p:spPr bwMode="auto">
          <a:xfrm>
            <a:off x="1611313" y="5842000"/>
            <a:ext cx="2465387"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3200" b="1">
                <a:solidFill>
                  <a:srgbClr val="FF3300"/>
                </a:solidFill>
                <a:latin typeface="Tahoma" pitchFamily="34" charset="0"/>
              </a:rPr>
              <a:t>+ 19.7 feet</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1" descr="Bangladesh_Sea_Level_Risks.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457200" y="228600"/>
            <a:ext cx="8229600" cy="914400"/>
          </a:xfrm>
        </p:spPr>
        <p:txBody>
          <a:bodyPr/>
          <a:lstStyle/>
          <a:p>
            <a:pPr eaLnBrk="1" hangingPunct="1"/>
            <a:r>
              <a:rPr lang="en-US" sz="4000" b="1" smtClean="0"/>
              <a:t>Iron in the Oceans</a:t>
            </a:r>
          </a:p>
        </p:txBody>
      </p:sp>
      <p:sp>
        <p:nvSpPr>
          <p:cNvPr id="53251" name="Rectangle 3"/>
          <p:cNvSpPr>
            <a:spLocks noGrp="1" noChangeArrowheads="1"/>
          </p:cNvSpPr>
          <p:nvPr>
            <p:ph type="body" idx="1"/>
          </p:nvPr>
        </p:nvSpPr>
        <p:spPr>
          <a:xfrm>
            <a:off x="304800" y="1447800"/>
            <a:ext cx="6553200" cy="4343400"/>
          </a:xfrm>
        </p:spPr>
        <p:txBody>
          <a:bodyPr/>
          <a:lstStyle/>
          <a:p>
            <a:pPr eaLnBrk="1" hangingPunct="1">
              <a:lnSpc>
                <a:spcPct val="90000"/>
              </a:lnSpc>
            </a:pPr>
            <a:r>
              <a:rPr lang="en-US" sz="2800" smtClean="0"/>
              <a:t>Sources of naturally occurring iron</a:t>
            </a:r>
          </a:p>
          <a:p>
            <a:pPr lvl="1" eaLnBrk="1" hangingPunct="1">
              <a:lnSpc>
                <a:spcPct val="90000"/>
              </a:lnSpc>
            </a:pPr>
            <a:r>
              <a:rPr lang="en-US" sz="2400" smtClean="0"/>
              <a:t>Volcanic coastal shelves</a:t>
            </a:r>
          </a:p>
          <a:p>
            <a:pPr lvl="1" eaLnBrk="1" hangingPunct="1">
              <a:lnSpc>
                <a:spcPct val="90000"/>
              </a:lnSpc>
            </a:pPr>
            <a:r>
              <a:rPr lang="en-US" sz="2400" smtClean="0"/>
              <a:t>Dust in blown in from land</a:t>
            </a:r>
          </a:p>
          <a:p>
            <a:pPr lvl="1" eaLnBrk="1" hangingPunct="1">
              <a:lnSpc>
                <a:spcPct val="90000"/>
              </a:lnSpc>
            </a:pPr>
            <a:r>
              <a:rPr lang="en-US" sz="2400" smtClean="0"/>
              <a:t>Upwellings</a:t>
            </a:r>
          </a:p>
          <a:p>
            <a:pPr lvl="1" eaLnBrk="1" hangingPunct="1">
              <a:lnSpc>
                <a:spcPct val="90000"/>
              </a:lnSpc>
              <a:buFontTx/>
              <a:buNone/>
            </a:pPr>
            <a:endParaRPr lang="en-US" sz="1200" smtClean="0"/>
          </a:p>
          <a:p>
            <a:pPr lvl="1" eaLnBrk="1" hangingPunct="1">
              <a:lnSpc>
                <a:spcPct val="90000"/>
              </a:lnSpc>
              <a:buFontTx/>
              <a:buNone/>
            </a:pPr>
            <a:endParaRPr lang="en-US" sz="1200" smtClean="0"/>
          </a:p>
          <a:p>
            <a:pPr lvl="1" eaLnBrk="1" hangingPunct="1">
              <a:lnSpc>
                <a:spcPct val="90000"/>
              </a:lnSpc>
              <a:buFontTx/>
              <a:buNone/>
            </a:pPr>
            <a:endParaRPr lang="en-US" sz="1200" smtClean="0"/>
          </a:p>
          <a:p>
            <a:pPr eaLnBrk="1" hangingPunct="1">
              <a:lnSpc>
                <a:spcPct val="90000"/>
              </a:lnSpc>
            </a:pPr>
            <a:r>
              <a:rPr lang="en-US" sz="2800" smtClean="0"/>
              <a:t>Role in ecosystems</a:t>
            </a:r>
          </a:p>
          <a:p>
            <a:pPr lvl="1" eaLnBrk="1" hangingPunct="1">
              <a:lnSpc>
                <a:spcPct val="90000"/>
              </a:lnSpc>
            </a:pPr>
            <a:r>
              <a:rPr lang="en-US" sz="2400" smtClean="0"/>
              <a:t>Key nutrient that helps </a:t>
            </a:r>
          </a:p>
          <a:p>
            <a:pPr lvl="1" eaLnBrk="1" hangingPunct="1">
              <a:lnSpc>
                <a:spcPct val="90000"/>
              </a:lnSpc>
              <a:buFontTx/>
              <a:buNone/>
            </a:pPr>
            <a:r>
              <a:rPr lang="en-US" sz="2400" smtClean="0"/>
              <a:t>   plants take up nitrogen</a:t>
            </a:r>
          </a:p>
        </p:txBody>
      </p:sp>
      <p:pic>
        <p:nvPicPr>
          <p:cNvPr id="53252" name="Picture 4" descr="sahara_dust_storm_apr302003_modiswall"/>
          <p:cNvPicPr>
            <a:picLocks noChangeAspect="1" noChangeArrowheads="1"/>
          </p:cNvPicPr>
          <p:nvPr/>
        </p:nvPicPr>
        <p:blipFill>
          <a:blip r:embed="rId3">
            <a:extLst>
              <a:ext uri="{28A0092B-C50C-407E-A947-70E740481C1C}">
                <a14:useLocalDpi xmlns:a14="http://schemas.microsoft.com/office/drawing/2010/main" val="0"/>
              </a:ext>
            </a:extLst>
          </a:blip>
          <a:srcRect l="5661" t="7333" r="5661" b="7825"/>
          <a:stretch>
            <a:fillRect/>
          </a:stretch>
        </p:blipFill>
        <p:spPr bwMode="auto">
          <a:xfrm>
            <a:off x="4648200" y="3657600"/>
            <a:ext cx="365760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3" name="Picture 5" descr="plankton_l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9400" y="990600"/>
            <a:ext cx="1938338"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body" idx="1"/>
          </p:nvPr>
        </p:nvSpPr>
        <p:spPr>
          <a:xfrm>
            <a:off x="762000" y="4419600"/>
            <a:ext cx="7620000" cy="1905000"/>
          </a:xfrm>
        </p:spPr>
        <p:txBody>
          <a:bodyPr/>
          <a:lstStyle/>
          <a:p>
            <a:pPr algn="ctr" eaLnBrk="1" hangingPunct="1">
              <a:buFontTx/>
              <a:buNone/>
            </a:pPr>
            <a:r>
              <a:rPr lang="en-US" smtClean="0"/>
              <a:t>“Give me a few oil tankers full of iron, and I’ll give you an ice age.”</a:t>
            </a:r>
          </a:p>
          <a:p>
            <a:pPr algn="ctr" eaLnBrk="1" hangingPunct="1">
              <a:buFontTx/>
              <a:buNone/>
            </a:pPr>
            <a:r>
              <a:rPr lang="en-US" sz="1400" smtClean="0"/>
              <a:t>  </a:t>
            </a:r>
          </a:p>
          <a:p>
            <a:pPr algn="r" eaLnBrk="1" hangingPunct="1">
              <a:buFontTx/>
              <a:buNone/>
            </a:pPr>
            <a:r>
              <a:rPr lang="en-US" sz="2600" i="1" smtClean="0"/>
              <a:t>– John Martin, WHOI Scientist</a:t>
            </a:r>
          </a:p>
        </p:txBody>
      </p:sp>
      <p:pic>
        <p:nvPicPr>
          <p:cNvPr id="54275" name="Picture 3" descr="BosporusOilTank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381000"/>
            <a:ext cx="4648200" cy="348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6" name="Picture 4" descr="image?id=102150&amp;rendTypeId=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19200" y="2667000"/>
            <a:ext cx="2133600" cy="146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457200" y="152400"/>
            <a:ext cx="8229600" cy="1143000"/>
          </a:xfrm>
        </p:spPr>
        <p:txBody>
          <a:bodyPr/>
          <a:lstStyle/>
          <a:p>
            <a:pPr eaLnBrk="1" hangingPunct="1"/>
            <a:r>
              <a:rPr lang="en-US" b="1" smtClean="0"/>
              <a:t>Cashing in on Carbon Offsets</a:t>
            </a:r>
          </a:p>
        </p:txBody>
      </p:sp>
      <p:sp>
        <p:nvSpPr>
          <p:cNvPr id="55299" name="Rectangle 3"/>
          <p:cNvSpPr>
            <a:spLocks noGrp="1" noChangeArrowheads="1"/>
          </p:cNvSpPr>
          <p:nvPr>
            <p:ph type="body" idx="1"/>
          </p:nvPr>
        </p:nvSpPr>
        <p:spPr>
          <a:xfrm>
            <a:off x="2895600" y="1524000"/>
            <a:ext cx="6019800" cy="1752600"/>
          </a:xfrm>
        </p:spPr>
        <p:txBody>
          <a:bodyPr/>
          <a:lstStyle/>
          <a:p>
            <a:pPr eaLnBrk="1" hangingPunct="1">
              <a:lnSpc>
                <a:spcPct val="90000"/>
              </a:lnSpc>
            </a:pPr>
            <a:r>
              <a:rPr lang="en-US" sz="2600" smtClean="0"/>
              <a:t>Climos taking over with $3.5 million in funding</a:t>
            </a:r>
          </a:p>
          <a:p>
            <a:pPr eaLnBrk="1" hangingPunct="1">
              <a:lnSpc>
                <a:spcPct val="90000"/>
              </a:lnSpc>
            </a:pPr>
            <a:r>
              <a:rPr lang="en-US" sz="2600" smtClean="0"/>
              <a:t>Planktos bottom up after Galapagos proposal</a:t>
            </a:r>
          </a:p>
          <a:p>
            <a:pPr eaLnBrk="1" hangingPunct="1">
              <a:lnSpc>
                <a:spcPct val="90000"/>
              </a:lnSpc>
              <a:buFontTx/>
              <a:buNone/>
            </a:pPr>
            <a:endParaRPr lang="en-US" sz="2600" smtClean="0"/>
          </a:p>
          <a:p>
            <a:pPr eaLnBrk="1" hangingPunct="1">
              <a:lnSpc>
                <a:spcPct val="90000"/>
              </a:lnSpc>
              <a:buFontTx/>
              <a:buNone/>
            </a:pPr>
            <a:endParaRPr lang="en-US" smtClean="0"/>
          </a:p>
        </p:txBody>
      </p:sp>
      <p:pic>
        <p:nvPicPr>
          <p:cNvPr id="55300" name="Picture 4" descr="610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3333750"/>
            <a:ext cx="5181600" cy="321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1" name="Picture 5" descr="vess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371600"/>
            <a:ext cx="2236788"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endParaRPr lang="en-US" smtClean="0"/>
          </a:p>
        </p:txBody>
      </p:sp>
      <p:sp>
        <p:nvSpPr>
          <p:cNvPr id="56323" name="Rectangle 3"/>
          <p:cNvSpPr>
            <a:spLocks noGrp="1" noChangeArrowheads="1"/>
          </p:cNvSpPr>
          <p:nvPr>
            <p:ph type="body" idx="1"/>
          </p:nvPr>
        </p:nvSpPr>
        <p:spPr>
          <a:xfrm>
            <a:off x="5334000" y="1600200"/>
            <a:ext cx="3810000" cy="1143000"/>
          </a:xfrm>
        </p:spPr>
        <p:txBody>
          <a:bodyPr/>
          <a:lstStyle/>
          <a:p>
            <a:pPr eaLnBrk="1" hangingPunct="1">
              <a:lnSpc>
                <a:spcPct val="80000"/>
              </a:lnSpc>
              <a:buFontTx/>
              <a:buNone/>
            </a:pPr>
            <a:r>
              <a:rPr lang="en-US" smtClean="0"/>
              <a:t>Will the Carbon stay sequestered long enough to help?</a:t>
            </a:r>
          </a:p>
          <a:p>
            <a:pPr eaLnBrk="1" hangingPunct="1">
              <a:lnSpc>
                <a:spcPct val="80000"/>
              </a:lnSpc>
            </a:pPr>
            <a:endParaRPr lang="en-US" smtClean="0"/>
          </a:p>
          <a:p>
            <a:pPr eaLnBrk="1" hangingPunct="1">
              <a:lnSpc>
                <a:spcPct val="80000"/>
              </a:lnSpc>
              <a:buFontTx/>
              <a:buNone/>
            </a:pPr>
            <a:r>
              <a:rPr lang="en-US" i="1" smtClean="0"/>
              <a:t>NOPE</a:t>
            </a:r>
            <a:r>
              <a:rPr lang="en-US" smtClean="0"/>
              <a:t>!</a:t>
            </a:r>
          </a:p>
        </p:txBody>
      </p:sp>
      <p:pic>
        <p:nvPicPr>
          <p:cNvPr id="56324" name="Picture 5" descr="461px-Phytoplankton_SoAtlantic_200602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241925" cy="681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endParaRPr lang="en-US" smtClean="0"/>
          </a:p>
        </p:txBody>
      </p:sp>
      <p:sp>
        <p:nvSpPr>
          <p:cNvPr id="30723" name="Rectangle 3"/>
          <p:cNvSpPr>
            <a:spLocks noGrp="1" noChangeArrowheads="1"/>
          </p:cNvSpPr>
          <p:nvPr>
            <p:ph type="body" idx="1"/>
          </p:nvPr>
        </p:nvSpPr>
        <p:spPr/>
        <p:txBody>
          <a:bodyPr/>
          <a:lstStyle/>
          <a:p>
            <a:endParaRPr lang="en-US" smtClean="0"/>
          </a:p>
        </p:txBody>
      </p:sp>
      <p:pic>
        <p:nvPicPr>
          <p:cNvPr id="30724" name="Picture 4" descr="TienShan_shuttle_hires"/>
          <p:cNvPicPr>
            <a:picLocks noChangeAspect="1" noChangeArrowheads="1"/>
          </p:cNvPicPr>
          <p:nvPr/>
        </p:nvPicPr>
        <p:blipFill>
          <a:blip r:embed="rId3">
            <a:extLst>
              <a:ext uri="{28A0092B-C50C-407E-A947-70E740481C1C}">
                <a14:useLocalDpi xmlns:a14="http://schemas.microsoft.com/office/drawing/2010/main" val="0"/>
              </a:ext>
            </a:extLst>
          </a:blip>
          <a:srcRect r="34427" b="34425"/>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Rectangle 5"/>
          <p:cNvSpPr>
            <a:spLocks noChangeArrowheads="1"/>
          </p:cNvSpPr>
          <p:nvPr/>
        </p:nvSpPr>
        <p:spPr bwMode="auto">
          <a:xfrm>
            <a:off x="1447800" y="4724400"/>
            <a:ext cx="5969000"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sz="3200" b="1">
                <a:solidFill>
                  <a:srgbClr val="FFFFFF"/>
                </a:solidFill>
                <a:latin typeface="Arial Black" pitchFamily="34" charset="0"/>
              </a:rPr>
              <a:t>The Atmosphere is very</a:t>
            </a:r>
            <a:r>
              <a:rPr lang="en-US" sz="2800" b="1">
                <a:solidFill>
                  <a:srgbClr val="FFFFFF"/>
                </a:solidFill>
                <a:latin typeface="Arial Black" pitchFamily="34" charset="0"/>
              </a:rPr>
              <a:t> </a:t>
            </a:r>
          </a:p>
          <a:p>
            <a:pPr algn="ctr" eaLnBrk="0" hangingPunct="0"/>
            <a:r>
              <a:rPr lang="en-US" sz="2000" b="1">
                <a:solidFill>
                  <a:srgbClr val="FFFFFF"/>
                </a:solidFill>
                <a:latin typeface="Arial Black" pitchFamily="34" charset="0"/>
              </a:rPr>
              <a:t>small</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Content Placeholder 2" descr="Total-Heat-Content.gif"/>
          <p:cNvPicPr>
            <a:picLocks noGrp="1" noChangeAspect="1"/>
          </p:cNvPicPr>
          <p:nvPr>
            <p:ph/>
          </p:nvPr>
        </p:nvPicPr>
        <p:blipFill>
          <a:blip r:embed="rId3">
            <a:extLst>
              <a:ext uri="{28A0092B-C50C-407E-A947-70E740481C1C}">
                <a14:useLocalDpi xmlns:a14="http://schemas.microsoft.com/office/drawing/2010/main" val="0"/>
              </a:ext>
            </a:extLst>
          </a:blip>
          <a:srcRect/>
          <a:stretch>
            <a:fillRect/>
          </a:stretch>
        </p:blipFill>
        <p:spPr>
          <a:xfrm>
            <a:off x="0" y="0"/>
            <a:ext cx="9144000" cy="6102350"/>
          </a:xfrm>
        </p:spPr>
      </p:pic>
      <p:sp>
        <p:nvSpPr>
          <p:cNvPr id="31747" name="TextBox 3"/>
          <p:cNvSpPr txBox="1">
            <a:spLocks noChangeArrowheads="1"/>
          </p:cNvSpPr>
          <p:nvPr/>
        </p:nvSpPr>
        <p:spPr bwMode="auto">
          <a:xfrm>
            <a:off x="0" y="6211888"/>
            <a:ext cx="37592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200">
                <a:solidFill>
                  <a:srgbClr val="000000"/>
                </a:solidFill>
              </a:rPr>
              <a:t>Data From Murphy et al 2009, Domingues et al 2008</a:t>
            </a:r>
          </a:p>
          <a:p>
            <a:pPr eaLnBrk="1" hangingPunct="1"/>
            <a:r>
              <a:rPr lang="en-US" sz="1200">
                <a:solidFill>
                  <a:srgbClr val="000000"/>
                </a:solidFill>
              </a:rPr>
              <a:t>Graph from </a:t>
            </a:r>
            <a:r>
              <a:rPr lang="en-US" sz="1200">
                <a:solidFill>
                  <a:srgbClr val="000000"/>
                </a:solidFill>
                <a:hlinkClick r:id="rId4"/>
              </a:rPr>
              <a:t>http://www.skepticalscience.com/</a:t>
            </a:r>
            <a:endParaRPr lang="en-US" sz="1200">
              <a:solidFill>
                <a:srgbClr val="000000"/>
              </a:solidFill>
            </a:endParaRPr>
          </a:p>
          <a:p>
            <a:pPr eaLnBrk="1" hangingPunct="1"/>
            <a:endParaRPr lang="en-US" sz="1200">
              <a:solidFill>
                <a:srgbClr val="00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533400" y="152400"/>
            <a:ext cx="8229600" cy="1143000"/>
          </a:xfrm>
        </p:spPr>
        <p:txBody>
          <a:bodyPr/>
          <a:lstStyle/>
          <a:p>
            <a:pPr eaLnBrk="1" hangingPunct="1"/>
            <a:r>
              <a:rPr lang="en-US" sz="4000" b="1" smtClean="0"/>
              <a:t>OCEAN SURFACE TEMPERATURES</a:t>
            </a:r>
          </a:p>
        </p:txBody>
      </p:sp>
      <p:sp>
        <p:nvSpPr>
          <p:cNvPr id="32771" name="Rectangle 3"/>
          <p:cNvSpPr>
            <a:spLocks noGrp="1" noChangeArrowheads="1"/>
          </p:cNvSpPr>
          <p:nvPr>
            <p:ph type="body" idx="1"/>
          </p:nvPr>
        </p:nvSpPr>
        <p:spPr/>
        <p:txBody>
          <a:bodyPr/>
          <a:lstStyle/>
          <a:p>
            <a:pPr eaLnBrk="1" hangingPunct="1"/>
            <a:endParaRPr lang="en-US" smtClean="0"/>
          </a:p>
        </p:txBody>
      </p:sp>
      <p:pic>
        <p:nvPicPr>
          <p:cNvPr id="32772" name="Picture 5" descr="070618153832-lar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295400"/>
            <a:ext cx="86106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3" name="Text Box 6"/>
          <p:cNvSpPr txBox="1">
            <a:spLocks noChangeArrowheads="1"/>
          </p:cNvSpPr>
          <p:nvPr/>
        </p:nvSpPr>
        <p:spPr bwMode="auto">
          <a:xfrm>
            <a:off x="1355725" y="6437313"/>
            <a:ext cx="5200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70% OF LAND IS IN NORTHERN HEMISPHERE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Oceantemp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Text Box 3"/>
          <p:cNvSpPr txBox="1">
            <a:spLocks noChangeArrowheads="1"/>
          </p:cNvSpPr>
          <p:nvPr/>
        </p:nvSpPr>
        <p:spPr bwMode="auto">
          <a:xfrm>
            <a:off x="6019800" y="0"/>
            <a:ext cx="20351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latin typeface="Arial Black" pitchFamily="34" charset="0"/>
              </a:rPr>
              <a:t>[1979 – 2002]</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0" y="0"/>
            <a:ext cx="9144000" cy="685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sz="2800">
              <a:solidFill>
                <a:srgbClr val="000000"/>
              </a:solidFill>
              <a:latin typeface="Arial Black" pitchFamily="34" charset="0"/>
            </a:endParaRPr>
          </a:p>
        </p:txBody>
      </p:sp>
      <p:pic>
        <p:nvPicPr>
          <p:cNvPr id="34819" name="Picture 3"/>
          <p:cNvPicPr>
            <a:picLocks noChangeAspect="1" noChangeArrowheads="1"/>
          </p:cNvPicPr>
          <p:nvPr/>
        </p:nvPicPr>
        <p:blipFill>
          <a:blip r:embed="rId3">
            <a:lum contrast="12000"/>
            <a:extLst>
              <a:ext uri="{28A0092B-C50C-407E-A947-70E740481C1C}">
                <a14:useLocalDpi xmlns:a14="http://schemas.microsoft.com/office/drawing/2010/main" val="0"/>
              </a:ext>
            </a:extLst>
          </a:blip>
          <a:srcRect/>
          <a:stretch>
            <a:fillRect/>
          </a:stretch>
        </p:blipFill>
        <p:spPr bwMode="auto">
          <a:xfrm>
            <a:off x="0" y="1008063"/>
            <a:ext cx="8763000" cy="554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Rectangle 4"/>
          <p:cNvSpPr>
            <a:spLocks noChangeArrowheads="1"/>
          </p:cNvSpPr>
          <p:nvPr/>
        </p:nvSpPr>
        <p:spPr bwMode="auto">
          <a:xfrm>
            <a:off x="2273300" y="282575"/>
            <a:ext cx="444976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p>
            <a:pPr algn="ctr" defTabSz="642938"/>
            <a:r>
              <a:rPr lang="en-US" sz="2800" b="1">
                <a:solidFill>
                  <a:srgbClr val="000000"/>
                </a:solidFill>
                <a:latin typeface="Cochin"/>
                <a:sym typeface="Cochin"/>
              </a:rPr>
              <a:t>Sea Surface Temperature</a:t>
            </a:r>
          </a:p>
          <a:p>
            <a:pPr algn="ctr" defTabSz="642938"/>
            <a:r>
              <a:rPr lang="en-US" sz="2200" b="1">
                <a:solidFill>
                  <a:srgbClr val="000000"/>
                </a:solidFill>
                <a:latin typeface="Cochin"/>
                <a:sym typeface="Cochin"/>
              </a:rPr>
              <a:t>(Race Rocks lighthouse, Victoria)</a:t>
            </a:r>
          </a:p>
        </p:txBody>
      </p:sp>
      <p:pic>
        <p:nvPicPr>
          <p:cNvPr id="34821" name="Picture 5" descr="CIG_logo_color_1_inch"/>
          <p:cNvPicPr>
            <a:picLocks noGrp="1" noChangeAspect="1" noChangeArrowheads="1"/>
          </p:cNvPicPr>
          <p:nvPr>
            <p:ph/>
          </p:nvPr>
        </p:nvPicPr>
        <p:blipFill>
          <a:blip r:embed="rId4">
            <a:extLst>
              <a:ext uri="{28A0092B-C50C-407E-A947-70E740481C1C}">
                <a14:useLocalDpi xmlns:a14="http://schemas.microsoft.com/office/drawing/2010/main" val="0"/>
              </a:ext>
            </a:extLst>
          </a:blip>
          <a:srcRect/>
          <a:stretch>
            <a:fillRect/>
          </a:stretch>
        </p:blipFill>
        <p:spPr>
          <a:xfrm>
            <a:off x="8655050" y="6054725"/>
            <a:ext cx="417513" cy="711200"/>
          </a:xfrm>
          <a:noFill/>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1752600" y="228600"/>
            <a:ext cx="55705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sz="2800"/>
              <a:t>Locations of Coral Reef Bleaching</a:t>
            </a:r>
            <a:endParaRPr lang="en-US" sz="2800">
              <a:latin typeface="Times New Roman" pitchFamily="18" charset="0"/>
            </a:endParaRPr>
          </a:p>
        </p:txBody>
      </p:sp>
      <p:pic>
        <p:nvPicPr>
          <p:cNvPr id="35843" name="Picture 3" descr="46-coral-reef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113"/>
            <a:ext cx="9144000" cy="687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0_Default Design">
  <a:themeElements>
    <a:clrScheme name="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fontScheme name="4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Black"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Black" pitchFamily="34" charset="0"/>
          </a:defRPr>
        </a:defPPr>
      </a:lstStyle>
    </a:lnDef>
  </a:objectDefaults>
  <a:extraClrSchemeLst>
    <a:extraClrScheme>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8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3_Default Design">
  <a:themeElements>
    <a:clrScheme name="3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Black"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Black" pitchFamily="34" charset="0"/>
          </a:defRPr>
        </a:defPPr>
      </a:lstStyle>
    </a:lnDef>
  </a:objectDefaults>
  <a:extraClrSchemeLst>
    <a:extraClrScheme>
      <a:clrScheme name="3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5_Default Design">
  <a:themeElements>
    <a:clrScheme name="5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5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Black"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Black" pitchFamily="34" charset="0"/>
          </a:defRPr>
        </a:defPPr>
      </a:lstStyle>
    </a:lnDef>
  </a:objectDefaults>
  <a:extraClrSchemeLst>
    <a:extraClrScheme>
      <a:clrScheme name="5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5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5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5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5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5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5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1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Black"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Black" pitchFamily="34"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Default Design">
  <a:themeElements>
    <a:clrScheme name="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fontScheme name="4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efault Design">
  <a:themeElements>
    <a:clrScheme name="2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2_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Black"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Black" pitchFamily="34"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Black"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Black" pitchFamily="34"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5_Default Design">
  <a:themeElements>
    <a:clrScheme name="5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5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9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438</TotalTime>
  <Words>1093</Words>
  <Application>Microsoft Office PowerPoint</Application>
  <PresentationFormat>On-screen Show (4:3)</PresentationFormat>
  <Paragraphs>158</Paragraphs>
  <Slides>29</Slides>
  <Notes>28</Notes>
  <HiddenSlides>0</HiddenSlides>
  <MMClips>0</MMClips>
  <ScaleCrop>false</ScaleCrop>
  <HeadingPairs>
    <vt:vector size="4" baseType="variant">
      <vt:variant>
        <vt:lpstr>Theme</vt:lpstr>
      </vt:variant>
      <vt:variant>
        <vt:i4>15</vt:i4>
      </vt:variant>
      <vt:variant>
        <vt:lpstr>Slide Titles</vt:lpstr>
      </vt:variant>
      <vt:variant>
        <vt:i4>29</vt:i4>
      </vt:variant>
    </vt:vector>
  </HeadingPairs>
  <TitlesOfParts>
    <vt:vector size="44" baseType="lpstr">
      <vt:lpstr>Default Design</vt:lpstr>
      <vt:lpstr>1_Default Design</vt:lpstr>
      <vt:lpstr>4_Default Design</vt:lpstr>
      <vt:lpstr>2_Default Design</vt:lpstr>
      <vt:lpstr>3_Default Design</vt:lpstr>
      <vt:lpstr>6_Default Design</vt:lpstr>
      <vt:lpstr>7_Default Design</vt:lpstr>
      <vt:lpstr>5_Default Design</vt:lpstr>
      <vt:lpstr>9_Default Design</vt:lpstr>
      <vt:lpstr>10_Default Design</vt:lpstr>
      <vt:lpstr>8_Default Design</vt:lpstr>
      <vt:lpstr>13_Default Design</vt:lpstr>
      <vt:lpstr>15_Default Design</vt:lpstr>
      <vt:lpstr>11_Default Design</vt:lpstr>
      <vt:lpstr>Office Theme</vt:lpstr>
      <vt:lpstr>PowerPoint Presentation</vt:lpstr>
      <vt:lpstr>Global Change and Oceans Fall 2013</vt:lpstr>
      <vt:lpstr>PowerPoint Presentation</vt:lpstr>
      <vt:lpstr>PowerPoint Presentation</vt:lpstr>
      <vt:lpstr>PowerPoint Presentation</vt:lpstr>
      <vt:lpstr>OCEAN SURFACE TEMPERATURES</vt:lpstr>
      <vt:lpstr>PowerPoint Presentation</vt:lpstr>
      <vt:lpstr>PowerPoint Presentation</vt:lpstr>
      <vt:lpstr>PowerPoint Presentation</vt:lpstr>
      <vt:lpstr>PowerPoint Presentation</vt:lpstr>
      <vt:lpstr>PowerPoint Presentation</vt:lpstr>
      <vt:lpstr>PowerPoint Presentation</vt:lpstr>
      <vt:lpstr>Ocean acidification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SEA LEVEL RISE</vt:lpstr>
      <vt:lpstr>PowerPoint Presentation</vt:lpstr>
      <vt:lpstr>PowerPoint Presentation</vt:lpstr>
      <vt:lpstr>PowerPoint Presentation</vt:lpstr>
      <vt:lpstr>PowerPoint Presentation</vt:lpstr>
      <vt:lpstr>Iron in the Oceans</vt:lpstr>
      <vt:lpstr>PowerPoint Presentation</vt:lpstr>
      <vt:lpstr>Cashing in on Carbon Offsets</vt:lpstr>
      <vt:lpstr>PowerPoint Presentation</vt:lpstr>
    </vt:vector>
  </TitlesOfParts>
  <Company>us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steve.running</dc:creator>
  <cp:lastModifiedBy>Steve Running</cp:lastModifiedBy>
  <cp:revision>22</cp:revision>
  <dcterms:created xsi:type="dcterms:W3CDTF">2008-09-02T18:01:31Z</dcterms:created>
  <dcterms:modified xsi:type="dcterms:W3CDTF">2013-09-09T19:39:39Z</dcterms:modified>
</cp:coreProperties>
</file>