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32" r:id="rId2"/>
    <p:sldMasterId id="2147483744" r:id="rId3"/>
    <p:sldMasterId id="2147483780" r:id="rId4"/>
    <p:sldMasterId id="2147483795" r:id="rId5"/>
    <p:sldMasterId id="2147483811" r:id="rId6"/>
    <p:sldMasterId id="2147483823" r:id="rId7"/>
    <p:sldMasterId id="2147483835" r:id="rId8"/>
  </p:sldMasterIdLst>
  <p:notesMasterIdLst>
    <p:notesMasterId r:id="rId32"/>
  </p:notesMasterIdLst>
  <p:sldIdLst>
    <p:sldId id="256" r:id="rId9"/>
    <p:sldId id="263" r:id="rId10"/>
    <p:sldId id="301" r:id="rId11"/>
    <p:sldId id="304" r:id="rId12"/>
    <p:sldId id="325" r:id="rId13"/>
    <p:sldId id="326" r:id="rId14"/>
    <p:sldId id="327" r:id="rId15"/>
    <p:sldId id="328" r:id="rId16"/>
    <p:sldId id="302" r:id="rId17"/>
    <p:sldId id="312" r:id="rId18"/>
    <p:sldId id="310" r:id="rId19"/>
    <p:sldId id="311" r:id="rId20"/>
    <p:sldId id="313" r:id="rId21"/>
    <p:sldId id="329" r:id="rId22"/>
    <p:sldId id="315" r:id="rId23"/>
    <p:sldId id="316" r:id="rId24"/>
    <p:sldId id="317" r:id="rId25"/>
    <p:sldId id="323" r:id="rId26"/>
    <p:sldId id="324" r:id="rId27"/>
    <p:sldId id="321" r:id="rId28"/>
    <p:sldId id="320" r:id="rId29"/>
    <p:sldId id="319" r:id="rId30"/>
    <p:sldId id="29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CC00"/>
    <a:srgbClr val="0066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271" autoAdjust="0"/>
  </p:normalViewPr>
  <p:slideViewPr>
    <p:cSldViewPr>
      <p:cViewPr varScale="1">
        <p:scale>
          <a:sx n="96" d="100"/>
          <a:sy n="96" d="100"/>
        </p:scale>
        <p:origin x="-1070" y="-2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A6B7D6-24FF-45FE-AC99-827C1F81810D}" type="datetimeFigureOut">
              <a:rPr lang="en-US" smtClean="0"/>
              <a:t>9/9/2013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008EF3-AC77-4BCF-9929-6DC90B7A1AF8}" type="slidenum">
              <a:rPr lang="en-US" smtClean="0"/>
              <a:t>‹#›</a:t>
            </a:fld>
            <a:endParaRPr lang="en-US"/>
          </a:p>
        </p:txBody>
      </p:sp>
    </p:spTree>
    <p:extLst>
      <p:ext uri="{BB962C8B-B14F-4D97-AF65-F5344CB8AC3E}">
        <p14:creationId xmlns:p14="http://schemas.microsoft.com/office/powerpoint/2010/main" val="1648209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lecture is on the Cryosphere.  To</a:t>
            </a:r>
            <a:r>
              <a:rPr lang="en-US" baseline="0" dirty="0" smtClean="0"/>
              <a:t> give you an idea of where we will be heading </a:t>
            </a:r>
            <a:r>
              <a:rPr lang="en-US" dirty="0" smtClean="0"/>
              <a:t>first we will cover the main component of the Cryosphere, then we will talk about measurement</a:t>
            </a:r>
            <a:r>
              <a:rPr lang="en-US" baseline="0" dirty="0" smtClean="0"/>
              <a:t> technique, followed by a brief summary regarding the status of each of the components of the Cryosphere.  Finally we will talk about some of the mechanisms driving the observed changes in the Cryosphere.  </a:t>
            </a:r>
            <a:r>
              <a:rPr lang="en-US" dirty="0" smtClean="0"/>
              <a:t>To get us into lecture</a:t>
            </a:r>
            <a:r>
              <a:rPr lang="en-US" baseline="0" dirty="0" smtClean="0"/>
              <a:t> mode we will start off with a couple videos.</a:t>
            </a:r>
            <a:endParaRPr lang="en-US" dirty="0"/>
          </a:p>
        </p:txBody>
      </p:sp>
      <p:sp>
        <p:nvSpPr>
          <p:cNvPr id="4" name="Slide Number Placeholder 3"/>
          <p:cNvSpPr>
            <a:spLocks noGrp="1"/>
          </p:cNvSpPr>
          <p:nvPr>
            <p:ph type="sldNum" sz="quarter" idx="10"/>
          </p:nvPr>
        </p:nvSpPr>
        <p:spPr/>
        <p:txBody>
          <a:bodyPr/>
          <a:lstStyle/>
          <a:p>
            <a:fld id="{BC008EF3-AC77-4BCF-9929-6DC90B7A1AF8}" type="slidenum">
              <a:rPr lang="en-US" smtClean="0"/>
              <a:t>1</a:t>
            </a:fld>
            <a:endParaRPr lang="en-US"/>
          </a:p>
        </p:txBody>
      </p:sp>
    </p:spTree>
    <p:extLst>
      <p:ext uri="{BB962C8B-B14F-4D97-AF65-F5344CB8AC3E}">
        <p14:creationId xmlns:p14="http://schemas.microsoft.com/office/powerpoint/2010/main" val="482796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79415EF-1BA5-485A-9DFD-65D0139BCD0F}" type="slidenum">
              <a:rPr lang="en-US">
                <a:solidFill>
                  <a:prstClr val="black"/>
                </a:solidFill>
              </a:rPr>
              <a:pPr>
                <a:def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A712DF9-0D3E-4846-A55F-5EB7158DD2EC}" type="slidenum">
              <a:rPr lang="en-US">
                <a:solidFill>
                  <a:srgbClr val="000000"/>
                </a:solidFill>
              </a:rPr>
              <a:pPr>
                <a:defRPr/>
              </a:pPr>
              <a:t>11</a:t>
            </a:fld>
            <a:endParaRPr lang="en-US">
              <a:solidFill>
                <a:srgbClr val="000000"/>
              </a:solidFill>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Larsen ice shelf is situated in the north-west part of the Weddell Sea. It consist of three ice-shelves, Larsen A which is the smallest, Larsen B and Larsen C, the largest. Larsen A disintegrated in January 1995 and Larsen B in January 2002.</a:t>
            </a:r>
          </a:p>
          <a:p>
            <a:pPr eaLnBrk="1" hangingPunct="1">
              <a:spcBef>
                <a:spcPct val="0"/>
              </a:spcBef>
            </a:pPr>
            <a:r>
              <a:rPr lang="en-US" smtClean="0"/>
              <a:t>About 3,250 square km of the Larsen B ice shelf area disintegrated in a 35 day period beginning January 31, 2002 (National Snow and Ice data center). These events are being linked to global warming and the rate of warming has been 0.5 degrees Celsius per decade since 1940s in the Antarctic Peninsula.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60B475A-D679-4D1D-9767-4453F96A6444}" type="slidenum">
              <a:rPr lang="en-US">
                <a:solidFill>
                  <a:srgbClr val="000000"/>
                </a:solidFill>
              </a:rPr>
              <a:pPr>
                <a:defRPr/>
              </a:pPr>
              <a:t>12</a:t>
            </a:fld>
            <a:endParaRPr lang="en-US">
              <a:solidFill>
                <a:srgbClr val="000000"/>
              </a:solidFill>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iceberg (B -15 J) that cracked off the original berg B-15 was approximate to the size of Connecticut. This MODIS image shows B-15J on January 29, 2007 and February 1, 2007. On February 1, 2007, three icebergs split off the original B-15J berg. The largest piece was named as B-15S and was 18.5 km long and 3.5 km wide. In the past years, the calving of the B-15 has influenced the circulation pattern of the Ross Sea and has trapped tremendous amount of sea ice near the shoreline. </a:t>
            </a:r>
            <a:r>
              <a:rPr lang="en-US" smtClean="0">
                <a:solidFill>
                  <a:schemeClr val="bg1"/>
                </a:solidFill>
              </a:rPr>
              <a:t>The break up occurred within a a gap of 2 days from the day the first image was taken.</a:t>
            </a:r>
          </a:p>
          <a:p>
            <a:pPr eaLnBrk="1" hangingPunct="1">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A808CD-4CB5-42B0-B899-922A6169012B}" type="slidenum">
              <a:rPr lang="en-US">
                <a:solidFill>
                  <a:prstClr val="black"/>
                </a:solidFill>
              </a:rPr>
              <a:pPr>
                <a:defRPr/>
              </a:pPr>
              <a:t>13</a:t>
            </a:fld>
            <a:endParaRPr lang="en-US">
              <a:solidFill>
                <a:prstClr val="black"/>
              </a:solidFill>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31"/>
          <p:cNvSpPr>
            <a:spLocks noGrp="1" noChangeArrowheads="1"/>
          </p:cNvSpPr>
          <p:nvPr>
            <p:ph type="sldNum" sz="quarter" idx="5"/>
          </p:nvPr>
        </p:nvSpPr>
        <p:spPr/>
        <p:txBody>
          <a:bodyPr/>
          <a:lstStyle/>
          <a:p>
            <a:pPr>
              <a:defRPr/>
            </a:pPr>
            <a:fld id="{63B7A27B-3FE2-461D-B161-41AF945750D7}" type="slidenum">
              <a:rPr lang="en-GB">
                <a:solidFill>
                  <a:prstClr val="black"/>
                </a:solidFill>
              </a:rPr>
              <a:pPr>
                <a:defRPr/>
              </a:pPr>
              <a:t>15</a:t>
            </a:fld>
            <a:endParaRPr lang="en-GB">
              <a:solidFill>
                <a:prstClr val="black"/>
              </a:solidFill>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latin typeface="Times New Roman" pitchFamily="18" charset="0"/>
              <a:ea typeface="ＭＳ Ｐゴシック" pitchFamily="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p:txBody>
          <a:bodyPr/>
          <a:lstStyle/>
          <a:p>
            <a:pPr>
              <a:defRPr/>
            </a:pPr>
            <a:fld id="{F8C46F33-DCD4-4419-8943-7F2A37F648E3}" type="slidenum">
              <a:rPr lang="en-GB">
                <a:solidFill>
                  <a:prstClr val="black"/>
                </a:solidFill>
              </a:rPr>
              <a:pPr>
                <a:defRPr/>
              </a:pPr>
              <a:t>16</a:t>
            </a:fld>
            <a:endParaRPr lang="en-GB">
              <a:solidFill>
                <a:prstClr val="black"/>
              </a:solidFill>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latin typeface="Times New Roman" pitchFamily="18" charset="0"/>
              <a:ea typeface="ＭＳ Ｐゴシック" pitchFamily="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D52F421-AACA-483B-BFF3-6FDD87D2661B}" type="slidenum">
              <a:rPr lang="en-US">
                <a:solidFill>
                  <a:srgbClr val="000000"/>
                </a:solidFill>
              </a:rPr>
              <a:pPr>
                <a:defRPr/>
              </a:pPr>
              <a:t>17</a:t>
            </a:fld>
            <a:endParaRPr lang="en-US">
              <a:solidFill>
                <a:srgbClr val="000000"/>
              </a:solidFill>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45017B1-A6C1-48AC-8E83-0337D4BD2A85}" type="slidenum">
              <a:rPr lang="en-US">
                <a:solidFill>
                  <a:srgbClr val="000000"/>
                </a:solidFill>
              </a:rPr>
              <a:pPr>
                <a:defRPr/>
              </a:pPr>
              <a:t>18</a:t>
            </a:fld>
            <a:endParaRPr lang="en-US">
              <a:solidFill>
                <a:srgbClr val="000000"/>
              </a:solidFill>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xfrm>
            <a:off x="684213" y="4341813"/>
            <a:ext cx="5489575"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80D56D0-0771-4EB6-9352-B9149A685AD3}" type="slidenum">
              <a:rPr lang="en-US">
                <a:solidFill>
                  <a:srgbClr val="000000"/>
                </a:solidFill>
              </a:rPr>
              <a:pPr>
                <a:defRPr/>
              </a:pPr>
              <a:t>19</a:t>
            </a:fld>
            <a:endParaRPr lang="en-US">
              <a:solidFill>
                <a:srgbClr val="000000"/>
              </a:solidFill>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53898B1-2DAE-48ED-ACBA-C5504011801B}" type="slidenum">
              <a:rPr lang="en-US">
                <a:solidFill>
                  <a:srgbClr val="000000"/>
                </a:solidFill>
              </a:rPr>
              <a:pPr>
                <a:defRPr/>
              </a:pPr>
              <a:t>20</a:t>
            </a:fld>
            <a:endParaRPr lang="en-US">
              <a:solidFill>
                <a:srgbClr val="000000"/>
              </a:solidFill>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response to climate change is being observed with the receding glaciers.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question we will try to address in this lecture is … Before we can do that however we need to know the components of the Cryosphere.</a:t>
            </a:r>
            <a:r>
              <a:rPr lang="en-US" baseline="0" dirty="0" smtClean="0"/>
              <a:t>  Does anyone know what the main components are?  On the left is the temperature record over the past 100 years and we all know by now that temperatures are rising.  However in this figure we can see that temps are actually increasing significantly more at northern latitudes.  I wanted to show this figure now so that while we </a:t>
            </a:r>
            <a:r>
              <a:rPr lang="en-US" baseline="0" dirty="0" err="1" smtClean="0"/>
              <a:t>dicuss</a:t>
            </a:r>
            <a:r>
              <a:rPr lang="en-US" baseline="0" dirty="0" smtClean="0"/>
              <a:t> the components we can keep in mind this increase and think about why we are seeing the trend.</a:t>
            </a:r>
            <a:endParaRPr lang="en-US" dirty="0"/>
          </a:p>
        </p:txBody>
      </p:sp>
      <p:sp>
        <p:nvSpPr>
          <p:cNvPr id="4" name="Slide Number Placeholder 3"/>
          <p:cNvSpPr>
            <a:spLocks noGrp="1"/>
          </p:cNvSpPr>
          <p:nvPr>
            <p:ph type="sldNum" sz="quarter" idx="10"/>
          </p:nvPr>
        </p:nvSpPr>
        <p:spPr/>
        <p:txBody>
          <a:bodyPr/>
          <a:lstStyle/>
          <a:p>
            <a:fld id="{BC008EF3-AC77-4BCF-9929-6DC90B7A1AF8}" type="slidenum">
              <a:rPr lang="en-US" smtClean="0"/>
              <a:t>2</a:t>
            </a:fld>
            <a:endParaRPr lang="en-US"/>
          </a:p>
        </p:txBody>
      </p:sp>
    </p:spTree>
    <p:extLst>
      <p:ext uri="{BB962C8B-B14F-4D97-AF65-F5344CB8AC3E}">
        <p14:creationId xmlns:p14="http://schemas.microsoft.com/office/powerpoint/2010/main" val="2745958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FC9C73C-3917-4422-A6A1-39CEB41090D7}" type="slidenum">
              <a:rPr lang="en-US">
                <a:solidFill>
                  <a:srgbClr val="000000"/>
                </a:solidFill>
              </a:rPr>
              <a:pPr>
                <a:defRPr/>
              </a:pPr>
              <a:t>21</a:t>
            </a:fld>
            <a:endParaRPr 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3C9B092-D65E-4725-80D1-A6B52F5CBD59}" type="slidenum">
              <a:rPr lang="en-US">
                <a:solidFill>
                  <a:srgbClr val="000000"/>
                </a:solidFill>
              </a:rPr>
              <a:pPr>
                <a:defRPr/>
              </a:pPr>
              <a:t>22</a:t>
            </a:fld>
            <a:endParaRPr lang="en-US">
              <a:solidFill>
                <a:srgbClr val="000000"/>
              </a:solidFill>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C0897B-F98A-4665-9B80-B730C2D9B17A}" type="slidenum">
              <a:rPr lang="en-US" smtClean="0">
                <a:solidFill>
                  <a:srgbClr val="000000"/>
                </a:solidFill>
              </a:rPr>
              <a:pPr fontAlgn="base">
                <a:spcBef>
                  <a:spcPct val="0"/>
                </a:spcBef>
                <a:spcAft>
                  <a:spcPct val="0"/>
                </a:spcAft>
                <a:defRPr/>
              </a:pPr>
              <a:t>23</a:t>
            </a:fld>
            <a:endParaRPr lang="en-US" smtClean="0">
              <a:solidFill>
                <a:srgbClr val="000000"/>
              </a:solidFill>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05C29C28-35D0-40DB-B141-1C63F9597B5C}" type="slidenum">
              <a:rPr lang="en-US">
                <a:solidFill>
                  <a:prstClr val="black"/>
                </a:solidFill>
              </a:rPr>
              <a:pPr>
                <a:defRPr/>
              </a:pPr>
              <a:t>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DA211B2-F3AE-47D7-8AB6-5B0520D9F044}" type="slidenum">
              <a:rPr lang="en-US">
                <a:solidFill>
                  <a:prstClr val="black"/>
                </a:solidFill>
              </a:rPr>
              <a:pPr>
                <a:defRPr/>
              </a:pPr>
              <a:t>4</a:t>
            </a:fld>
            <a:endParaRPr lang="en-US">
              <a:solidFill>
                <a:prstClr val="black"/>
              </a:solidFill>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D0C98-9C84-4EB8-80B4-318F952CAE7F}"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39065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D0C98-9C84-4EB8-80B4-318F952CAE7F}"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5484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D0C98-9C84-4EB8-80B4-318F952CAE7F}"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969413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D0C98-9C84-4EB8-80B4-318F952CAE7F}"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965122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1C3694C4-2073-45C8-8F23-94BA74CC012C}" type="slidenum">
              <a:rPr lang="en-US">
                <a:solidFill>
                  <a:prstClr val="black"/>
                </a:solidFill>
              </a:rPr>
              <a:pPr>
                <a:def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3134E3-5A96-405B-AE6C-CC1CB3B96743}" type="datetimeFigureOut">
              <a:rPr lang="en-US" smtClean="0"/>
              <a:t>9/9/2013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3002582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3134E3-5A96-405B-AE6C-CC1CB3B96743}" type="datetimeFigureOut">
              <a:rPr lang="en-US" smtClean="0"/>
              <a:t>9/9/2013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1318198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3134E3-5A96-405B-AE6C-CC1CB3B96743}" type="datetimeFigureOut">
              <a:rPr lang="en-US" smtClean="0"/>
              <a:t>9/9/2013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630918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52ABE3E-9580-4B65-A2C1-322F1B78F4C5}" type="datetimeFigureOut">
              <a:rPr lang="en-US">
                <a:solidFill>
                  <a:prstClr val="black">
                    <a:tint val="75000"/>
                  </a:prstClr>
                </a:solidFill>
              </a:rPr>
              <a:pPr>
                <a:defRPr/>
              </a:pPr>
              <a:t>9/9/2013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6173FF-6165-44DA-A4FB-83EA7FE3A3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43614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0ACC95-123F-41DB-8B45-31431392E9D6}" type="datetimeFigureOut">
              <a:rPr lang="en-US">
                <a:solidFill>
                  <a:prstClr val="black">
                    <a:tint val="75000"/>
                  </a:prstClr>
                </a:solidFill>
              </a:rPr>
              <a:pPr>
                <a:defRPr/>
              </a:pPr>
              <a:t>9/9/2013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1B53EA3-1375-4DF4-B15E-5680795C17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99621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A6522E3-BAA0-4A7A-9228-DDC03236AAD4}" type="datetimeFigureOut">
              <a:rPr lang="en-US">
                <a:solidFill>
                  <a:prstClr val="black">
                    <a:tint val="75000"/>
                  </a:prstClr>
                </a:solidFill>
              </a:rPr>
              <a:pPr>
                <a:defRPr/>
              </a:pPr>
              <a:t>9/9/2013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607CE9-6E1C-4D03-A219-A0FEDEEAA6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00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EB3CA43-507F-470E-B93F-0ED891F8F6EA}" type="datetimeFigureOut">
              <a:rPr lang="en-US">
                <a:solidFill>
                  <a:prstClr val="black">
                    <a:tint val="75000"/>
                  </a:prstClr>
                </a:solidFill>
              </a:rPr>
              <a:pPr>
                <a:defRPr/>
              </a:pPr>
              <a:t>9/9/2013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53BEE35-0A0E-444F-B00A-4C30F13974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86155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01B7D6D-9BCD-44E4-AD42-C6E7AE620178}" type="datetimeFigureOut">
              <a:rPr lang="en-US">
                <a:solidFill>
                  <a:prstClr val="black">
                    <a:tint val="75000"/>
                  </a:prstClr>
                </a:solidFill>
              </a:rPr>
              <a:pPr>
                <a:defRPr/>
              </a:pPr>
              <a:t>9/9/2013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48AFADF-E5C1-402C-9540-95680AE7AE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9613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6946BEE-E22A-4C26-BC7C-081390BF4826}" type="datetimeFigureOut">
              <a:rPr lang="en-US">
                <a:solidFill>
                  <a:prstClr val="black">
                    <a:tint val="75000"/>
                  </a:prstClr>
                </a:solidFill>
              </a:rPr>
              <a:pPr>
                <a:defRPr/>
              </a:pPr>
              <a:t>9/9/2013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A1398B5-292B-4EAB-B0FF-96E84903450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9955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717DBE-A247-4CD4-931A-8D47703346B0}" type="datetimeFigureOut">
              <a:rPr lang="en-US">
                <a:solidFill>
                  <a:prstClr val="black">
                    <a:tint val="75000"/>
                  </a:prstClr>
                </a:solidFill>
              </a:rPr>
              <a:pPr>
                <a:defRPr/>
              </a:pPr>
              <a:t>9/9/2013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BD290C0-18D2-4A45-A7F7-AF0823A48E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1235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5E47DD-918D-4D19-B1E8-1A1438853D9C}" type="datetimeFigureOut">
              <a:rPr lang="en-US">
                <a:solidFill>
                  <a:prstClr val="black">
                    <a:tint val="75000"/>
                  </a:prstClr>
                </a:solidFill>
              </a:rPr>
              <a:pPr>
                <a:defRPr/>
              </a:pPr>
              <a:t>9/9/2013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5B54484-142E-48B3-B9CB-9B5691FC4E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5911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75000"/>
                    <a:lumOff val="25000"/>
                  </a:schemeClr>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1">
                <a:solidFill>
                  <a:schemeClr val="tx1">
                    <a:lumMod val="75000"/>
                    <a:lumOff val="25000"/>
                  </a:schemeClr>
                </a:solidFill>
                <a:effectLst>
                  <a:outerShdw blurRad="38100" dist="38100" dir="2700000" algn="tl">
                    <a:srgbClr val="000000">
                      <a:alpha val="43137"/>
                    </a:srgbClr>
                  </a:outerShdw>
                </a:effectLst>
              </a:defRPr>
            </a:lvl1pPr>
            <a:lvl2pPr>
              <a:defRPr b="1">
                <a:solidFill>
                  <a:schemeClr val="tx1">
                    <a:lumMod val="75000"/>
                    <a:lumOff val="25000"/>
                  </a:schemeClr>
                </a:solidFill>
                <a:effectLst>
                  <a:outerShdw blurRad="38100" dist="38100" dir="2700000" algn="tl">
                    <a:srgbClr val="000000">
                      <a:alpha val="43137"/>
                    </a:srgbClr>
                  </a:outerShdw>
                </a:effectLst>
              </a:defRPr>
            </a:lvl2pPr>
            <a:lvl3pPr>
              <a:defRPr b="1">
                <a:solidFill>
                  <a:schemeClr val="tx1">
                    <a:lumMod val="75000"/>
                    <a:lumOff val="25000"/>
                  </a:schemeClr>
                </a:solidFill>
                <a:effectLst>
                  <a:outerShdw blurRad="38100" dist="38100" dir="2700000" algn="tl">
                    <a:srgbClr val="000000">
                      <a:alpha val="43137"/>
                    </a:srgbClr>
                  </a:outerShdw>
                </a:effectLst>
              </a:defRPr>
            </a:lvl3pPr>
            <a:lvl4pPr>
              <a:defRPr b="1">
                <a:solidFill>
                  <a:schemeClr val="tx1">
                    <a:lumMod val="75000"/>
                    <a:lumOff val="25000"/>
                  </a:schemeClr>
                </a:solidFill>
                <a:effectLst>
                  <a:outerShdw blurRad="38100" dist="38100" dir="2700000" algn="tl">
                    <a:srgbClr val="000000">
                      <a:alpha val="43137"/>
                    </a:srgbClr>
                  </a:outerShdw>
                </a:effectLst>
              </a:defRPr>
            </a:lvl4pPr>
            <a:lvl5pPr>
              <a:defRPr b="1">
                <a:solidFill>
                  <a:schemeClr val="tx1">
                    <a:lumMod val="75000"/>
                    <a:lumOff val="25000"/>
                  </a:schemeClr>
                </a:solidFill>
                <a:effectLst>
                  <a:outerShdw blurRad="38100" dist="38100" dir="2700000" algn="tl">
                    <a:srgbClr val="000000">
                      <a:alpha val="43137"/>
                    </a:srgbClr>
                  </a:outerShdw>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3134E3-5A96-405B-AE6C-CC1CB3B96743}" type="datetimeFigureOut">
              <a:rPr lang="en-US" smtClean="0"/>
              <a:t>9/9/2013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3042805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F7B82E4-AD70-432E-80E6-394AA9C3E3A0}" type="datetimeFigureOut">
              <a:rPr lang="en-US">
                <a:solidFill>
                  <a:prstClr val="black">
                    <a:tint val="75000"/>
                  </a:prstClr>
                </a:solidFill>
              </a:rPr>
              <a:pPr>
                <a:defRPr/>
              </a:pPr>
              <a:t>9/9/2013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FA93A54-D0EC-4475-962A-BFFA0845E0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7287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C851A-6791-4C80-8E62-54B6E473DA19}" type="datetimeFigureOut">
              <a:rPr lang="en-US">
                <a:solidFill>
                  <a:prstClr val="black">
                    <a:tint val="75000"/>
                  </a:prstClr>
                </a:solidFill>
              </a:rPr>
              <a:pPr>
                <a:defRPr/>
              </a:pPr>
              <a:t>9/9/2013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7B298A5-5B3F-45C1-AAAC-4994B0E71DC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2344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9A57D7-49ED-46DC-8D57-0EC7274DCA13}" type="datetimeFigureOut">
              <a:rPr lang="en-US">
                <a:solidFill>
                  <a:prstClr val="black">
                    <a:tint val="75000"/>
                  </a:prstClr>
                </a:solidFill>
              </a:rPr>
              <a:pPr>
                <a:defRPr/>
              </a:pPr>
              <a:t>9/9/2013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86F29B-8E18-4782-A74C-CCE0A5A6DA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93776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02283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495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46434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0841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690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188314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735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3134E3-5A96-405B-AE6C-CC1CB3B96743}" type="datetimeFigureOut">
              <a:rPr lang="en-US" smtClean="0"/>
              <a:t>9/9/2013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90954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2352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2514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0730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8140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0B0B1ED-D3B2-490D-877F-C8A3008611E1}" type="slidenum">
              <a:rPr lang="en-US"/>
              <a:pPr>
                <a:defRPr/>
              </a:pPr>
              <a:t>‹#›</a:t>
            </a:fld>
            <a:endParaRPr lang="en-US"/>
          </a:p>
        </p:txBody>
      </p:sp>
    </p:spTree>
    <p:extLst>
      <p:ext uri="{BB962C8B-B14F-4D97-AF65-F5344CB8AC3E}">
        <p14:creationId xmlns:p14="http://schemas.microsoft.com/office/powerpoint/2010/main" val="4195256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52636F51-D8E5-4635-B31E-A1AAEAB349DD}" type="slidenum">
              <a:rPr lang="en-US"/>
              <a:pPr>
                <a:defRPr/>
              </a:pPr>
              <a:t>‹#›</a:t>
            </a:fld>
            <a:endParaRPr lang="en-US"/>
          </a:p>
        </p:txBody>
      </p:sp>
    </p:spTree>
    <p:extLst>
      <p:ext uri="{BB962C8B-B14F-4D97-AF65-F5344CB8AC3E}">
        <p14:creationId xmlns:p14="http://schemas.microsoft.com/office/powerpoint/2010/main" val="11642342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67B93BB-023B-4133-ACA7-998E62F3B386}" type="slidenum">
              <a:rPr lang="en-US"/>
              <a:pPr>
                <a:defRPr/>
              </a:pPr>
              <a:t>‹#›</a:t>
            </a:fld>
            <a:endParaRPr lang="en-US"/>
          </a:p>
        </p:txBody>
      </p:sp>
    </p:spTree>
    <p:extLst>
      <p:ext uri="{BB962C8B-B14F-4D97-AF65-F5344CB8AC3E}">
        <p14:creationId xmlns:p14="http://schemas.microsoft.com/office/powerpoint/2010/main" val="2439253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2F4BA135-A40B-4E97-A9A7-9D3498BC75F6}" type="slidenum">
              <a:rPr lang="en-US"/>
              <a:pPr>
                <a:defRPr/>
              </a:pPr>
              <a:t>‹#›</a:t>
            </a:fld>
            <a:endParaRPr lang="en-US"/>
          </a:p>
        </p:txBody>
      </p:sp>
    </p:spTree>
    <p:extLst>
      <p:ext uri="{BB962C8B-B14F-4D97-AF65-F5344CB8AC3E}">
        <p14:creationId xmlns:p14="http://schemas.microsoft.com/office/powerpoint/2010/main" val="1819882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32C2E522-909F-4C0D-A66D-7D792331E002}" type="slidenum">
              <a:rPr lang="en-US"/>
              <a:pPr>
                <a:defRPr/>
              </a:pPr>
              <a:t>‹#›</a:t>
            </a:fld>
            <a:endParaRPr lang="en-US"/>
          </a:p>
        </p:txBody>
      </p:sp>
    </p:spTree>
    <p:extLst>
      <p:ext uri="{BB962C8B-B14F-4D97-AF65-F5344CB8AC3E}">
        <p14:creationId xmlns:p14="http://schemas.microsoft.com/office/powerpoint/2010/main" val="710359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46AA636B-3B88-471F-A1E9-2D64033761A9}" type="slidenum">
              <a:rPr lang="en-US"/>
              <a:pPr>
                <a:defRPr/>
              </a:pPr>
              <a:t>‹#›</a:t>
            </a:fld>
            <a:endParaRPr lang="en-US"/>
          </a:p>
        </p:txBody>
      </p:sp>
    </p:spTree>
    <p:extLst>
      <p:ext uri="{BB962C8B-B14F-4D97-AF65-F5344CB8AC3E}">
        <p14:creationId xmlns:p14="http://schemas.microsoft.com/office/powerpoint/2010/main" val="1909105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3134E3-5A96-405B-AE6C-CC1CB3B96743}" type="datetimeFigureOut">
              <a:rPr lang="en-US" smtClean="0"/>
              <a:t>9/9/2013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32110717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35E6B111-2275-4259-8F95-636CF5B72826}" type="slidenum">
              <a:rPr lang="en-US"/>
              <a:pPr>
                <a:defRPr/>
              </a:pPr>
              <a:t>‹#›</a:t>
            </a:fld>
            <a:endParaRPr lang="en-US"/>
          </a:p>
        </p:txBody>
      </p:sp>
    </p:spTree>
    <p:extLst>
      <p:ext uri="{BB962C8B-B14F-4D97-AF65-F5344CB8AC3E}">
        <p14:creationId xmlns:p14="http://schemas.microsoft.com/office/powerpoint/2010/main" val="1364621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C4E67E02-7FF7-409A-BBD3-74A2107EB20E}" type="slidenum">
              <a:rPr lang="en-US"/>
              <a:pPr>
                <a:defRPr/>
              </a:pPr>
              <a:t>‹#›</a:t>
            </a:fld>
            <a:endParaRPr lang="en-US"/>
          </a:p>
        </p:txBody>
      </p:sp>
    </p:spTree>
    <p:extLst>
      <p:ext uri="{BB962C8B-B14F-4D97-AF65-F5344CB8AC3E}">
        <p14:creationId xmlns:p14="http://schemas.microsoft.com/office/powerpoint/2010/main" val="1822184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0301C458-6E87-4744-941F-F103E16F9849}" type="slidenum">
              <a:rPr lang="en-US"/>
              <a:pPr>
                <a:defRPr/>
              </a:pPr>
              <a:t>‹#›</a:t>
            </a:fld>
            <a:endParaRPr lang="en-US"/>
          </a:p>
        </p:txBody>
      </p:sp>
    </p:spTree>
    <p:extLst>
      <p:ext uri="{BB962C8B-B14F-4D97-AF65-F5344CB8AC3E}">
        <p14:creationId xmlns:p14="http://schemas.microsoft.com/office/powerpoint/2010/main" val="1360784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B1F0F18-2192-4DB3-A279-9B166FF63DE2}" type="slidenum">
              <a:rPr lang="en-US"/>
              <a:pPr>
                <a:defRPr/>
              </a:pPr>
              <a:t>‹#›</a:t>
            </a:fld>
            <a:endParaRPr lang="en-US"/>
          </a:p>
        </p:txBody>
      </p:sp>
    </p:spTree>
    <p:extLst>
      <p:ext uri="{BB962C8B-B14F-4D97-AF65-F5344CB8AC3E}">
        <p14:creationId xmlns:p14="http://schemas.microsoft.com/office/powerpoint/2010/main" val="4009672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2463666-ACCE-4C0C-8ECB-B5D93B3277BD}" type="slidenum">
              <a:rPr lang="en-US"/>
              <a:pPr>
                <a:defRPr/>
              </a:pPr>
              <a:t>‹#›</a:t>
            </a:fld>
            <a:endParaRPr lang="en-US"/>
          </a:p>
        </p:txBody>
      </p:sp>
    </p:spTree>
    <p:extLst>
      <p:ext uri="{BB962C8B-B14F-4D97-AF65-F5344CB8AC3E}">
        <p14:creationId xmlns:p14="http://schemas.microsoft.com/office/powerpoint/2010/main" val="24409913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7F243D4C-8227-4927-84E7-B9C8EF1E3C1F}" type="slidenum">
              <a:rPr lang="en-US"/>
              <a:pPr>
                <a:defRPr/>
              </a:pPr>
              <a:t>‹#›</a:t>
            </a:fld>
            <a:endParaRPr lang="en-US"/>
          </a:p>
        </p:txBody>
      </p:sp>
    </p:spTree>
    <p:extLst>
      <p:ext uri="{BB962C8B-B14F-4D97-AF65-F5344CB8AC3E}">
        <p14:creationId xmlns:p14="http://schemas.microsoft.com/office/powerpoint/2010/main" val="2310654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F9EFC69B-971C-4808-A97E-0DBFCB78948C}" type="slidenum">
              <a:rPr lang="en-US"/>
              <a:pPr>
                <a:defRPr/>
              </a:pPr>
              <a:t>‹#›</a:t>
            </a:fld>
            <a:endParaRPr lang="en-US"/>
          </a:p>
        </p:txBody>
      </p:sp>
    </p:spTree>
    <p:extLst>
      <p:ext uri="{BB962C8B-B14F-4D97-AF65-F5344CB8AC3E}">
        <p14:creationId xmlns:p14="http://schemas.microsoft.com/office/powerpoint/2010/main" val="1580710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090FECD4-8116-43C8-B13B-E599B5A15663}" type="slidenum">
              <a:rPr lang="en-US"/>
              <a:pPr>
                <a:defRPr/>
              </a:pPr>
              <a:t>‹#›</a:t>
            </a:fld>
            <a:endParaRPr lang="en-US"/>
          </a:p>
        </p:txBody>
      </p:sp>
    </p:spTree>
    <p:extLst>
      <p:ext uri="{BB962C8B-B14F-4D97-AF65-F5344CB8AC3E}">
        <p14:creationId xmlns:p14="http://schemas.microsoft.com/office/powerpoint/2010/main" val="2040811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a typeface="+mn-ea"/>
              </a:defRPr>
            </a:lvl1pPr>
          </a:lstStyle>
          <a:p>
            <a:pPr>
              <a:defRPr/>
            </a:pPr>
            <a:r>
              <a:rPr lang="en-GB"/>
              <a:t>SSG Copenhagen 24-5-07</a:t>
            </a:r>
          </a:p>
        </p:txBody>
      </p:sp>
      <p:sp>
        <p:nvSpPr>
          <p:cNvPr id="6" name="Rectangle 6"/>
          <p:cNvSpPr>
            <a:spLocks noGrp="1" noChangeArrowheads="1"/>
          </p:cNvSpPr>
          <p:nvPr>
            <p:ph type="sldNum" sz="quarter" idx="12"/>
          </p:nvPr>
        </p:nvSpPr>
        <p:spPr/>
        <p:txBody>
          <a:bodyPr/>
          <a:lstStyle>
            <a:lvl1pPr eaLnBrk="1" hangingPunct="1">
              <a:defRPr>
                <a:latin typeface="Arial" pitchFamily="34" charset="0"/>
                <a:ea typeface="+mn-ea"/>
              </a:defRPr>
            </a:lvl1pPr>
          </a:lstStyle>
          <a:p>
            <a:pPr>
              <a:defRPr/>
            </a:pPr>
            <a:fld id="{2AE51237-D45D-49ED-9A4C-69D53EDF4CF8}" type="slidenum">
              <a:rPr lang="en-GB"/>
              <a:pPr>
                <a:defRPr/>
              </a:pPr>
              <a:t>‹#›</a:t>
            </a:fld>
            <a:endParaRPr lang="en-GB"/>
          </a:p>
        </p:txBody>
      </p:sp>
    </p:spTree>
    <p:extLst>
      <p:ext uri="{BB962C8B-B14F-4D97-AF65-F5344CB8AC3E}">
        <p14:creationId xmlns:p14="http://schemas.microsoft.com/office/powerpoint/2010/main" val="598108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a typeface="+mn-ea"/>
              </a:defRPr>
            </a:lvl1pPr>
          </a:lstStyle>
          <a:p>
            <a:pPr>
              <a:defRPr/>
            </a:pPr>
            <a:r>
              <a:rPr lang="en-GB"/>
              <a:t>SSG Copenhagen 24-5-07</a:t>
            </a:r>
          </a:p>
        </p:txBody>
      </p:sp>
      <p:sp>
        <p:nvSpPr>
          <p:cNvPr id="6" name="Rectangle 6"/>
          <p:cNvSpPr>
            <a:spLocks noGrp="1" noChangeArrowheads="1"/>
          </p:cNvSpPr>
          <p:nvPr>
            <p:ph type="sldNum" sz="quarter" idx="12"/>
          </p:nvPr>
        </p:nvSpPr>
        <p:spPr/>
        <p:txBody>
          <a:bodyPr/>
          <a:lstStyle>
            <a:lvl1pPr eaLnBrk="1" hangingPunct="1">
              <a:defRPr>
                <a:latin typeface="Arial" pitchFamily="34" charset="0"/>
                <a:ea typeface="+mn-ea"/>
              </a:defRPr>
            </a:lvl1pPr>
          </a:lstStyle>
          <a:p>
            <a:pPr>
              <a:defRPr/>
            </a:pPr>
            <a:fld id="{FC3AD9CC-DC42-4506-BCFD-8AB841788B58}" type="slidenum">
              <a:rPr lang="en-GB"/>
              <a:pPr>
                <a:defRPr/>
              </a:pPr>
              <a:t>‹#›</a:t>
            </a:fld>
            <a:endParaRPr lang="en-GB"/>
          </a:p>
        </p:txBody>
      </p:sp>
    </p:spTree>
    <p:extLst>
      <p:ext uri="{BB962C8B-B14F-4D97-AF65-F5344CB8AC3E}">
        <p14:creationId xmlns:p14="http://schemas.microsoft.com/office/powerpoint/2010/main" val="368397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3134E3-5A96-405B-AE6C-CC1CB3B96743}" type="datetimeFigureOut">
              <a:rPr lang="en-US" smtClean="0"/>
              <a:t>9/9/2013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35623030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a typeface="+mn-ea"/>
              </a:defRPr>
            </a:lvl1pPr>
          </a:lstStyle>
          <a:p>
            <a:pPr>
              <a:defRPr/>
            </a:pPr>
            <a:r>
              <a:rPr lang="en-GB"/>
              <a:t>SSG Copenhagen 24-5-07</a:t>
            </a:r>
          </a:p>
        </p:txBody>
      </p:sp>
      <p:sp>
        <p:nvSpPr>
          <p:cNvPr id="6" name="Rectangle 6"/>
          <p:cNvSpPr>
            <a:spLocks noGrp="1" noChangeArrowheads="1"/>
          </p:cNvSpPr>
          <p:nvPr>
            <p:ph type="sldNum" sz="quarter" idx="12"/>
          </p:nvPr>
        </p:nvSpPr>
        <p:spPr/>
        <p:txBody>
          <a:bodyPr/>
          <a:lstStyle>
            <a:lvl1pPr eaLnBrk="1" hangingPunct="1">
              <a:defRPr>
                <a:latin typeface="Arial" pitchFamily="34" charset="0"/>
                <a:ea typeface="+mn-ea"/>
              </a:defRPr>
            </a:lvl1pPr>
          </a:lstStyle>
          <a:p>
            <a:pPr>
              <a:defRPr/>
            </a:pPr>
            <a:fld id="{881C3667-EA9D-4E88-A560-3074A3138529}" type="slidenum">
              <a:rPr lang="en-GB"/>
              <a:pPr>
                <a:defRPr/>
              </a:pPr>
              <a:t>‹#›</a:t>
            </a:fld>
            <a:endParaRPr lang="en-GB"/>
          </a:p>
        </p:txBody>
      </p:sp>
    </p:spTree>
    <p:extLst>
      <p:ext uri="{BB962C8B-B14F-4D97-AF65-F5344CB8AC3E}">
        <p14:creationId xmlns:p14="http://schemas.microsoft.com/office/powerpoint/2010/main" val="23598044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a typeface="+mn-ea"/>
              </a:defRPr>
            </a:lvl1pPr>
          </a:lstStyle>
          <a:p>
            <a:pPr>
              <a:defRPr/>
            </a:pPr>
            <a:r>
              <a:rPr lang="en-GB"/>
              <a:t>SSG Copenhagen 24-5-07</a:t>
            </a:r>
          </a:p>
        </p:txBody>
      </p:sp>
      <p:sp>
        <p:nvSpPr>
          <p:cNvPr id="7" name="Rectangle 6"/>
          <p:cNvSpPr>
            <a:spLocks noGrp="1" noChangeArrowheads="1"/>
          </p:cNvSpPr>
          <p:nvPr>
            <p:ph type="sldNum" sz="quarter" idx="12"/>
          </p:nvPr>
        </p:nvSpPr>
        <p:spPr/>
        <p:txBody>
          <a:bodyPr/>
          <a:lstStyle>
            <a:lvl1pPr eaLnBrk="1" hangingPunct="1">
              <a:defRPr>
                <a:latin typeface="Arial" pitchFamily="34" charset="0"/>
                <a:ea typeface="+mn-ea"/>
              </a:defRPr>
            </a:lvl1pPr>
          </a:lstStyle>
          <a:p>
            <a:pPr>
              <a:defRPr/>
            </a:pPr>
            <a:fld id="{9BF5F621-F58B-4CB1-8E69-5FAD8D8B684E}" type="slidenum">
              <a:rPr lang="en-GB"/>
              <a:pPr>
                <a:defRPr/>
              </a:pPr>
              <a:t>‹#›</a:t>
            </a:fld>
            <a:endParaRPr lang="en-GB"/>
          </a:p>
        </p:txBody>
      </p:sp>
    </p:spTree>
    <p:extLst>
      <p:ext uri="{BB962C8B-B14F-4D97-AF65-F5344CB8AC3E}">
        <p14:creationId xmlns:p14="http://schemas.microsoft.com/office/powerpoint/2010/main" val="1603094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Arial" pitchFamily="34"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a typeface="+mn-ea"/>
              </a:defRPr>
            </a:lvl1pPr>
          </a:lstStyle>
          <a:p>
            <a:pPr>
              <a:defRPr/>
            </a:pPr>
            <a:r>
              <a:rPr lang="en-GB"/>
              <a:t>SSG Copenhagen 24-5-07</a:t>
            </a:r>
          </a:p>
        </p:txBody>
      </p:sp>
      <p:sp>
        <p:nvSpPr>
          <p:cNvPr id="9" name="Rectangle 6"/>
          <p:cNvSpPr>
            <a:spLocks noGrp="1" noChangeArrowheads="1"/>
          </p:cNvSpPr>
          <p:nvPr>
            <p:ph type="sldNum" sz="quarter" idx="12"/>
          </p:nvPr>
        </p:nvSpPr>
        <p:spPr/>
        <p:txBody>
          <a:bodyPr/>
          <a:lstStyle>
            <a:lvl1pPr eaLnBrk="1" hangingPunct="1">
              <a:defRPr>
                <a:latin typeface="Arial" pitchFamily="34" charset="0"/>
                <a:ea typeface="+mn-ea"/>
              </a:defRPr>
            </a:lvl1pPr>
          </a:lstStyle>
          <a:p>
            <a:pPr>
              <a:defRPr/>
            </a:pPr>
            <a:fld id="{93BE462C-E6B6-4FE4-9C78-215AFA248D14}" type="slidenum">
              <a:rPr lang="en-GB"/>
              <a:pPr>
                <a:defRPr/>
              </a:pPr>
              <a:t>‹#›</a:t>
            </a:fld>
            <a:endParaRPr lang="en-GB"/>
          </a:p>
        </p:txBody>
      </p:sp>
    </p:spTree>
    <p:extLst>
      <p:ext uri="{BB962C8B-B14F-4D97-AF65-F5344CB8AC3E}">
        <p14:creationId xmlns:p14="http://schemas.microsoft.com/office/powerpoint/2010/main" val="18646086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Arial" pitchFamily="34"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ea typeface="+mn-ea"/>
              </a:defRPr>
            </a:lvl1pPr>
          </a:lstStyle>
          <a:p>
            <a:pPr>
              <a:defRPr/>
            </a:pPr>
            <a:r>
              <a:rPr lang="en-GB"/>
              <a:t>SSG Copenhagen 24-5-07</a:t>
            </a:r>
          </a:p>
        </p:txBody>
      </p:sp>
      <p:sp>
        <p:nvSpPr>
          <p:cNvPr id="5" name="Rectangle 6"/>
          <p:cNvSpPr>
            <a:spLocks noGrp="1" noChangeArrowheads="1"/>
          </p:cNvSpPr>
          <p:nvPr>
            <p:ph type="sldNum" sz="quarter" idx="12"/>
          </p:nvPr>
        </p:nvSpPr>
        <p:spPr/>
        <p:txBody>
          <a:bodyPr/>
          <a:lstStyle>
            <a:lvl1pPr eaLnBrk="1" hangingPunct="1">
              <a:defRPr>
                <a:latin typeface="Arial" pitchFamily="34" charset="0"/>
                <a:ea typeface="+mn-ea"/>
              </a:defRPr>
            </a:lvl1pPr>
          </a:lstStyle>
          <a:p>
            <a:pPr>
              <a:defRPr/>
            </a:pPr>
            <a:fld id="{CF077C23-8958-4B0E-86B4-83E096749C31}" type="slidenum">
              <a:rPr lang="en-GB"/>
              <a:pPr>
                <a:defRPr/>
              </a:pPr>
              <a:t>‹#›</a:t>
            </a:fld>
            <a:endParaRPr lang="en-GB"/>
          </a:p>
        </p:txBody>
      </p:sp>
    </p:spTree>
    <p:extLst>
      <p:ext uri="{BB962C8B-B14F-4D97-AF65-F5344CB8AC3E}">
        <p14:creationId xmlns:p14="http://schemas.microsoft.com/office/powerpoint/2010/main" val="31756324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pitchFamily="34"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a typeface="+mn-ea"/>
              </a:defRPr>
            </a:lvl1pPr>
          </a:lstStyle>
          <a:p>
            <a:pPr>
              <a:defRPr/>
            </a:pPr>
            <a:r>
              <a:rPr lang="en-GB"/>
              <a:t>SSG Copenhagen 24-5-07</a:t>
            </a:r>
          </a:p>
        </p:txBody>
      </p:sp>
      <p:sp>
        <p:nvSpPr>
          <p:cNvPr id="4" name="Rectangle 6"/>
          <p:cNvSpPr>
            <a:spLocks noGrp="1" noChangeArrowheads="1"/>
          </p:cNvSpPr>
          <p:nvPr>
            <p:ph type="sldNum" sz="quarter" idx="12"/>
          </p:nvPr>
        </p:nvSpPr>
        <p:spPr/>
        <p:txBody>
          <a:bodyPr/>
          <a:lstStyle>
            <a:lvl1pPr eaLnBrk="1" hangingPunct="1">
              <a:defRPr>
                <a:latin typeface="Arial" pitchFamily="34" charset="0"/>
                <a:ea typeface="+mn-ea"/>
              </a:defRPr>
            </a:lvl1pPr>
          </a:lstStyle>
          <a:p>
            <a:pPr>
              <a:defRPr/>
            </a:pPr>
            <a:fld id="{B3F4C3BC-9C58-4144-B9E3-FBC3AB121CDD}" type="slidenum">
              <a:rPr lang="en-GB"/>
              <a:pPr>
                <a:defRPr/>
              </a:pPr>
              <a:t>‹#›</a:t>
            </a:fld>
            <a:endParaRPr lang="en-GB"/>
          </a:p>
        </p:txBody>
      </p:sp>
    </p:spTree>
    <p:extLst>
      <p:ext uri="{BB962C8B-B14F-4D97-AF65-F5344CB8AC3E}">
        <p14:creationId xmlns:p14="http://schemas.microsoft.com/office/powerpoint/2010/main" val="2568069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a typeface="+mn-ea"/>
              </a:defRPr>
            </a:lvl1pPr>
          </a:lstStyle>
          <a:p>
            <a:pPr>
              <a:defRPr/>
            </a:pPr>
            <a:r>
              <a:rPr lang="en-GB"/>
              <a:t>SSG Copenhagen 24-5-07</a:t>
            </a:r>
          </a:p>
        </p:txBody>
      </p:sp>
      <p:sp>
        <p:nvSpPr>
          <p:cNvPr id="7" name="Rectangle 6"/>
          <p:cNvSpPr>
            <a:spLocks noGrp="1" noChangeArrowheads="1"/>
          </p:cNvSpPr>
          <p:nvPr>
            <p:ph type="sldNum" sz="quarter" idx="12"/>
          </p:nvPr>
        </p:nvSpPr>
        <p:spPr/>
        <p:txBody>
          <a:bodyPr/>
          <a:lstStyle>
            <a:lvl1pPr eaLnBrk="1" hangingPunct="1">
              <a:defRPr>
                <a:latin typeface="Arial" pitchFamily="34" charset="0"/>
                <a:ea typeface="+mn-ea"/>
              </a:defRPr>
            </a:lvl1pPr>
          </a:lstStyle>
          <a:p>
            <a:pPr>
              <a:defRPr/>
            </a:pPr>
            <a:fld id="{7BA56F04-E884-4700-B551-F8307A884885}" type="slidenum">
              <a:rPr lang="en-GB"/>
              <a:pPr>
                <a:defRPr/>
              </a:pPr>
              <a:t>‹#›</a:t>
            </a:fld>
            <a:endParaRPr lang="en-GB"/>
          </a:p>
        </p:txBody>
      </p:sp>
    </p:spTree>
    <p:extLst>
      <p:ext uri="{BB962C8B-B14F-4D97-AF65-F5344CB8AC3E}">
        <p14:creationId xmlns:p14="http://schemas.microsoft.com/office/powerpoint/2010/main" val="34981176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a typeface="+mn-ea"/>
              </a:defRPr>
            </a:lvl1pPr>
          </a:lstStyle>
          <a:p>
            <a:pPr>
              <a:defRPr/>
            </a:pPr>
            <a:r>
              <a:rPr lang="en-GB"/>
              <a:t>SSG Copenhagen 24-5-07</a:t>
            </a:r>
          </a:p>
        </p:txBody>
      </p:sp>
      <p:sp>
        <p:nvSpPr>
          <p:cNvPr id="7" name="Rectangle 6"/>
          <p:cNvSpPr>
            <a:spLocks noGrp="1" noChangeArrowheads="1"/>
          </p:cNvSpPr>
          <p:nvPr>
            <p:ph type="sldNum" sz="quarter" idx="12"/>
          </p:nvPr>
        </p:nvSpPr>
        <p:spPr/>
        <p:txBody>
          <a:bodyPr/>
          <a:lstStyle>
            <a:lvl1pPr eaLnBrk="1" hangingPunct="1">
              <a:defRPr>
                <a:latin typeface="Arial" pitchFamily="34" charset="0"/>
                <a:ea typeface="+mn-ea"/>
              </a:defRPr>
            </a:lvl1pPr>
          </a:lstStyle>
          <a:p>
            <a:pPr>
              <a:defRPr/>
            </a:pPr>
            <a:fld id="{4FF54E00-63F1-4141-B4B8-C5DB47674E8D}" type="slidenum">
              <a:rPr lang="en-GB"/>
              <a:pPr>
                <a:defRPr/>
              </a:pPr>
              <a:t>‹#›</a:t>
            </a:fld>
            <a:endParaRPr lang="en-GB"/>
          </a:p>
        </p:txBody>
      </p:sp>
    </p:spTree>
    <p:extLst>
      <p:ext uri="{BB962C8B-B14F-4D97-AF65-F5344CB8AC3E}">
        <p14:creationId xmlns:p14="http://schemas.microsoft.com/office/powerpoint/2010/main" val="37950081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a typeface="+mn-ea"/>
              </a:defRPr>
            </a:lvl1pPr>
          </a:lstStyle>
          <a:p>
            <a:pPr>
              <a:defRPr/>
            </a:pPr>
            <a:r>
              <a:rPr lang="en-GB"/>
              <a:t>SSG Copenhagen 24-5-07</a:t>
            </a:r>
          </a:p>
        </p:txBody>
      </p:sp>
      <p:sp>
        <p:nvSpPr>
          <p:cNvPr id="6" name="Rectangle 6"/>
          <p:cNvSpPr>
            <a:spLocks noGrp="1" noChangeArrowheads="1"/>
          </p:cNvSpPr>
          <p:nvPr>
            <p:ph type="sldNum" sz="quarter" idx="12"/>
          </p:nvPr>
        </p:nvSpPr>
        <p:spPr/>
        <p:txBody>
          <a:bodyPr/>
          <a:lstStyle>
            <a:lvl1pPr eaLnBrk="1" hangingPunct="1">
              <a:defRPr>
                <a:latin typeface="Arial" pitchFamily="34" charset="0"/>
                <a:ea typeface="+mn-ea"/>
              </a:defRPr>
            </a:lvl1pPr>
          </a:lstStyle>
          <a:p>
            <a:pPr>
              <a:defRPr/>
            </a:pPr>
            <a:fld id="{EDFD4F48-5C8E-4A14-8995-AA2465F1CDE8}" type="slidenum">
              <a:rPr lang="en-GB"/>
              <a:pPr>
                <a:defRPr/>
              </a:pPr>
              <a:t>‹#›</a:t>
            </a:fld>
            <a:endParaRPr lang="en-GB"/>
          </a:p>
        </p:txBody>
      </p:sp>
    </p:spTree>
    <p:extLst>
      <p:ext uri="{BB962C8B-B14F-4D97-AF65-F5344CB8AC3E}">
        <p14:creationId xmlns:p14="http://schemas.microsoft.com/office/powerpoint/2010/main" val="39862823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a typeface="+mn-ea"/>
              </a:defRPr>
            </a:lvl1pPr>
          </a:lstStyle>
          <a:p>
            <a:pPr>
              <a:defRPr/>
            </a:pPr>
            <a:r>
              <a:rPr lang="en-GB"/>
              <a:t>SSG Copenhagen 24-5-07</a:t>
            </a:r>
          </a:p>
        </p:txBody>
      </p:sp>
      <p:sp>
        <p:nvSpPr>
          <p:cNvPr id="6" name="Rectangle 6"/>
          <p:cNvSpPr>
            <a:spLocks noGrp="1" noChangeArrowheads="1"/>
          </p:cNvSpPr>
          <p:nvPr>
            <p:ph type="sldNum" sz="quarter" idx="12"/>
          </p:nvPr>
        </p:nvSpPr>
        <p:spPr/>
        <p:txBody>
          <a:bodyPr/>
          <a:lstStyle>
            <a:lvl1pPr eaLnBrk="1" hangingPunct="1">
              <a:defRPr>
                <a:latin typeface="Arial" pitchFamily="34" charset="0"/>
                <a:ea typeface="+mn-ea"/>
              </a:defRPr>
            </a:lvl1pPr>
          </a:lstStyle>
          <a:p>
            <a:pPr>
              <a:defRPr/>
            </a:pPr>
            <a:fld id="{FB0D383D-ECFF-43B2-9EB8-39C1DC8F7622}" type="slidenum">
              <a:rPr lang="en-GB"/>
              <a:pPr>
                <a:defRPr/>
              </a:pPr>
              <a:t>‹#›</a:t>
            </a:fld>
            <a:endParaRPr lang="en-GB"/>
          </a:p>
        </p:txBody>
      </p:sp>
    </p:spTree>
    <p:extLst>
      <p:ext uri="{BB962C8B-B14F-4D97-AF65-F5344CB8AC3E}">
        <p14:creationId xmlns:p14="http://schemas.microsoft.com/office/powerpoint/2010/main" val="8655274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Rectangle 4"/>
          <p:cNvSpPr>
            <a:spLocks noGrp="1" noChangeArrowheads="1"/>
          </p:cNvSpPr>
          <p:nvPr>
            <p:ph type="dt" sz="half" idx="10"/>
          </p:nvPr>
        </p:nvSpPr>
        <p:spPr/>
        <p:txBody>
          <a:bodyPr/>
          <a:lstStyle>
            <a:lvl1pPr eaLnBrk="1" hangingPunct="1">
              <a:defRPr>
                <a:latin typeface="Arial" pitchFamily="34"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ea typeface="+mn-ea"/>
              </a:defRPr>
            </a:lvl1pPr>
          </a:lstStyle>
          <a:p>
            <a:pPr>
              <a:defRPr/>
            </a:pPr>
            <a:r>
              <a:rPr lang="en-GB"/>
              <a:t>SSG Copenhagen 24-5-07</a:t>
            </a:r>
          </a:p>
        </p:txBody>
      </p:sp>
      <p:sp>
        <p:nvSpPr>
          <p:cNvPr id="8" name="Rectangle 6"/>
          <p:cNvSpPr>
            <a:spLocks noGrp="1" noChangeArrowheads="1"/>
          </p:cNvSpPr>
          <p:nvPr>
            <p:ph type="sldNum" sz="quarter" idx="12"/>
          </p:nvPr>
        </p:nvSpPr>
        <p:spPr/>
        <p:txBody>
          <a:bodyPr/>
          <a:lstStyle>
            <a:lvl1pPr eaLnBrk="1" hangingPunct="1">
              <a:defRPr>
                <a:latin typeface="Arial" pitchFamily="34" charset="0"/>
                <a:ea typeface="+mn-ea"/>
              </a:defRPr>
            </a:lvl1pPr>
          </a:lstStyle>
          <a:p>
            <a:pPr>
              <a:defRPr/>
            </a:pPr>
            <a:fld id="{3B5A9591-6807-468E-9A4C-EE479B51CAC1}" type="slidenum">
              <a:rPr lang="en-GB"/>
              <a:pPr>
                <a:defRPr/>
              </a:pPr>
              <a:t>‹#›</a:t>
            </a:fld>
            <a:endParaRPr lang="en-GB"/>
          </a:p>
        </p:txBody>
      </p:sp>
    </p:spTree>
    <p:extLst>
      <p:ext uri="{BB962C8B-B14F-4D97-AF65-F5344CB8AC3E}">
        <p14:creationId xmlns:p14="http://schemas.microsoft.com/office/powerpoint/2010/main" val="155612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3134E3-5A96-405B-AE6C-CC1CB3B96743}" type="datetimeFigureOut">
              <a:rPr lang="en-US" smtClean="0"/>
              <a:t>9/9/2013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518210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Rectangle 4"/>
          <p:cNvSpPr>
            <a:spLocks noGrp="1" noChangeArrowheads="1"/>
          </p:cNvSpPr>
          <p:nvPr>
            <p:ph type="dt" sz="half" idx="10"/>
          </p:nvPr>
        </p:nvSpPr>
        <p:spPr/>
        <p:txBody>
          <a:bodyPr/>
          <a:lstStyle>
            <a:lvl1pPr eaLnBrk="1" hangingPunct="1">
              <a:defRPr>
                <a:latin typeface="Arial" pitchFamily="34"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ea typeface="+mn-ea"/>
              </a:defRPr>
            </a:lvl1pPr>
          </a:lstStyle>
          <a:p>
            <a:pPr>
              <a:defRPr/>
            </a:pPr>
            <a:r>
              <a:rPr lang="en-GB"/>
              <a:t>SSG Copenhagen 24-5-07</a:t>
            </a:r>
          </a:p>
        </p:txBody>
      </p:sp>
      <p:sp>
        <p:nvSpPr>
          <p:cNvPr id="8" name="Rectangle 6"/>
          <p:cNvSpPr>
            <a:spLocks noGrp="1" noChangeArrowheads="1"/>
          </p:cNvSpPr>
          <p:nvPr>
            <p:ph type="sldNum" sz="quarter" idx="12"/>
          </p:nvPr>
        </p:nvSpPr>
        <p:spPr/>
        <p:txBody>
          <a:bodyPr/>
          <a:lstStyle>
            <a:lvl1pPr eaLnBrk="1" hangingPunct="1">
              <a:defRPr>
                <a:latin typeface="Arial" pitchFamily="34" charset="0"/>
                <a:ea typeface="+mn-ea"/>
              </a:defRPr>
            </a:lvl1pPr>
          </a:lstStyle>
          <a:p>
            <a:pPr>
              <a:defRPr/>
            </a:pPr>
            <a:fld id="{8C73283A-6721-41A8-ACE2-4889668B373B}" type="slidenum">
              <a:rPr lang="en-GB"/>
              <a:pPr>
                <a:defRPr/>
              </a:pPr>
              <a:t>‹#›</a:t>
            </a:fld>
            <a:endParaRPr lang="en-GB"/>
          </a:p>
        </p:txBody>
      </p:sp>
    </p:spTree>
    <p:extLst>
      <p:ext uri="{BB962C8B-B14F-4D97-AF65-F5344CB8AC3E}">
        <p14:creationId xmlns:p14="http://schemas.microsoft.com/office/powerpoint/2010/main" val="487319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3" name="Rectangle 4"/>
          <p:cNvSpPr>
            <a:spLocks noGrp="1" noChangeArrowheads="1"/>
          </p:cNvSpPr>
          <p:nvPr>
            <p:ph type="dt" sz="half" idx="10"/>
          </p:nvPr>
        </p:nvSpPr>
        <p:spPr/>
        <p:txBody>
          <a:bodyPr/>
          <a:lstStyle>
            <a:lvl1pPr eaLnBrk="1" hangingPunct="1">
              <a:defRPr>
                <a:latin typeface="Arial" pitchFamily="34"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ea typeface="+mn-ea"/>
              </a:defRPr>
            </a:lvl1pPr>
          </a:lstStyle>
          <a:p>
            <a:pPr>
              <a:defRPr/>
            </a:pPr>
            <a:r>
              <a:rPr lang="en-GB"/>
              <a:t>SSG Copenhagen 24-5-07</a:t>
            </a:r>
          </a:p>
        </p:txBody>
      </p:sp>
      <p:sp>
        <p:nvSpPr>
          <p:cNvPr id="5" name="Rectangle 6"/>
          <p:cNvSpPr>
            <a:spLocks noGrp="1" noChangeArrowheads="1"/>
          </p:cNvSpPr>
          <p:nvPr>
            <p:ph type="sldNum" sz="quarter" idx="12"/>
          </p:nvPr>
        </p:nvSpPr>
        <p:spPr/>
        <p:txBody>
          <a:bodyPr/>
          <a:lstStyle>
            <a:lvl1pPr eaLnBrk="1" hangingPunct="1">
              <a:defRPr>
                <a:latin typeface="Arial" pitchFamily="34" charset="0"/>
                <a:ea typeface="+mn-ea"/>
              </a:defRPr>
            </a:lvl1pPr>
          </a:lstStyle>
          <a:p>
            <a:pPr>
              <a:defRPr/>
            </a:pPr>
            <a:fld id="{2700E148-99C4-444D-9323-5CDC1F93F278}" type="slidenum">
              <a:rPr lang="en-GB"/>
              <a:pPr>
                <a:defRPr/>
              </a:pPr>
              <a:t>‹#›</a:t>
            </a:fld>
            <a:endParaRPr lang="en-GB"/>
          </a:p>
        </p:txBody>
      </p:sp>
    </p:spTree>
    <p:extLst>
      <p:ext uri="{BB962C8B-B14F-4D97-AF65-F5344CB8AC3E}">
        <p14:creationId xmlns:p14="http://schemas.microsoft.com/office/powerpoint/2010/main" val="34369366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GB"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Arial" pitchFamily="34"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a typeface="+mn-ea"/>
              </a:defRPr>
            </a:lvl1pPr>
          </a:lstStyle>
          <a:p>
            <a:pPr>
              <a:defRPr/>
            </a:pPr>
            <a:r>
              <a:rPr lang="en-GB"/>
              <a:t>SSG Copenhagen 24-5-07</a:t>
            </a:r>
          </a:p>
        </p:txBody>
      </p:sp>
      <p:sp>
        <p:nvSpPr>
          <p:cNvPr id="9" name="Rectangle 6"/>
          <p:cNvSpPr>
            <a:spLocks noGrp="1" noChangeArrowheads="1"/>
          </p:cNvSpPr>
          <p:nvPr>
            <p:ph type="sldNum" sz="quarter" idx="12"/>
          </p:nvPr>
        </p:nvSpPr>
        <p:spPr/>
        <p:txBody>
          <a:bodyPr/>
          <a:lstStyle>
            <a:lvl1pPr eaLnBrk="1" hangingPunct="1">
              <a:defRPr>
                <a:latin typeface="Arial" pitchFamily="34" charset="0"/>
                <a:ea typeface="+mn-ea"/>
              </a:defRPr>
            </a:lvl1pPr>
          </a:lstStyle>
          <a:p>
            <a:pPr>
              <a:defRPr/>
            </a:pPr>
            <a:fld id="{D54F5B19-440A-4DEC-9A6A-8F91800B8D9A}" type="slidenum">
              <a:rPr lang="en-GB"/>
              <a:pPr>
                <a:defRPr/>
              </a:pPr>
              <a:t>‹#›</a:t>
            </a:fld>
            <a:endParaRPr lang="en-GB"/>
          </a:p>
        </p:txBody>
      </p:sp>
    </p:spTree>
    <p:extLst>
      <p:ext uri="{BB962C8B-B14F-4D97-AF65-F5344CB8AC3E}">
        <p14:creationId xmlns:p14="http://schemas.microsoft.com/office/powerpoint/2010/main" val="1206015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F709F76E-B0AC-43CC-8BAA-C0BC31CA4FD7}" type="slidenum">
              <a:rPr lang="en-US"/>
              <a:pPr>
                <a:defRPr/>
              </a:pPr>
              <a:t>‹#›</a:t>
            </a:fld>
            <a:endParaRPr lang="en-US"/>
          </a:p>
        </p:txBody>
      </p:sp>
    </p:spTree>
    <p:extLst>
      <p:ext uri="{BB962C8B-B14F-4D97-AF65-F5344CB8AC3E}">
        <p14:creationId xmlns:p14="http://schemas.microsoft.com/office/powerpoint/2010/main" val="25661081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38EB90E8-0AA1-4576-86E0-E8CD4D5B8B20}" type="slidenum">
              <a:rPr lang="en-US"/>
              <a:pPr>
                <a:defRPr/>
              </a:pPr>
              <a:t>‹#›</a:t>
            </a:fld>
            <a:endParaRPr lang="en-US"/>
          </a:p>
        </p:txBody>
      </p:sp>
    </p:spTree>
    <p:extLst>
      <p:ext uri="{BB962C8B-B14F-4D97-AF65-F5344CB8AC3E}">
        <p14:creationId xmlns:p14="http://schemas.microsoft.com/office/powerpoint/2010/main" val="26362371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770F9098-DE72-4C78-A5E4-C1E306BD732F}" type="slidenum">
              <a:rPr lang="en-US"/>
              <a:pPr>
                <a:defRPr/>
              </a:pPr>
              <a:t>‹#›</a:t>
            </a:fld>
            <a:endParaRPr lang="en-US"/>
          </a:p>
        </p:txBody>
      </p:sp>
    </p:spTree>
    <p:extLst>
      <p:ext uri="{BB962C8B-B14F-4D97-AF65-F5344CB8AC3E}">
        <p14:creationId xmlns:p14="http://schemas.microsoft.com/office/powerpoint/2010/main" val="4583316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vl1pPr>
          </a:lstStyle>
          <a:p>
            <a:pPr>
              <a:defRPr/>
            </a:pPr>
            <a:fld id="{5C9FA936-C6CD-4C23-8C9E-8CA80FE42EA3}" type="slidenum">
              <a:rPr lang="en-US"/>
              <a:pPr>
                <a:defRPr/>
              </a:pPr>
              <a:t>‹#›</a:t>
            </a:fld>
            <a:endParaRPr lang="en-US"/>
          </a:p>
        </p:txBody>
      </p:sp>
    </p:spTree>
    <p:extLst>
      <p:ext uri="{BB962C8B-B14F-4D97-AF65-F5344CB8AC3E}">
        <p14:creationId xmlns:p14="http://schemas.microsoft.com/office/powerpoint/2010/main" val="40165695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eaLnBrk="1" fontAlgn="auto" hangingPunct="1">
              <a:spcBef>
                <a:spcPts val="0"/>
              </a:spcBef>
              <a:spcAft>
                <a:spcPts val="0"/>
              </a:spcAft>
              <a:defRPr/>
            </a:lvl1pPr>
          </a:lstStyle>
          <a:p>
            <a:pPr>
              <a:defRPr/>
            </a:pPr>
            <a:fld id="{D23A513C-D5F8-4D5F-8EAA-84313EA7145C}" type="slidenum">
              <a:rPr lang="en-US"/>
              <a:pPr>
                <a:defRPr/>
              </a:pPr>
              <a:t>‹#›</a:t>
            </a:fld>
            <a:endParaRPr lang="en-US"/>
          </a:p>
        </p:txBody>
      </p:sp>
    </p:spTree>
    <p:extLst>
      <p:ext uri="{BB962C8B-B14F-4D97-AF65-F5344CB8AC3E}">
        <p14:creationId xmlns:p14="http://schemas.microsoft.com/office/powerpoint/2010/main" val="627306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eaLnBrk="1" fontAlgn="auto" hangingPunct="1">
              <a:spcBef>
                <a:spcPts val="0"/>
              </a:spcBef>
              <a:spcAft>
                <a:spcPts val="0"/>
              </a:spcAft>
              <a:defRPr/>
            </a:lvl1pPr>
          </a:lstStyle>
          <a:p>
            <a:pPr>
              <a:defRPr/>
            </a:pPr>
            <a:fld id="{136B002B-6225-44EB-9C74-C6B1CBD4ADD9}" type="slidenum">
              <a:rPr lang="en-US"/>
              <a:pPr>
                <a:defRPr/>
              </a:pPr>
              <a:t>‹#›</a:t>
            </a:fld>
            <a:endParaRPr lang="en-US"/>
          </a:p>
        </p:txBody>
      </p:sp>
    </p:spTree>
    <p:extLst>
      <p:ext uri="{BB962C8B-B14F-4D97-AF65-F5344CB8AC3E}">
        <p14:creationId xmlns:p14="http://schemas.microsoft.com/office/powerpoint/2010/main" val="15024809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eaLnBrk="1" fontAlgn="auto" hangingPunct="1">
              <a:spcBef>
                <a:spcPts val="0"/>
              </a:spcBef>
              <a:spcAft>
                <a:spcPts val="0"/>
              </a:spcAft>
              <a:defRPr/>
            </a:lvl1pPr>
          </a:lstStyle>
          <a:p>
            <a:pPr>
              <a:defRPr/>
            </a:pPr>
            <a:fld id="{AC8DF94B-3599-44A1-B8F8-638E2B55B51F}" type="slidenum">
              <a:rPr lang="en-US"/>
              <a:pPr>
                <a:defRPr/>
              </a:pPr>
              <a:t>‹#›</a:t>
            </a:fld>
            <a:endParaRPr lang="en-US"/>
          </a:p>
        </p:txBody>
      </p:sp>
    </p:spTree>
    <p:extLst>
      <p:ext uri="{BB962C8B-B14F-4D97-AF65-F5344CB8AC3E}">
        <p14:creationId xmlns:p14="http://schemas.microsoft.com/office/powerpoint/2010/main" val="898582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134E3-5A96-405B-AE6C-CC1CB3B96743}" type="datetimeFigureOut">
              <a:rPr lang="en-US" smtClean="0"/>
              <a:t>9/9/2013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30224063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vl1pPr>
          </a:lstStyle>
          <a:p>
            <a:pPr>
              <a:defRPr/>
            </a:pPr>
            <a:fld id="{2E91938D-4175-4354-92F2-9FBD0446CF48}" type="slidenum">
              <a:rPr lang="en-US"/>
              <a:pPr>
                <a:defRPr/>
              </a:pPr>
              <a:t>‹#›</a:t>
            </a:fld>
            <a:endParaRPr lang="en-US"/>
          </a:p>
        </p:txBody>
      </p:sp>
    </p:spTree>
    <p:extLst>
      <p:ext uri="{BB962C8B-B14F-4D97-AF65-F5344CB8AC3E}">
        <p14:creationId xmlns:p14="http://schemas.microsoft.com/office/powerpoint/2010/main" val="6303946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vl1pPr>
          </a:lstStyle>
          <a:p>
            <a:pPr>
              <a:defRPr/>
            </a:pPr>
            <a:fld id="{0D342A0B-C79A-41BC-B8BA-F3489EE181E2}" type="slidenum">
              <a:rPr lang="en-US"/>
              <a:pPr>
                <a:defRPr/>
              </a:pPr>
              <a:t>‹#›</a:t>
            </a:fld>
            <a:endParaRPr lang="en-US"/>
          </a:p>
        </p:txBody>
      </p:sp>
    </p:spTree>
    <p:extLst>
      <p:ext uri="{BB962C8B-B14F-4D97-AF65-F5344CB8AC3E}">
        <p14:creationId xmlns:p14="http://schemas.microsoft.com/office/powerpoint/2010/main" val="28669650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B56CB61B-7D1F-43A6-B305-9D1D555EF042}" type="slidenum">
              <a:rPr lang="en-US"/>
              <a:pPr>
                <a:defRPr/>
              </a:pPr>
              <a:t>‹#›</a:t>
            </a:fld>
            <a:endParaRPr lang="en-US"/>
          </a:p>
        </p:txBody>
      </p:sp>
    </p:spTree>
    <p:extLst>
      <p:ext uri="{BB962C8B-B14F-4D97-AF65-F5344CB8AC3E}">
        <p14:creationId xmlns:p14="http://schemas.microsoft.com/office/powerpoint/2010/main" val="13147372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6D3E1C29-67AC-49C2-97E5-53343E76FBD2}" type="slidenum">
              <a:rPr lang="en-US"/>
              <a:pPr>
                <a:defRPr/>
              </a:pPr>
              <a:t>‹#›</a:t>
            </a:fld>
            <a:endParaRPr lang="en-US"/>
          </a:p>
        </p:txBody>
      </p:sp>
    </p:spTree>
    <p:extLst>
      <p:ext uri="{BB962C8B-B14F-4D97-AF65-F5344CB8AC3E}">
        <p14:creationId xmlns:p14="http://schemas.microsoft.com/office/powerpoint/2010/main" val="585310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1510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38" name="Rectangle 2"/>
          <p:cNvSpPr>
            <a:spLocks noGrp="1" noChangeArrowheads="1"/>
          </p:cNvSpPr>
          <p:nvPr>
            <p:ph type="ctrTitle"/>
          </p:nvPr>
        </p:nvSpPr>
        <p:spPr>
          <a:xfrm>
            <a:off x="685800" y="1801813"/>
            <a:ext cx="7772400" cy="1143000"/>
          </a:xfrm>
        </p:spPr>
        <p:txBody>
          <a:bodyPr/>
          <a:lstStyle>
            <a:lvl1pPr>
              <a:defRPr/>
            </a:lvl1pPr>
          </a:lstStyle>
          <a:p>
            <a:r>
              <a:rPr lang="en-US"/>
              <a:t>Click to edit Master title style</a:t>
            </a:r>
          </a:p>
        </p:txBody>
      </p:sp>
      <p:sp>
        <p:nvSpPr>
          <p:cNvPr id="449539" name="Rectangle 3"/>
          <p:cNvSpPr>
            <a:spLocks noGrp="1" noChangeArrowheads="1"/>
          </p:cNvSpPr>
          <p:nvPr>
            <p:ph type="subTitle" idx="1"/>
          </p:nvPr>
        </p:nvSpPr>
        <p:spPr>
          <a:xfrm>
            <a:off x="1362075" y="3473450"/>
            <a:ext cx="6400800" cy="1752600"/>
          </a:xfrm>
        </p:spPr>
        <p:txBody>
          <a:bodyPr/>
          <a:lstStyle>
            <a:lvl1pPr marL="0" indent="0" algn="ctr">
              <a:buFont typeface="Times" pitchFamily="18" charset="0"/>
              <a:buNone/>
              <a:defRPr/>
            </a:lvl1pPr>
          </a:lstStyle>
          <a:p>
            <a:r>
              <a:rPr lang="en-US"/>
              <a:t>Click to edit Master subtitle style</a:t>
            </a:r>
          </a:p>
        </p:txBody>
      </p:sp>
    </p:spTree>
    <p:extLst>
      <p:ext uri="{BB962C8B-B14F-4D97-AF65-F5344CB8AC3E}">
        <p14:creationId xmlns:p14="http://schemas.microsoft.com/office/powerpoint/2010/main" val="41006398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73751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80905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1988" y="1536700"/>
            <a:ext cx="3810000" cy="4808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4388" y="1536700"/>
            <a:ext cx="3810000" cy="4808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034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93682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0176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3134E3-5A96-405B-AE6C-CC1CB3B96743}" type="datetimeFigureOut">
              <a:rPr lang="en-US" smtClean="0"/>
              <a:t>9/9/2013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10020294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5207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23722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39278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94426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268288"/>
            <a:ext cx="1947863" cy="6076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61988" y="268288"/>
            <a:ext cx="5691187" cy="6076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80377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B8AD7A-7C29-4388-9A0C-E0E7046E755F}" type="datetimeFigureOut">
              <a:rPr lang="en-US">
                <a:solidFill>
                  <a:prstClr val="black">
                    <a:tint val="75000"/>
                  </a:prstClr>
                </a:solidFill>
              </a:rPr>
              <a:pPr/>
              <a:t>9/9/2013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76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8AD7A-7C29-4388-9A0C-E0E7046E755F}" type="datetimeFigureOut">
              <a:rPr lang="en-US">
                <a:solidFill>
                  <a:prstClr val="black">
                    <a:tint val="75000"/>
                  </a:prstClr>
                </a:solidFill>
              </a:rPr>
              <a:pPr/>
              <a:t>9/9/2013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8847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B8AD7A-7C29-4388-9A0C-E0E7046E755F}" type="datetimeFigureOut">
              <a:rPr lang="en-US">
                <a:solidFill>
                  <a:prstClr val="black">
                    <a:tint val="75000"/>
                  </a:prstClr>
                </a:solidFill>
              </a:rPr>
              <a:pPr/>
              <a:t>9/9/2013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7630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B8AD7A-7C29-4388-9A0C-E0E7046E755F}" type="datetimeFigureOut">
              <a:rPr lang="en-US">
                <a:solidFill>
                  <a:prstClr val="black">
                    <a:tint val="75000"/>
                  </a:prstClr>
                </a:solidFill>
              </a:rPr>
              <a:pPr/>
              <a:t>9/9/2013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4953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B8AD7A-7C29-4388-9A0C-E0E7046E755F}" type="datetimeFigureOut">
              <a:rPr lang="en-US">
                <a:solidFill>
                  <a:prstClr val="black">
                    <a:tint val="75000"/>
                  </a:prstClr>
                </a:solidFill>
              </a:rPr>
              <a:pPr/>
              <a:t>9/9/2013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134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3134E3-5A96-405B-AE6C-CC1CB3B96743}" type="datetimeFigureOut">
              <a:rPr lang="en-US" smtClean="0"/>
              <a:t>9/9/2013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9181191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B8AD7A-7C29-4388-9A0C-E0E7046E755F}" type="datetimeFigureOut">
              <a:rPr lang="en-US">
                <a:solidFill>
                  <a:prstClr val="black">
                    <a:tint val="75000"/>
                  </a:prstClr>
                </a:solidFill>
              </a:rPr>
              <a:pPr/>
              <a:t>9/9/2013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5065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B8AD7A-7C29-4388-9A0C-E0E7046E755F}" type="datetimeFigureOut">
              <a:rPr lang="en-US">
                <a:solidFill>
                  <a:prstClr val="black">
                    <a:tint val="75000"/>
                  </a:prstClr>
                </a:solidFill>
              </a:rPr>
              <a:pPr/>
              <a:t>9/9/2013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6613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B8AD7A-7C29-4388-9A0C-E0E7046E755F}" type="datetimeFigureOut">
              <a:rPr lang="en-US">
                <a:solidFill>
                  <a:prstClr val="black">
                    <a:tint val="75000"/>
                  </a:prstClr>
                </a:solidFill>
              </a:rPr>
              <a:pPr/>
              <a:t>9/9/2013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3711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B8AD7A-7C29-4388-9A0C-E0E7046E755F}" type="datetimeFigureOut">
              <a:rPr lang="en-US">
                <a:solidFill>
                  <a:prstClr val="black">
                    <a:tint val="75000"/>
                  </a:prstClr>
                </a:solidFill>
              </a:rPr>
              <a:pPr/>
              <a:t>9/9/2013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2658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8AD7A-7C29-4388-9A0C-E0E7046E755F}" type="datetimeFigureOut">
              <a:rPr lang="en-US">
                <a:solidFill>
                  <a:prstClr val="black">
                    <a:tint val="75000"/>
                  </a:prstClr>
                </a:solidFill>
              </a:rPr>
              <a:pPr/>
              <a:t>9/9/2013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2121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8AD7A-7C29-4388-9A0C-E0E7046E755F}" type="datetimeFigureOut">
              <a:rPr lang="en-US">
                <a:solidFill>
                  <a:prstClr val="black">
                    <a:tint val="75000"/>
                  </a:prstClr>
                </a:solidFill>
              </a:rPr>
              <a:pPr/>
              <a:t>9/9/2013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331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image" Target="../media/image3.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2.jpeg"/><Relationship Id="rId2" Type="http://schemas.openxmlformats.org/officeDocument/2006/relationships/slideLayout" Target="../slideLayouts/slideLayout49.xml"/><Relationship Id="rId16"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4.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3134E3-5A96-405B-AE6C-CC1CB3B96743}" type="datetimeFigureOut">
              <a:rPr lang="en-US" smtClean="0"/>
              <a:t>9/9/2013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422461-6B78-4742-A166-DC09925D27AB}" type="slidenum">
              <a:rPr lang="en-US" smtClean="0"/>
              <a:t>‹#›</a:t>
            </a:fld>
            <a:endParaRPr lang="en-US" dirty="0"/>
          </a:p>
        </p:txBody>
      </p:sp>
    </p:spTree>
    <p:extLst>
      <p:ext uri="{BB962C8B-B14F-4D97-AF65-F5344CB8AC3E}">
        <p14:creationId xmlns:p14="http://schemas.microsoft.com/office/powerpoint/2010/main" val="10233836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4408C68-A401-4322-95DA-ACBAD138BB34}" type="datetimeFigureOut">
              <a:rPr lang="en-US">
                <a:solidFill>
                  <a:prstClr val="black">
                    <a:tint val="75000"/>
                  </a:prstClr>
                </a:solidFill>
              </a:rPr>
              <a:pPr>
                <a:defRPr/>
              </a:pPr>
              <a:t>9/9/2013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07857C9-50E6-43D3-9B9D-7117D7D0E6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521442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7" descr="Copenhagen-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34000" y="5791200"/>
            <a:ext cx="3614738"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Box 8"/>
          <p:cNvSpPr txBox="1">
            <a:spLocks noChangeArrowheads="1"/>
          </p:cNvSpPr>
          <p:nvPr userDrawn="1"/>
        </p:nvSpPr>
        <p:spPr bwMode="auto">
          <a:xfrm>
            <a:off x="5715000" y="6583363"/>
            <a:ext cx="3276600" cy="274637"/>
          </a:xfrm>
          <a:prstGeom prst="rect">
            <a:avLst/>
          </a:prstGeom>
          <a:noFill/>
          <a:ln w="9525">
            <a:noFill/>
            <a:miter lim="800000"/>
            <a:headEnd/>
            <a:tailEnd/>
          </a:ln>
        </p:spPr>
        <p:txBody>
          <a:bodyPr>
            <a:spAutoFit/>
          </a:bodyPr>
          <a:lstStyle/>
          <a:p>
            <a:pPr eaLnBrk="0" fontAlgn="base" hangingPunct="0">
              <a:spcBef>
                <a:spcPct val="50000"/>
              </a:spcBef>
              <a:spcAft>
                <a:spcPct val="0"/>
              </a:spcAft>
              <a:defRPr/>
            </a:pPr>
            <a:r>
              <a:rPr lang="en-US" sz="1200">
                <a:solidFill>
                  <a:srgbClr val="000000"/>
                </a:solidFill>
              </a:rPr>
              <a:t>http://www.copenhagendiagnosis.com/</a:t>
            </a:r>
            <a:endParaRPr lang="en-US" sz="2400">
              <a:solidFill>
                <a:srgbClr val="000000"/>
              </a:solidFill>
            </a:endParaRPr>
          </a:p>
        </p:txBody>
      </p:sp>
    </p:spTree>
    <p:extLst>
      <p:ext uri="{BB962C8B-B14F-4D97-AF65-F5344CB8AC3E}">
        <p14:creationId xmlns:p14="http://schemas.microsoft.com/office/powerpoint/2010/main" val="71076489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1"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1"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1"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1" charset="-128"/>
        </a:defRPr>
      </a:lvl5pPr>
      <a:lvl6pPr marL="457200" algn="ctr" rtl="0" fontAlgn="base">
        <a:spcBef>
          <a:spcPct val="0"/>
        </a:spcBef>
        <a:spcAft>
          <a:spcPct val="0"/>
        </a:spcAft>
        <a:defRPr sz="4400">
          <a:solidFill>
            <a:schemeClr val="tx2"/>
          </a:solidFill>
          <a:latin typeface="Arial" pitchFamily="34" charset="0"/>
          <a:ea typeface="ＭＳ Ｐゴシック" pitchFamily="1" charset="-128"/>
        </a:defRPr>
      </a:lvl6pPr>
      <a:lvl7pPr marL="914400" algn="ctr" rtl="0" fontAlgn="base">
        <a:spcBef>
          <a:spcPct val="0"/>
        </a:spcBef>
        <a:spcAft>
          <a:spcPct val="0"/>
        </a:spcAft>
        <a:defRPr sz="4400">
          <a:solidFill>
            <a:schemeClr val="tx2"/>
          </a:solidFill>
          <a:latin typeface="Arial" pitchFamily="34" charset="0"/>
          <a:ea typeface="ＭＳ Ｐゴシック" pitchFamily="1" charset="-128"/>
        </a:defRPr>
      </a:lvl7pPr>
      <a:lvl8pPr marL="1371600" algn="ctr" rtl="0" fontAlgn="base">
        <a:spcBef>
          <a:spcPct val="0"/>
        </a:spcBef>
        <a:spcAft>
          <a:spcPct val="0"/>
        </a:spcAft>
        <a:defRPr sz="4400">
          <a:solidFill>
            <a:schemeClr val="tx2"/>
          </a:solidFill>
          <a:latin typeface="Arial" pitchFamily="34" charset="0"/>
          <a:ea typeface="ＭＳ Ｐゴシック" pitchFamily="1" charset="-128"/>
        </a:defRPr>
      </a:lvl8pPr>
      <a:lvl9pPr marL="1828800" algn="ctr" rtl="0" fontAlgn="base">
        <a:spcBef>
          <a:spcPct val="0"/>
        </a:spcBef>
        <a:spcAft>
          <a:spcPct val="0"/>
        </a:spcAft>
        <a:defRPr sz="4400">
          <a:solidFill>
            <a:schemeClr val="tx2"/>
          </a:solidFill>
          <a:latin typeface="Arial" pitchFamily="34"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1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endParaRPr lang="en-US"/>
          </a:p>
        </p:txBody>
      </p:sp>
      <p:sp>
        <p:nvSpPr>
          <p:cNvPr id="391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391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09B25633-0C01-414B-AC63-1BDDB747F14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1832096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6148" name="Rectangle 4"/>
          <p:cNvSpPr>
            <a:spLocks noGrp="1" noChangeArrowheads="1"/>
          </p:cNvSpPr>
          <p:nvPr>
            <p:ph type="dt" sz="half" idx="2"/>
          </p:nvPr>
        </p:nvSpPr>
        <p:spPr bwMode="auto">
          <a:xfrm>
            <a:off x="3708400" y="6237288"/>
            <a:ext cx="2133600" cy="4762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800">
                <a:solidFill>
                  <a:srgbClr val="000000"/>
                </a:solidFill>
                <a:latin typeface="Times New Roman" pitchFamily="18" charset="0"/>
                <a:ea typeface="ＭＳ Ｐゴシック" pitchFamily="1" charset="-128"/>
              </a:defRPr>
            </a:lvl1pPr>
          </a:lstStyle>
          <a:p>
            <a:pPr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95288" y="6165850"/>
            <a:ext cx="2895600" cy="4762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200">
                <a:solidFill>
                  <a:srgbClr val="FFFFFF"/>
                </a:solidFill>
                <a:latin typeface="Trebuchet MS" pitchFamily="34" charset="0"/>
                <a:ea typeface="ＭＳ Ｐゴシック" pitchFamily="1" charset="-128"/>
              </a:defRPr>
            </a:lvl1pPr>
          </a:lstStyle>
          <a:p>
            <a:pPr fontAlgn="base">
              <a:spcBef>
                <a:spcPct val="0"/>
              </a:spcBef>
              <a:spcAft>
                <a:spcPct val="0"/>
              </a:spcAft>
              <a:defRPr/>
            </a:pPr>
            <a:r>
              <a:rPr lang="en-GB"/>
              <a:t>SSG Copenhagen 24-5-07</a:t>
            </a: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800">
                <a:solidFill>
                  <a:srgbClr val="000000"/>
                </a:solidFill>
                <a:latin typeface="Times New Roman" pitchFamily="18" charset="0"/>
                <a:ea typeface="ＭＳ Ｐゴシック" pitchFamily="1" charset="-128"/>
              </a:defRPr>
            </a:lvl1pPr>
          </a:lstStyle>
          <a:p>
            <a:pPr fontAlgn="base">
              <a:spcBef>
                <a:spcPct val="0"/>
              </a:spcBef>
              <a:spcAft>
                <a:spcPct val="0"/>
              </a:spcAft>
              <a:defRPr/>
            </a:pPr>
            <a:fld id="{142252BA-13D2-4CE7-A40B-24BA552247E6}" type="slidenum">
              <a:rPr lang="en-GB"/>
              <a:pPr fontAlgn="base">
                <a:spcBef>
                  <a:spcPct val="0"/>
                </a:spcBef>
                <a:spcAft>
                  <a:spcPct val="0"/>
                </a:spcAft>
                <a:defRPr/>
              </a:pPr>
              <a:t>‹#›</a:t>
            </a:fld>
            <a:endParaRPr lang="en-GB"/>
          </a:p>
        </p:txBody>
      </p:sp>
      <p:pic>
        <p:nvPicPr>
          <p:cNvPr id="8199" name="Picture 8" descr="UCAM"/>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6659563" y="6308725"/>
            <a:ext cx="1800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58487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Lst>
  <p:hf sldNum="0" hdr="0" dt="0"/>
  <p:txStyles>
    <p:titleStyle>
      <a:lvl1pPr algn="ctr" rtl="0" eaLnBrk="0" fontAlgn="base" hangingPunct="0">
        <a:spcBef>
          <a:spcPct val="0"/>
        </a:spcBef>
        <a:spcAft>
          <a:spcPct val="0"/>
        </a:spcAft>
        <a:defRPr sz="4400">
          <a:solidFill>
            <a:schemeClr val="bg1"/>
          </a:solidFill>
          <a:effectLst>
            <a:outerShdw blurRad="38100" dist="38100" dir="2700000" algn="tl">
              <a:srgbClr val="DDDDDD"/>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bg1"/>
          </a:solidFill>
          <a:effectLst>
            <a:outerShdw blurRad="38100" dist="38100" dir="2700000" algn="tl">
              <a:srgbClr val="DDDDDD"/>
            </a:outerShdw>
          </a:effectLst>
          <a:latin typeface="Trebuchet MS" pitchFamily="-106"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effectLst>
            <a:outerShdw blurRad="38100" dist="38100" dir="2700000" algn="tl">
              <a:srgbClr val="DDDDDD"/>
            </a:outerShdw>
          </a:effectLst>
          <a:latin typeface="Trebuchet MS" pitchFamily="-106"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effectLst>
            <a:outerShdw blurRad="38100" dist="38100" dir="2700000" algn="tl">
              <a:srgbClr val="DDDDDD"/>
            </a:outerShdw>
          </a:effectLst>
          <a:latin typeface="Trebuchet MS" pitchFamily="-106"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effectLst>
            <a:outerShdw blurRad="38100" dist="38100" dir="2700000" algn="tl">
              <a:srgbClr val="DDDDDD"/>
            </a:outerShdw>
          </a:effectLst>
          <a:latin typeface="Trebuchet MS" pitchFamily="-106"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effectLst>
            <a:outerShdw blurRad="38100" dist="38100" dir="2700000" algn="tl">
              <a:srgbClr val="DDDDDD"/>
            </a:outerShdw>
          </a:effectLst>
          <a:latin typeface="Trebuchet MS" pitchFamily="-106" charset="0"/>
        </a:defRPr>
      </a:lvl6pPr>
      <a:lvl7pPr marL="914400" algn="ctr" rtl="0" fontAlgn="base">
        <a:spcBef>
          <a:spcPct val="0"/>
        </a:spcBef>
        <a:spcAft>
          <a:spcPct val="0"/>
        </a:spcAft>
        <a:defRPr sz="4400">
          <a:solidFill>
            <a:schemeClr val="bg1"/>
          </a:solidFill>
          <a:effectLst>
            <a:outerShdw blurRad="38100" dist="38100" dir="2700000" algn="tl">
              <a:srgbClr val="DDDDDD"/>
            </a:outerShdw>
          </a:effectLst>
          <a:latin typeface="Trebuchet MS" pitchFamily="-106" charset="0"/>
        </a:defRPr>
      </a:lvl7pPr>
      <a:lvl8pPr marL="1371600" algn="ctr" rtl="0" fontAlgn="base">
        <a:spcBef>
          <a:spcPct val="0"/>
        </a:spcBef>
        <a:spcAft>
          <a:spcPct val="0"/>
        </a:spcAft>
        <a:defRPr sz="4400">
          <a:solidFill>
            <a:schemeClr val="bg1"/>
          </a:solidFill>
          <a:effectLst>
            <a:outerShdw blurRad="38100" dist="38100" dir="2700000" algn="tl">
              <a:srgbClr val="DDDDDD"/>
            </a:outerShdw>
          </a:effectLst>
          <a:latin typeface="Trebuchet MS" pitchFamily="-106" charset="0"/>
        </a:defRPr>
      </a:lvl8pPr>
      <a:lvl9pPr marL="1828800" algn="ctr" rtl="0" fontAlgn="base">
        <a:spcBef>
          <a:spcPct val="0"/>
        </a:spcBef>
        <a:spcAft>
          <a:spcPct val="0"/>
        </a:spcAft>
        <a:defRPr sz="4400">
          <a:solidFill>
            <a:schemeClr val="bg1"/>
          </a:solidFill>
          <a:effectLst>
            <a:outerShdw blurRad="38100" dist="38100" dir="2700000" algn="tl">
              <a:srgbClr val="DDDDDD"/>
            </a:outerShdw>
          </a:effectLst>
          <a:latin typeface="Trebuchet MS" pitchFamily="-106" charset="0"/>
        </a:defRPr>
      </a:lvl9pPr>
    </p:titleStyle>
    <p:bodyStyle>
      <a:lvl1pPr marL="342900" indent="-342900" algn="l" rtl="0" eaLnBrk="0" fontAlgn="base" hangingPunct="0">
        <a:spcBef>
          <a:spcPct val="20000"/>
        </a:spcBef>
        <a:spcAft>
          <a:spcPct val="0"/>
        </a:spcAft>
        <a:buChar char="•"/>
        <a:defRPr sz="2800">
          <a:solidFill>
            <a:srgbClr val="FFCC66"/>
          </a:solidFill>
          <a:effectLst>
            <a:outerShdw blurRad="38100" dist="38100" dir="2700000" algn="tl">
              <a:srgbClr val="DDDDDD"/>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400">
          <a:solidFill>
            <a:schemeClr val="bg1"/>
          </a:solidFill>
          <a:latin typeface="Tahoma" pitchFamily="-106" charset="0"/>
          <a:ea typeface="ＭＳ Ｐゴシック" pitchFamily="-106" charset="-128"/>
        </a:defRPr>
      </a:lvl2pPr>
      <a:lvl3pPr marL="1143000" indent="-228600" algn="l" rtl="0" eaLnBrk="0" fontAlgn="base" hangingPunct="0">
        <a:spcBef>
          <a:spcPct val="20000"/>
        </a:spcBef>
        <a:spcAft>
          <a:spcPct val="0"/>
        </a:spcAft>
        <a:buChar char="•"/>
        <a:defRPr>
          <a:solidFill>
            <a:srgbClr val="FFCC66"/>
          </a:solidFill>
          <a:latin typeface="Tahoma" pitchFamily="-106" charset="0"/>
          <a:ea typeface="ＭＳ Ｐゴシック" pitchFamily="-106" charset="-128"/>
        </a:defRPr>
      </a:lvl3pPr>
      <a:lvl4pPr marL="1600200" indent="-228600" algn="l" rtl="0" eaLnBrk="0" fontAlgn="base" hangingPunct="0">
        <a:spcBef>
          <a:spcPct val="20000"/>
        </a:spcBef>
        <a:spcAft>
          <a:spcPct val="0"/>
        </a:spcAft>
        <a:buChar char="–"/>
        <a:defRPr>
          <a:solidFill>
            <a:srgbClr val="CC0000"/>
          </a:solidFill>
          <a:latin typeface="Tahoma" pitchFamily="-106" charset="0"/>
          <a:ea typeface="ＭＳ Ｐゴシック" pitchFamily="-106" charset="-128"/>
        </a:defRPr>
      </a:lvl4pPr>
      <a:lvl5pPr marL="2057400" indent="-228600" algn="l" rtl="0" eaLnBrk="0" fontAlgn="base" hangingPunct="0">
        <a:spcBef>
          <a:spcPct val="20000"/>
        </a:spcBef>
        <a:spcAft>
          <a:spcPct val="0"/>
        </a:spcAft>
        <a:buChar char="»"/>
        <a:defRPr>
          <a:solidFill>
            <a:srgbClr val="CC0000"/>
          </a:solidFill>
          <a:latin typeface="Tahoma" pitchFamily="-106" charset="0"/>
          <a:ea typeface="ＭＳ Ｐゴシック" pitchFamily="-106" charset="-128"/>
        </a:defRPr>
      </a:lvl5pPr>
      <a:lvl6pPr marL="2514600" indent="-228600" algn="l" rtl="0" fontAlgn="base">
        <a:spcBef>
          <a:spcPct val="20000"/>
        </a:spcBef>
        <a:spcAft>
          <a:spcPct val="0"/>
        </a:spcAft>
        <a:buChar char="»"/>
        <a:defRPr>
          <a:solidFill>
            <a:srgbClr val="CC0000"/>
          </a:solidFill>
          <a:latin typeface="Tahoma" pitchFamily="-106" charset="0"/>
          <a:ea typeface="ＭＳ Ｐゴシック" pitchFamily="-106" charset="-128"/>
        </a:defRPr>
      </a:lvl6pPr>
      <a:lvl7pPr marL="2971800" indent="-228600" algn="l" rtl="0" fontAlgn="base">
        <a:spcBef>
          <a:spcPct val="20000"/>
        </a:spcBef>
        <a:spcAft>
          <a:spcPct val="0"/>
        </a:spcAft>
        <a:buChar char="»"/>
        <a:defRPr>
          <a:solidFill>
            <a:srgbClr val="CC0000"/>
          </a:solidFill>
          <a:latin typeface="Tahoma" pitchFamily="-106" charset="0"/>
          <a:ea typeface="ＭＳ Ｐゴシック" pitchFamily="-106" charset="-128"/>
        </a:defRPr>
      </a:lvl7pPr>
      <a:lvl8pPr marL="3429000" indent="-228600" algn="l" rtl="0" fontAlgn="base">
        <a:spcBef>
          <a:spcPct val="20000"/>
        </a:spcBef>
        <a:spcAft>
          <a:spcPct val="0"/>
        </a:spcAft>
        <a:buChar char="»"/>
        <a:defRPr>
          <a:solidFill>
            <a:srgbClr val="CC0000"/>
          </a:solidFill>
          <a:latin typeface="Tahoma" pitchFamily="-106" charset="0"/>
          <a:ea typeface="ＭＳ Ｐゴシック" pitchFamily="-106" charset="-128"/>
        </a:defRPr>
      </a:lvl8pPr>
      <a:lvl9pPr marL="3886200" indent="-228600" algn="l" rtl="0" fontAlgn="base">
        <a:spcBef>
          <a:spcPct val="20000"/>
        </a:spcBef>
        <a:spcAft>
          <a:spcPct val="0"/>
        </a:spcAft>
        <a:buChar char="»"/>
        <a:defRPr>
          <a:solidFill>
            <a:srgbClr val="CC0000"/>
          </a:solidFill>
          <a:latin typeface="Tahoma" pitchFamily="-106" charset="0"/>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defRPr>
            </a:lvl1pPr>
          </a:lstStyle>
          <a:p>
            <a:pPr fontAlgn="base">
              <a:spcBef>
                <a:spcPct val="0"/>
              </a:spcBef>
              <a:spcAft>
                <a:spcPct val="0"/>
              </a:spcAft>
              <a:defRPr/>
            </a:pPr>
            <a:endParaRPr lang="en-US"/>
          </a:p>
        </p:txBody>
      </p:sp>
      <p:sp>
        <p:nvSpPr>
          <p:cNvPr id="297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fontAlgn="base">
              <a:spcBef>
                <a:spcPct val="0"/>
              </a:spcBef>
              <a:spcAft>
                <a:spcPct val="0"/>
              </a:spcAft>
              <a:defRPr/>
            </a:pPr>
            <a:endParaRPr lang="en-US"/>
          </a:p>
        </p:txBody>
      </p:sp>
      <p:sp>
        <p:nvSpPr>
          <p:cNvPr id="297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fontAlgn="base">
              <a:spcBef>
                <a:spcPct val="0"/>
              </a:spcBef>
              <a:spcAft>
                <a:spcPct val="0"/>
              </a:spcAft>
              <a:defRPr/>
            </a:pPr>
            <a:fld id="{83F829AB-3FE4-4198-8EFB-07AA10E27BF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2145447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1038" y="268288"/>
            <a:ext cx="7772400"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61988" y="1536700"/>
            <a:ext cx="777240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5124" name="Picture 4" descr="B"/>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51510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092266"/>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Arial" pitchFamily="34" charset="0"/>
        </a:defRPr>
      </a:lvl2pPr>
      <a:lvl3pPr algn="ctr" rtl="0" eaLnBrk="0" fontAlgn="base" hangingPunct="0">
        <a:spcBef>
          <a:spcPct val="0"/>
        </a:spcBef>
        <a:spcAft>
          <a:spcPct val="0"/>
        </a:spcAft>
        <a:defRPr sz="3600" b="1">
          <a:solidFill>
            <a:schemeClr val="bg1"/>
          </a:solidFill>
          <a:latin typeface="Arial" pitchFamily="34" charset="0"/>
        </a:defRPr>
      </a:lvl3pPr>
      <a:lvl4pPr algn="ctr" rtl="0" eaLnBrk="0" fontAlgn="base" hangingPunct="0">
        <a:spcBef>
          <a:spcPct val="0"/>
        </a:spcBef>
        <a:spcAft>
          <a:spcPct val="0"/>
        </a:spcAft>
        <a:defRPr sz="3600" b="1">
          <a:solidFill>
            <a:schemeClr val="bg1"/>
          </a:solidFill>
          <a:latin typeface="Arial" pitchFamily="34" charset="0"/>
        </a:defRPr>
      </a:lvl4pPr>
      <a:lvl5pPr algn="ctr" rtl="0" eaLnBrk="0" fontAlgn="base" hangingPunct="0">
        <a:spcBef>
          <a:spcPct val="0"/>
        </a:spcBef>
        <a:spcAft>
          <a:spcPct val="0"/>
        </a:spcAft>
        <a:defRPr sz="3600" b="1">
          <a:solidFill>
            <a:schemeClr val="bg1"/>
          </a:solidFill>
          <a:latin typeface="Arial" pitchFamily="34" charset="0"/>
        </a:defRPr>
      </a:lvl5pPr>
      <a:lvl6pPr marL="457200" algn="ctr" rtl="0" fontAlgn="base">
        <a:spcBef>
          <a:spcPct val="0"/>
        </a:spcBef>
        <a:spcAft>
          <a:spcPct val="0"/>
        </a:spcAft>
        <a:defRPr sz="3600" b="1">
          <a:solidFill>
            <a:schemeClr val="bg1"/>
          </a:solidFill>
          <a:latin typeface="Arial" pitchFamily="34" charset="0"/>
        </a:defRPr>
      </a:lvl6pPr>
      <a:lvl7pPr marL="914400" algn="ctr" rtl="0" fontAlgn="base">
        <a:spcBef>
          <a:spcPct val="0"/>
        </a:spcBef>
        <a:spcAft>
          <a:spcPct val="0"/>
        </a:spcAft>
        <a:defRPr sz="3600" b="1">
          <a:solidFill>
            <a:schemeClr val="bg1"/>
          </a:solidFill>
          <a:latin typeface="Arial" pitchFamily="34" charset="0"/>
        </a:defRPr>
      </a:lvl7pPr>
      <a:lvl8pPr marL="1371600" algn="ctr" rtl="0" fontAlgn="base">
        <a:spcBef>
          <a:spcPct val="0"/>
        </a:spcBef>
        <a:spcAft>
          <a:spcPct val="0"/>
        </a:spcAft>
        <a:defRPr sz="3600" b="1">
          <a:solidFill>
            <a:schemeClr val="bg1"/>
          </a:solidFill>
          <a:latin typeface="Arial" pitchFamily="34" charset="0"/>
        </a:defRPr>
      </a:lvl8pPr>
      <a:lvl9pPr marL="1828800" algn="ctr" rtl="0" fontAlgn="base">
        <a:spcBef>
          <a:spcPct val="0"/>
        </a:spcBef>
        <a:spcAft>
          <a:spcPct val="0"/>
        </a:spcAft>
        <a:defRPr sz="3600" b="1">
          <a:solidFill>
            <a:schemeClr val="bg1"/>
          </a:solidFill>
          <a:latin typeface="Arial" pitchFamily="34" charset="0"/>
        </a:defRPr>
      </a:lvl9pPr>
    </p:titleStyle>
    <p:bodyStyle>
      <a:lvl1pPr marL="342900" indent="-342900" algn="l" rtl="0" eaLnBrk="0" fontAlgn="base" hangingPunct="0">
        <a:spcBef>
          <a:spcPct val="20000"/>
        </a:spcBef>
        <a:spcAft>
          <a:spcPct val="0"/>
        </a:spcAft>
        <a:buFont typeface="Times" pitchFamily="18" charset="0"/>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Times" pitchFamily="18" charset="0"/>
        <a:buChar char="•"/>
        <a:defRPr sz="2000" b="1">
          <a:solidFill>
            <a:schemeClr val="bg1"/>
          </a:solidFill>
          <a:latin typeface="+mn-lt"/>
        </a:defRPr>
      </a:lvl2pPr>
      <a:lvl3pPr marL="1143000" indent="-228600" algn="l" rtl="0" eaLnBrk="0" fontAlgn="base" hangingPunct="0">
        <a:spcBef>
          <a:spcPct val="20000"/>
        </a:spcBef>
        <a:spcAft>
          <a:spcPct val="0"/>
        </a:spcAft>
        <a:buFont typeface="Times" pitchFamily="18" charset="0"/>
        <a:buChar char="•"/>
        <a:defRPr sz="2000" b="1">
          <a:solidFill>
            <a:srgbClr val="FFFF00"/>
          </a:solidFill>
          <a:latin typeface="+mn-lt"/>
        </a:defRPr>
      </a:lvl3pPr>
      <a:lvl4pPr marL="1600200" indent="-228600" algn="l" rtl="0" eaLnBrk="0" fontAlgn="base" hangingPunct="0">
        <a:spcBef>
          <a:spcPct val="20000"/>
        </a:spcBef>
        <a:spcAft>
          <a:spcPct val="0"/>
        </a:spcAft>
        <a:buFont typeface="Times" pitchFamily="18" charset="0"/>
        <a:buChar char="•"/>
        <a:defRPr>
          <a:solidFill>
            <a:schemeClr val="bg1"/>
          </a:solidFill>
          <a:latin typeface="+mn-lt"/>
        </a:defRPr>
      </a:lvl4pPr>
      <a:lvl5pPr marL="2057400" indent="-228600" algn="l" rtl="0" eaLnBrk="0" fontAlgn="base" hangingPunct="0">
        <a:spcBef>
          <a:spcPct val="20000"/>
        </a:spcBef>
        <a:spcAft>
          <a:spcPct val="0"/>
        </a:spcAft>
        <a:buFont typeface="Times" pitchFamily="18" charset="0"/>
        <a:buChar char="•"/>
        <a:defRPr>
          <a:solidFill>
            <a:srgbClr val="FFFF00"/>
          </a:solidFill>
          <a:latin typeface="+mn-lt"/>
        </a:defRPr>
      </a:lvl5pPr>
      <a:lvl6pPr marL="2514600" indent="-228600" algn="l" rtl="0" fontAlgn="base">
        <a:spcBef>
          <a:spcPct val="20000"/>
        </a:spcBef>
        <a:spcAft>
          <a:spcPct val="0"/>
        </a:spcAft>
        <a:buFont typeface="Times" pitchFamily="18" charset="0"/>
        <a:buChar char="•"/>
        <a:defRPr>
          <a:solidFill>
            <a:srgbClr val="FFFF00"/>
          </a:solidFill>
          <a:latin typeface="+mn-lt"/>
        </a:defRPr>
      </a:lvl6pPr>
      <a:lvl7pPr marL="2971800" indent="-228600" algn="l" rtl="0" fontAlgn="base">
        <a:spcBef>
          <a:spcPct val="20000"/>
        </a:spcBef>
        <a:spcAft>
          <a:spcPct val="0"/>
        </a:spcAft>
        <a:buFont typeface="Times" pitchFamily="18" charset="0"/>
        <a:buChar char="•"/>
        <a:defRPr>
          <a:solidFill>
            <a:srgbClr val="FFFF00"/>
          </a:solidFill>
          <a:latin typeface="+mn-lt"/>
        </a:defRPr>
      </a:lvl7pPr>
      <a:lvl8pPr marL="3429000" indent="-228600" algn="l" rtl="0" fontAlgn="base">
        <a:spcBef>
          <a:spcPct val="20000"/>
        </a:spcBef>
        <a:spcAft>
          <a:spcPct val="0"/>
        </a:spcAft>
        <a:buFont typeface="Times" pitchFamily="18" charset="0"/>
        <a:buChar char="•"/>
        <a:defRPr>
          <a:solidFill>
            <a:srgbClr val="FFFF00"/>
          </a:solidFill>
          <a:latin typeface="+mn-lt"/>
        </a:defRPr>
      </a:lvl8pPr>
      <a:lvl9pPr marL="3886200" indent="-228600" algn="l" rtl="0" fontAlgn="base">
        <a:spcBef>
          <a:spcPct val="20000"/>
        </a:spcBef>
        <a:spcAft>
          <a:spcPct val="0"/>
        </a:spcAft>
        <a:buFont typeface="Times" pitchFamily="18" charset="0"/>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8AD7A-7C29-4388-9A0C-E0E7046E755F}" type="datetimeFigureOut">
              <a:rPr lang="en-US" smtClean="0">
                <a:solidFill>
                  <a:prstClr val="black">
                    <a:tint val="75000"/>
                  </a:prstClr>
                </a:solidFill>
              </a:rPr>
              <a:pPr/>
              <a:t>9/9/2013</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2D45B-0CA9-404E-80A0-9D1299557591}"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815108062"/>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7.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6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64.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5.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894340"/>
            <a:ext cx="9144000" cy="838199"/>
          </a:xfrm>
          <a:noFill/>
          <a:ln>
            <a:noFill/>
          </a:ln>
          <a:effectLst>
            <a:outerShdw blurRad="40000" dir="5400000" rotWithShape="0">
              <a:srgbClr val="000000">
                <a:alpha val="38000"/>
              </a:srgbClr>
            </a:outerShdw>
            <a:reflection blurRad="63500" dist="25400" dir="5400000" sy="-100000" algn="bl" rotWithShape="0"/>
          </a:effectLst>
        </p:spPr>
        <p:style>
          <a:lnRef idx="1">
            <a:schemeClr val="accent1"/>
          </a:lnRef>
          <a:fillRef idx="2">
            <a:schemeClr val="accent1"/>
          </a:fillRef>
          <a:effectRef idx="1">
            <a:schemeClr val="accent1"/>
          </a:effectRef>
          <a:fontRef idx="minor">
            <a:schemeClr val="dk1"/>
          </a:fontRef>
        </p:style>
        <p:txBody>
          <a:bodyPr>
            <a:noAutofit/>
          </a:bodyPr>
          <a:lstStyle/>
          <a:p>
            <a:r>
              <a:rPr lang="en-US" sz="6600" b="1" dirty="0" smtClean="0">
                <a:ln w="19050">
                  <a:noFill/>
                </a:ln>
                <a:solidFill>
                  <a:schemeClr val="tx1">
                    <a:lumMod val="75000"/>
                    <a:lumOff val="25000"/>
                  </a:schemeClr>
                </a:solidFill>
                <a:latin typeface="+mj-lt"/>
                <a:cs typeface="Arial" pitchFamily="34" charset="0"/>
              </a:rPr>
              <a:t>Climate Change</a:t>
            </a:r>
            <a:endParaRPr lang="en-US" sz="6600" b="1" dirty="0">
              <a:ln w="19050">
                <a:noFill/>
              </a:ln>
              <a:solidFill>
                <a:schemeClr val="tx1">
                  <a:lumMod val="75000"/>
                  <a:lumOff val="25000"/>
                </a:schemeClr>
              </a:solidFill>
              <a:latin typeface="+mj-lt"/>
              <a:cs typeface="Arial" pitchFamily="34" charset="0"/>
            </a:endParaRPr>
          </a:p>
        </p:txBody>
      </p:sp>
      <p:sp>
        <p:nvSpPr>
          <p:cNvPr id="3" name="TextBox 2"/>
          <p:cNvSpPr txBox="1"/>
          <p:nvPr/>
        </p:nvSpPr>
        <p:spPr>
          <a:xfrm>
            <a:off x="4648200" y="4648200"/>
            <a:ext cx="4389921" cy="1323439"/>
          </a:xfrm>
          <a:prstGeom prst="rect">
            <a:avLst/>
          </a:prstGeom>
          <a:noFill/>
          <a:effectLst>
            <a:reflection blurRad="63500" dir="5400000" sy="-100000" algn="bl" rotWithShape="0"/>
          </a:effectLst>
          <a:scene3d>
            <a:camera prst="perspectiveLeft">
              <a:rot lat="1200000" lon="900000" rev="0"/>
            </a:camera>
            <a:lightRig rig="threePt" dir="t"/>
          </a:scene3d>
        </p:spPr>
        <p:txBody>
          <a:bodyPr wrap="none" rtlCol="0">
            <a:spAutoFit/>
          </a:bodyPr>
          <a:lstStyle/>
          <a:p>
            <a:pPr algn="ctr"/>
            <a:r>
              <a:rPr lang="en-US" sz="4000" b="1" dirty="0">
                <a:ln w="19050">
                  <a:noFill/>
                </a:ln>
                <a:solidFill>
                  <a:schemeClr val="tx1">
                    <a:lumMod val="75000"/>
                    <a:lumOff val="25000"/>
                  </a:schemeClr>
                </a:solidFill>
                <a:latin typeface="+mj-lt"/>
                <a:cs typeface="Arial" pitchFamily="34" charset="0"/>
              </a:rPr>
              <a:t>Fall </a:t>
            </a:r>
            <a:r>
              <a:rPr lang="en-US" sz="4000" b="1" dirty="0" smtClean="0">
                <a:ln w="19050">
                  <a:noFill/>
                </a:ln>
                <a:solidFill>
                  <a:schemeClr val="tx1">
                    <a:lumMod val="75000"/>
                    <a:lumOff val="25000"/>
                  </a:schemeClr>
                </a:solidFill>
                <a:latin typeface="+mj-lt"/>
                <a:cs typeface="Arial" pitchFamily="34" charset="0"/>
              </a:rPr>
              <a:t>2013</a:t>
            </a:r>
            <a:r>
              <a:rPr lang="en-US" sz="4000" b="1" dirty="0">
                <a:ln w="19050">
                  <a:noFill/>
                </a:ln>
                <a:solidFill>
                  <a:schemeClr val="tx1">
                    <a:lumMod val="75000"/>
                    <a:lumOff val="25000"/>
                  </a:schemeClr>
                </a:solidFill>
                <a:latin typeface="+mj-lt"/>
                <a:cs typeface="Arial" pitchFamily="34" charset="0"/>
              </a:rPr>
              <a:t/>
            </a:r>
            <a:br>
              <a:rPr lang="en-US" sz="4000" b="1" dirty="0">
                <a:ln w="19050">
                  <a:noFill/>
                </a:ln>
                <a:solidFill>
                  <a:schemeClr val="tx1">
                    <a:lumMod val="75000"/>
                    <a:lumOff val="25000"/>
                  </a:schemeClr>
                </a:solidFill>
                <a:latin typeface="+mj-lt"/>
                <a:cs typeface="Arial" pitchFamily="34" charset="0"/>
              </a:rPr>
            </a:br>
            <a:r>
              <a:rPr lang="en-US" sz="4000" b="1" dirty="0">
                <a:ln w="19050">
                  <a:noFill/>
                </a:ln>
                <a:solidFill>
                  <a:schemeClr val="tx1">
                    <a:lumMod val="75000"/>
                    <a:lumOff val="25000"/>
                  </a:schemeClr>
                </a:solidFill>
                <a:latin typeface="+mj-lt"/>
                <a:cs typeface="Arial" pitchFamily="34" charset="0"/>
              </a:rPr>
              <a:t>Textbook </a:t>
            </a:r>
            <a:r>
              <a:rPr lang="en-US" sz="4000" b="1" dirty="0" smtClean="0">
                <a:ln w="19050">
                  <a:noFill/>
                </a:ln>
                <a:solidFill>
                  <a:schemeClr val="tx1">
                    <a:lumMod val="75000"/>
                    <a:lumOff val="25000"/>
                  </a:schemeClr>
                </a:solidFill>
                <a:latin typeface="+mj-lt"/>
                <a:cs typeface="Arial" pitchFamily="34" charset="0"/>
              </a:rPr>
              <a:t>pp.82-115</a:t>
            </a:r>
            <a:endParaRPr lang="en-US" sz="4000" dirty="0">
              <a:ln w="19050">
                <a:noFill/>
              </a:ln>
              <a:solidFill>
                <a:schemeClr val="tx1">
                  <a:lumMod val="75000"/>
                  <a:lumOff val="25000"/>
                </a:schemeClr>
              </a:solidFill>
              <a:latin typeface="+mj-lt"/>
            </a:endParaRPr>
          </a:p>
        </p:txBody>
      </p:sp>
      <p:sp>
        <p:nvSpPr>
          <p:cNvPr id="4" name="TextBox 3"/>
          <p:cNvSpPr txBox="1"/>
          <p:nvPr/>
        </p:nvSpPr>
        <p:spPr>
          <a:xfrm>
            <a:off x="4403226" y="1979940"/>
            <a:ext cx="4724400" cy="1107996"/>
          </a:xfrm>
          <a:prstGeom prst="rect">
            <a:avLst/>
          </a:prstGeom>
          <a:noFill/>
        </p:spPr>
        <p:txBody>
          <a:bodyPr wrap="square" rtlCol="0">
            <a:spAutoFit/>
          </a:bodyPr>
          <a:lstStyle/>
          <a:p>
            <a:r>
              <a:rPr lang="en-US" sz="6600" b="1" dirty="0" smtClean="0">
                <a:ln w="19050">
                  <a:noFill/>
                </a:ln>
                <a:solidFill>
                  <a:schemeClr val="tx1">
                    <a:lumMod val="75000"/>
                    <a:lumOff val="25000"/>
                  </a:schemeClr>
                </a:solidFill>
                <a:cs typeface="Arial" pitchFamily="34" charset="0"/>
              </a:rPr>
              <a:t>sphere </a:t>
            </a:r>
            <a:r>
              <a:rPr lang="en-US" sz="6600" b="1" dirty="0">
                <a:ln w="19050">
                  <a:noFill/>
                </a:ln>
                <a:solidFill>
                  <a:schemeClr val="tx1">
                    <a:lumMod val="75000"/>
                    <a:lumOff val="25000"/>
                  </a:schemeClr>
                </a:solidFill>
                <a:cs typeface="Arial" pitchFamily="34" charset="0"/>
              </a:rPr>
              <a:t>&amp;</a:t>
            </a:r>
            <a:endParaRPr lang="en-US" sz="6600" dirty="0"/>
          </a:p>
        </p:txBody>
      </p:sp>
      <p:sp>
        <p:nvSpPr>
          <p:cNvPr id="5" name="TextBox 4"/>
          <p:cNvSpPr txBox="1"/>
          <p:nvPr/>
        </p:nvSpPr>
        <p:spPr>
          <a:xfrm>
            <a:off x="48866" y="1981200"/>
            <a:ext cx="4568476" cy="1107996"/>
          </a:xfrm>
          <a:prstGeom prst="rect">
            <a:avLst/>
          </a:prstGeom>
          <a:noFill/>
          <a:effectLst>
            <a:reflection blurRad="63500" dist="1270000" dir="5400000" sy="-100000" algn="bl" rotWithShape="0"/>
          </a:effectLst>
        </p:spPr>
        <p:txBody>
          <a:bodyPr wrap="square" rtlCol="0">
            <a:spAutoFit/>
          </a:bodyPr>
          <a:lstStyle/>
          <a:p>
            <a:pPr algn="r"/>
            <a:r>
              <a:rPr lang="en-US" sz="6600" b="1" dirty="0">
                <a:ln w="19050">
                  <a:noFill/>
                </a:ln>
                <a:solidFill>
                  <a:schemeClr val="tx1">
                    <a:lumMod val="75000"/>
                    <a:lumOff val="25000"/>
                  </a:schemeClr>
                </a:solidFill>
                <a:cs typeface="Arial" pitchFamily="34" charset="0"/>
              </a:rPr>
              <a:t>The Cryo</a:t>
            </a:r>
            <a:endParaRPr lang="en-US" sz="6600" dirty="0"/>
          </a:p>
        </p:txBody>
      </p:sp>
      <p:sp>
        <p:nvSpPr>
          <p:cNvPr id="6" name="Rectangle 5"/>
          <p:cNvSpPr/>
          <p:nvPr/>
        </p:nvSpPr>
        <p:spPr>
          <a:xfrm>
            <a:off x="1295400" y="2133600"/>
            <a:ext cx="6477000"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01034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mtClean="0"/>
          </a:p>
        </p:txBody>
      </p:sp>
      <p:pic>
        <p:nvPicPr>
          <p:cNvPr id="74755" name="Content Placeholder 3" descr="newsPage-24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204788"/>
            <a:ext cx="8686800" cy="6515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1801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OnePlanet-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524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2800" b="1" smtClean="0">
                <a:solidFill>
                  <a:srgbClr val="FF9933"/>
                </a:solidFill>
              </a:rPr>
              <a:t>Breakup of Larsen ice shelf </a:t>
            </a:r>
            <a:br>
              <a:rPr lang="en-US" sz="2800" b="1" smtClean="0">
                <a:solidFill>
                  <a:srgbClr val="FF9933"/>
                </a:solidFill>
              </a:rPr>
            </a:br>
            <a:r>
              <a:rPr lang="en-US" sz="2800" b="1" smtClean="0">
                <a:solidFill>
                  <a:srgbClr val="FF9933"/>
                </a:solidFill>
              </a:rPr>
              <a:t>(Antarctic Peninsula)</a:t>
            </a:r>
          </a:p>
        </p:txBody>
      </p:sp>
      <p:pic>
        <p:nvPicPr>
          <p:cNvPr id="1030148" name="Picture 4" descr="larsenB_Jan2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19200"/>
            <a:ext cx="5715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149" name="Picture 5" descr="larsenB_March2002"/>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174625" y="1252538"/>
            <a:ext cx="5638800" cy="5076825"/>
          </a:xfrm>
          <a:noFill/>
        </p:spPr>
      </p:pic>
      <p:sp>
        <p:nvSpPr>
          <p:cNvPr id="72710" name="Text Box 6"/>
          <p:cNvSpPr txBox="1">
            <a:spLocks noChangeArrowheads="1"/>
          </p:cNvSpPr>
          <p:nvPr/>
        </p:nvSpPr>
        <p:spPr bwMode="auto">
          <a:xfrm>
            <a:off x="6553200" y="22098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endParaRPr lang="en-US" smtClean="0">
              <a:solidFill>
                <a:srgbClr val="000000"/>
              </a:solidFill>
            </a:endParaRPr>
          </a:p>
        </p:txBody>
      </p:sp>
      <p:sp>
        <p:nvSpPr>
          <p:cNvPr id="72711" name="Text Box 7"/>
          <p:cNvSpPr txBox="1">
            <a:spLocks noChangeArrowheads="1"/>
          </p:cNvSpPr>
          <p:nvPr/>
        </p:nvSpPr>
        <p:spPr bwMode="auto">
          <a:xfrm>
            <a:off x="6477000" y="2438400"/>
            <a:ext cx="2362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2000" b="1" smtClean="0">
                <a:solidFill>
                  <a:srgbClr val="FFFFFF"/>
                </a:solidFill>
              </a:rPr>
              <a:t>220 metres thick Larsen B shelf existed for at least 400 years prior to breakup</a:t>
            </a:r>
          </a:p>
        </p:txBody>
      </p:sp>
    </p:spTree>
    <p:extLst>
      <p:ext uri="{BB962C8B-B14F-4D97-AF65-F5344CB8AC3E}">
        <p14:creationId xmlns:p14="http://schemas.microsoft.com/office/powerpoint/2010/main" val="1693599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301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030149"/>
                                        </p:tgtEl>
                                        <p:attrNameLst>
                                          <p:attrName>style.visibility</p:attrName>
                                        </p:attrNameLst>
                                      </p:cBhvr>
                                      <p:to>
                                        <p:strVal val="visible"/>
                                      </p:to>
                                    </p:set>
                                    <p:animEffect transition="in" filter="dissolve">
                                      <p:cBhvr>
                                        <p:cTn id="11" dur="500"/>
                                        <p:tgtEl>
                                          <p:spTgt spid="1030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OnePlanet-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1524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2800" b="1" smtClean="0">
                <a:solidFill>
                  <a:srgbClr val="FF9933"/>
                </a:solidFill>
              </a:rPr>
              <a:t>Breakup of Antarctica’s Ross Ice Shelf</a:t>
            </a:r>
          </a:p>
        </p:txBody>
      </p:sp>
      <p:sp>
        <p:nvSpPr>
          <p:cNvPr id="73732" name="Rectangle 4"/>
          <p:cNvSpPr>
            <a:spLocks noGrp="1" noChangeArrowheads="1"/>
          </p:cNvSpPr>
          <p:nvPr>
            <p:ph type="body" sz="half" idx="2"/>
          </p:nvPr>
        </p:nvSpPr>
        <p:spPr>
          <a:xfrm>
            <a:off x="5257800" y="1524000"/>
            <a:ext cx="3048000" cy="4267200"/>
          </a:xfrm>
        </p:spPr>
        <p:txBody>
          <a:bodyPr/>
          <a:lstStyle/>
          <a:p>
            <a:pPr eaLnBrk="1" hangingPunct="1"/>
            <a:r>
              <a:rPr lang="en-US" sz="2000" smtClean="0">
                <a:solidFill>
                  <a:schemeClr val="bg1"/>
                </a:solidFill>
              </a:rPr>
              <a:t>An iceberg (B-15J) of size of a small United States state cracked off the Antarctica’s Ross Ice Shelf in March 2000</a:t>
            </a:r>
          </a:p>
          <a:p>
            <a:pPr eaLnBrk="1" hangingPunct="1">
              <a:buFontTx/>
              <a:buNone/>
            </a:pPr>
            <a:endParaRPr lang="en-US" sz="2000" smtClean="0">
              <a:solidFill>
                <a:schemeClr val="bg1"/>
              </a:solidFill>
            </a:endParaRPr>
          </a:p>
          <a:p>
            <a:pPr eaLnBrk="1" hangingPunct="1"/>
            <a:r>
              <a:rPr lang="en-US" sz="2000" smtClean="0">
                <a:solidFill>
                  <a:schemeClr val="bg1"/>
                </a:solidFill>
              </a:rPr>
              <a:t>On February 1, 2007, three new icebergs were formed due to the break up of the original iceberg</a:t>
            </a:r>
          </a:p>
          <a:p>
            <a:pPr eaLnBrk="1" hangingPunct="1">
              <a:buFontTx/>
              <a:buNone/>
            </a:pPr>
            <a:endParaRPr lang="en-US" sz="2000" smtClean="0">
              <a:solidFill>
                <a:schemeClr val="bg1"/>
              </a:solidFill>
            </a:endParaRPr>
          </a:p>
        </p:txBody>
      </p:sp>
      <p:sp>
        <p:nvSpPr>
          <p:cNvPr id="73733" name="Text Box 5"/>
          <p:cNvSpPr txBox="1">
            <a:spLocks noChangeArrowheads="1"/>
          </p:cNvSpPr>
          <p:nvPr/>
        </p:nvSpPr>
        <p:spPr bwMode="auto">
          <a:xfrm>
            <a:off x="4800600" y="6248400"/>
            <a:ext cx="2157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smtClean="0">
                <a:solidFill>
                  <a:srgbClr val="FFFFFF"/>
                </a:solidFill>
              </a:rPr>
              <a:t>NASA Earth Observatory</a:t>
            </a:r>
          </a:p>
        </p:txBody>
      </p:sp>
      <p:pic>
        <p:nvPicPr>
          <p:cNvPr id="73734" name="Picture 6"/>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52400" y="3886200"/>
            <a:ext cx="4572000" cy="2667000"/>
          </a:xfrm>
          <a:noFill/>
        </p:spPr>
      </p:pic>
      <p:pic>
        <p:nvPicPr>
          <p:cNvPr id="737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4572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48" name="AutoShape 8"/>
          <p:cNvSpPr>
            <a:spLocks noChangeArrowheads="1"/>
          </p:cNvSpPr>
          <p:nvPr/>
        </p:nvSpPr>
        <p:spPr bwMode="auto">
          <a:xfrm>
            <a:off x="2438400" y="5334000"/>
            <a:ext cx="304800" cy="152400"/>
          </a:xfrm>
          <a:prstGeom prst="rightArrow">
            <a:avLst>
              <a:gd name="adj1" fmla="val 50000"/>
              <a:gd name="adj2" fmla="val 50000"/>
            </a:avLst>
          </a:prstGeom>
          <a:solidFill>
            <a:srgbClr val="FFFF00"/>
          </a:solidFill>
          <a:ln w="3175">
            <a:solidFill>
              <a:schemeClr val="tx1"/>
            </a:solidFill>
            <a:miter lim="800000"/>
            <a:headEnd/>
            <a:tailEnd/>
          </a:ln>
        </p:spPr>
        <p:txBody>
          <a:bodyPr wrap="none" anchor="ctr"/>
          <a:lstStyle/>
          <a:p>
            <a:pPr eaLnBrk="0" fontAlgn="base" hangingPunct="0">
              <a:spcBef>
                <a:spcPct val="0"/>
              </a:spcBef>
              <a:spcAft>
                <a:spcPct val="0"/>
              </a:spcAft>
            </a:pPr>
            <a:endParaRPr lang="en-US" sz="2800" smtClean="0">
              <a:solidFill>
                <a:srgbClr val="000000"/>
              </a:solidFill>
              <a:latin typeface="Arial Black" pitchFamily="34" charset="0"/>
            </a:endParaRPr>
          </a:p>
        </p:txBody>
      </p:sp>
    </p:spTree>
    <p:extLst>
      <p:ext uri="{BB962C8B-B14F-4D97-AF65-F5344CB8AC3E}">
        <p14:creationId xmlns:p14="http://schemas.microsoft.com/office/powerpoint/2010/main" val="823978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34248"/>
                                        </p:tgtEl>
                                        <p:attrNameLst>
                                          <p:attrName>style.visibility</p:attrName>
                                        </p:attrNameLst>
                                      </p:cBhvr>
                                      <p:to>
                                        <p:strVal val="visible"/>
                                      </p:to>
                                    </p:set>
                                    <p:anim calcmode="lin" valueType="num">
                                      <p:cBhvr additive="base">
                                        <p:cTn id="7" dur="1000" fill="hold"/>
                                        <p:tgtEl>
                                          <p:spTgt spid="1034248"/>
                                        </p:tgtEl>
                                        <p:attrNameLst>
                                          <p:attrName>ppt_x</p:attrName>
                                        </p:attrNameLst>
                                      </p:cBhvr>
                                      <p:tavLst>
                                        <p:tav tm="0">
                                          <p:val>
                                            <p:strVal val="#ppt_x"/>
                                          </p:val>
                                        </p:tav>
                                        <p:tav tm="100000">
                                          <p:val>
                                            <p:strVal val="#ppt_x"/>
                                          </p:val>
                                        </p:tav>
                                      </p:tavLst>
                                    </p:anim>
                                    <p:anim calcmode="lin" valueType="num">
                                      <p:cBhvr additive="base">
                                        <p:cTn id="8" dur="1000" fill="hold"/>
                                        <p:tgtEl>
                                          <p:spTgt spid="10342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75778" name="Picture 3" descr="figur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5"/>
          <p:cNvSpPr>
            <a:spLocks noChangeArrowheads="1"/>
          </p:cNvSpPr>
          <p:nvPr/>
        </p:nvSpPr>
        <p:spPr bwMode="auto">
          <a:xfrm>
            <a:off x="0" y="6019800"/>
            <a:ext cx="518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mtClean="0">
                <a:solidFill>
                  <a:srgbClr val="000000"/>
                </a:solidFill>
              </a:rPr>
              <a:t>Figure 12: Minimum arctic sea-ice extent from 1979 to 2007</a:t>
            </a:r>
          </a:p>
        </p:txBody>
      </p:sp>
    </p:spTree>
    <p:extLst>
      <p:ext uri="{BB962C8B-B14F-4D97-AF65-F5344CB8AC3E}">
        <p14:creationId xmlns:p14="http://schemas.microsoft.com/office/powerpoint/2010/main" val="28599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RECORD IN 2012!!</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8872" y="838200"/>
            <a:ext cx="8796528" cy="5943600"/>
          </a:xfrm>
        </p:spPr>
      </p:pic>
      <p:sp>
        <p:nvSpPr>
          <p:cNvPr id="4" name="Content Placeholder 3"/>
          <p:cNvSpPr>
            <a:spLocks noGrp="1"/>
          </p:cNvSpPr>
          <p:nvPr>
            <p:ph sz="half" idx="2"/>
          </p:nvPr>
        </p:nvSpPr>
        <p:spPr>
          <a:xfrm>
            <a:off x="8001000" y="6019800"/>
            <a:ext cx="990600" cy="715963"/>
          </a:xfrm>
        </p:spPr>
        <p:txBody>
          <a:bodyPr/>
          <a:lstStyle/>
          <a:p>
            <a:endParaRPr lang="en-US" dirty="0"/>
          </a:p>
        </p:txBody>
      </p:sp>
    </p:spTree>
    <p:extLst>
      <p:ext uri="{BB962C8B-B14F-4D97-AF65-F5344CB8AC3E}">
        <p14:creationId xmlns:p14="http://schemas.microsoft.com/office/powerpoint/2010/main" val="4195647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defRPr/>
            </a:pPr>
            <a:r>
              <a:rPr lang="en-GB" sz="3200" dirty="0" smtClean="0">
                <a:effectLst>
                  <a:outerShdw blurRad="38100" dist="38100" dir="2700000" algn="tl">
                    <a:srgbClr val="C0C0C0"/>
                  </a:outerShdw>
                </a:effectLst>
                <a:ea typeface="ＭＳ Ｐゴシック" pitchFamily="1" charset="-128"/>
              </a:rPr>
              <a:t>Superb May 1987 – North Pole</a:t>
            </a:r>
            <a:br>
              <a:rPr lang="en-GB" sz="3200" dirty="0" smtClean="0">
                <a:effectLst>
                  <a:outerShdw blurRad="38100" dist="38100" dir="2700000" algn="tl">
                    <a:srgbClr val="C0C0C0"/>
                  </a:outerShdw>
                </a:effectLst>
                <a:ea typeface="ＭＳ Ｐゴシック" pitchFamily="1" charset="-128"/>
              </a:rPr>
            </a:br>
            <a:r>
              <a:rPr lang="en-GB" sz="1600" dirty="0" smtClean="0">
                <a:effectLst>
                  <a:outerShdw blurRad="38100" dist="38100" dir="2700000" algn="tl">
                    <a:srgbClr val="C0C0C0"/>
                  </a:outerShdw>
                </a:effectLst>
                <a:ea typeface="ＭＳ Ｐゴシック" pitchFamily="1" charset="-128"/>
              </a:rPr>
              <a:t>(plus USS Sea Devil)</a:t>
            </a:r>
          </a:p>
        </p:txBody>
      </p:sp>
      <p:pic>
        <p:nvPicPr>
          <p:cNvPr id="77827" name="Picture 3" descr="sub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2917825"/>
            <a:ext cx="7391400" cy="39401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76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defRPr/>
            </a:pPr>
            <a:r>
              <a:rPr lang="en-GB" sz="3600" smtClean="0">
                <a:effectLst>
                  <a:outerShdw blurRad="38100" dist="38100" dir="2700000" algn="tl">
                    <a:srgbClr val="C0C0C0"/>
                  </a:outerShdw>
                </a:effectLst>
                <a:ea typeface="ＭＳ Ｐゴシック" pitchFamily="1" charset="-128"/>
              </a:rPr>
              <a:t>Upward sonar profile</a:t>
            </a:r>
            <a:br>
              <a:rPr lang="en-GB" sz="3600" smtClean="0">
                <a:effectLst>
                  <a:outerShdw blurRad="38100" dist="38100" dir="2700000" algn="tl">
                    <a:srgbClr val="C0C0C0"/>
                  </a:outerShdw>
                </a:effectLst>
                <a:ea typeface="ＭＳ Ｐゴシック" pitchFamily="1" charset="-128"/>
              </a:rPr>
            </a:br>
            <a:r>
              <a:rPr lang="en-GB" sz="3600" smtClean="0">
                <a:effectLst>
                  <a:outerShdw blurRad="38100" dist="38100" dir="2700000" algn="tl">
                    <a:srgbClr val="C0C0C0"/>
                  </a:outerShdw>
                </a:effectLst>
                <a:ea typeface="ＭＳ Ｐゴシック" pitchFamily="1" charset="-128"/>
              </a:rPr>
              <a:t> </a:t>
            </a:r>
            <a:endParaRPr lang="en-GB" sz="1800" smtClean="0">
              <a:effectLst>
                <a:outerShdw blurRad="38100" dist="38100" dir="2700000" algn="tl">
                  <a:srgbClr val="C0C0C0"/>
                </a:outerShdw>
              </a:effectLst>
              <a:ea typeface="ＭＳ Ｐゴシック" pitchFamily="1" charset="-128"/>
            </a:endParaRPr>
          </a:p>
        </p:txBody>
      </p:sp>
      <p:pic>
        <p:nvPicPr>
          <p:cNvPr id="78851" name="Picture 3" descr="sub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3505200"/>
            <a:ext cx="7162800" cy="32829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9989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hnningArc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4387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990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019907" name="Rectangle 3"/>
          <p:cNvSpPr>
            <a:spLocks noGrp="1" noChangeArrowheads="1"/>
          </p:cNvSpPr>
          <p:nvPr>
            <p:ph type="title"/>
          </p:nvPr>
        </p:nvSpPr>
        <p:spPr>
          <a:effectLst>
            <a:outerShdw dist="35921" dir="2700000" algn="ctr" rotWithShape="0">
              <a:schemeClr val="bg2"/>
            </a:outerShdw>
          </a:effectLst>
        </p:spPr>
        <p:txBody>
          <a:bodyPr/>
          <a:lstStyle/>
          <a:p>
            <a:pPr eaLnBrk="1" hangingPunct="1">
              <a:defRPr/>
            </a:pPr>
            <a:r>
              <a:rPr lang="en-US" b="1" smtClean="0">
                <a:solidFill>
                  <a:srgbClr val="0000FF"/>
                </a:solidFill>
                <a:effectLst>
                  <a:outerShdw blurRad="38100" dist="38100" dir="2700000" algn="tl">
                    <a:srgbClr val="C0C0C0"/>
                  </a:outerShdw>
                </a:effectLst>
                <a:latin typeface="Comic Sans MS" pitchFamily="66" charset="0"/>
              </a:rPr>
              <a:t>Greenland</a:t>
            </a:r>
          </a:p>
        </p:txBody>
      </p:sp>
      <p:pic>
        <p:nvPicPr>
          <p:cNvPr id="1019908" name="Picture 4" descr="Greenland_slice"/>
          <p:cNvPicPr>
            <a:picLocks noChangeAspect="1" noChangeArrowheads="1"/>
          </p:cNvPicPr>
          <p:nvPr/>
        </p:nvPicPr>
        <p:blipFill>
          <a:blip r:embed="rId4">
            <a:extLst>
              <a:ext uri="{28A0092B-C50C-407E-A947-70E740481C1C}">
                <a14:useLocalDpi xmlns:a14="http://schemas.microsoft.com/office/drawing/2010/main" val="0"/>
              </a:ext>
            </a:extLst>
          </a:blip>
          <a:srcRect l="6522" r="19565" b="12984"/>
          <a:stretch>
            <a:fillRect/>
          </a:stretch>
        </p:blipFill>
        <p:spPr bwMode="auto">
          <a:xfrm>
            <a:off x="5867400" y="4343400"/>
            <a:ext cx="2220913"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noChangeAspect="1"/>
          </p:cNvGrpSpPr>
          <p:nvPr/>
        </p:nvGrpSpPr>
        <p:grpSpPr bwMode="auto">
          <a:xfrm>
            <a:off x="0" y="4283075"/>
            <a:ext cx="6019800" cy="2574925"/>
            <a:chOff x="0" y="2698"/>
            <a:chExt cx="3792" cy="1622"/>
          </a:xfrm>
        </p:grpSpPr>
        <p:sp>
          <p:nvSpPr>
            <p:cNvPr id="86022" name="AutoShape 6"/>
            <p:cNvSpPr>
              <a:spLocks noChangeAspect="1" noChangeArrowheads="1" noTextEdit="1"/>
            </p:cNvSpPr>
            <p:nvPr/>
          </p:nvSpPr>
          <p:spPr bwMode="auto">
            <a:xfrm>
              <a:off x="0" y="2698"/>
              <a:ext cx="3792" cy="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pic>
          <p:nvPicPr>
            <p:cNvPr id="860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6" y="3309"/>
              <a:ext cx="601" cy="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98"/>
              <a:ext cx="1280" cy="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5" name="Rectangle 9"/>
            <p:cNvSpPr>
              <a:spLocks noChangeArrowheads="1"/>
            </p:cNvSpPr>
            <p:nvPr/>
          </p:nvSpPr>
          <p:spPr bwMode="auto">
            <a:xfrm>
              <a:off x="1464" y="4145"/>
              <a:ext cx="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endParaRPr lang="en-US" smtClean="0">
                <a:solidFill>
                  <a:srgbClr val="000000"/>
                </a:solidFill>
                <a:latin typeface="Arial" pitchFamily="34" charset="0"/>
              </a:endParaRPr>
            </a:p>
          </p:txBody>
        </p:sp>
        <p:sp>
          <p:nvSpPr>
            <p:cNvPr id="86026" name="Rectangle 10"/>
            <p:cNvSpPr>
              <a:spLocks noChangeArrowheads="1"/>
            </p:cNvSpPr>
            <p:nvPr/>
          </p:nvSpPr>
          <p:spPr bwMode="auto">
            <a:xfrm>
              <a:off x="1449" y="4130"/>
              <a:ext cx="225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500" smtClean="0">
                  <a:solidFill>
                    <a:srgbClr val="000000"/>
                  </a:solidFill>
                  <a:latin typeface="Comic Sans MS" pitchFamily="66" charset="0"/>
                </a:rPr>
                <a:t>Science Breakthrough of the Year 2006</a:t>
              </a:r>
              <a:endParaRPr lang="en-US" smtClean="0">
                <a:solidFill>
                  <a:srgbClr val="000000"/>
                </a:solidFill>
                <a:latin typeface="Arial" pitchFamily="34" charset="0"/>
              </a:endParaRPr>
            </a:p>
          </p:txBody>
        </p:sp>
      </p:grpSp>
    </p:spTree>
    <p:extLst>
      <p:ext uri="{BB962C8B-B14F-4D97-AF65-F5344CB8AC3E}">
        <p14:creationId xmlns:p14="http://schemas.microsoft.com/office/powerpoint/2010/main" val="4102020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199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990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19908"/>
                                        </p:tgtEl>
                                        <p:attrNameLst>
                                          <p:attrName>style.visibility</p:attrName>
                                        </p:attrNameLst>
                                      </p:cBhvr>
                                      <p:to>
                                        <p:strVal val="visible"/>
                                      </p:to>
                                    </p:set>
                                    <p:anim calcmode="lin" valueType="num">
                                      <p:cBhvr additive="base">
                                        <p:cTn id="13" dur="500" fill="hold"/>
                                        <p:tgtEl>
                                          <p:spTgt spid="1019908"/>
                                        </p:tgtEl>
                                        <p:attrNameLst>
                                          <p:attrName>ppt_x</p:attrName>
                                        </p:attrNameLst>
                                      </p:cBhvr>
                                      <p:tavLst>
                                        <p:tav tm="0">
                                          <p:val>
                                            <p:strVal val="#ppt_x"/>
                                          </p:val>
                                        </p:tav>
                                        <p:tav tm="100000">
                                          <p:val>
                                            <p:strVal val="#ppt_x"/>
                                          </p:val>
                                        </p:tav>
                                      </p:tavLst>
                                    </p:anim>
                                    <p:anim calcmode="lin" valueType="num">
                                      <p:cBhvr additive="base">
                                        <p:cTn id="14" dur="500" fill="hold"/>
                                        <p:tgtEl>
                                          <p:spTgt spid="101990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endParaRPr lang="en-US" smtClean="0"/>
          </a:p>
        </p:txBody>
      </p:sp>
      <p:pic>
        <p:nvPicPr>
          <p:cNvPr id="87043"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Tree>
    <p:extLst>
      <p:ext uri="{BB962C8B-B14F-4D97-AF65-F5344CB8AC3E}">
        <p14:creationId xmlns:p14="http://schemas.microsoft.com/office/powerpoint/2010/main" val="3465794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fontScale="90000"/>
          </a:bodyPr>
          <a:lstStyle/>
          <a:p>
            <a:r>
              <a:rPr lang="en-US" b="1" dirty="0" smtClean="0">
                <a:solidFill>
                  <a:schemeClr val="tx1">
                    <a:lumMod val="75000"/>
                    <a:lumOff val="25000"/>
                  </a:schemeClr>
                </a:solidFill>
                <a:effectLst>
                  <a:outerShdw blurRad="38100" dist="38100" dir="2700000" algn="tl">
                    <a:srgbClr val="000000">
                      <a:alpha val="43137"/>
                    </a:srgbClr>
                  </a:outerShdw>
                </a:effectLst>
              </a:rPr>
              <a:t>Is the Cryosphere Sending Signals About Climate Change?</a:t>
            </a:r>
            <a:endParaRPr lang="en-US" b="1" dirty="0">
              <a:solidFill>
                <a:schemeClr val="tx1">
                  <a:lumMod val="75000"/>
                  <a:lumOff val="25000"/>
                </a:schemeClr>
              </a:solidFill>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7687"/>
          <a:stretch/>
        </p:blipFill>
        <p:spPr>
          <a:xfrm>
            <a:off x="6276109" y="1353967"/>
            <a:ext cx="2799877" cy="1750541"/>
          </a:xfrm>
          <a:ln w="31750">
            <a:solidFill>
              <a:schemeClr val="tx1">
                <a:lumMod val="75000"/>
                <a:lumOff val="25000"/>
              </a:schemeClr>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7686"/>
          <a:stretch/>
        </p:blipFill>
        <p:spPr>
          <a:xfrm>
            <a:off x="3657600" y="1353967"/>
            <a:ext cx="2618509" cy="1752600"/>
          </a:xfrm>
          <a:prstGeom prst="rect">
            <a:avLst/>
          </a:prstGeom>
          <a:ln w="31750">
            <a:solidFill>
              <a:schemeClr val="tx1">
                <a:lumMod val="75000"/>
                <a:lumOff val="25000"/>
              </a:schemeClr>
            </a:solidFill>
          </a:ln>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7640"/>
          <a:stretch/>
        </p:blipFill>
        <p:spPr>
          <a:xfrm>
            <a:off x="6276110" y="3126088"/>
            <a:ext cx="2799877" cy="1676051"/>
          </a:xfrm>
          <a:prstGeom prst="rect">
            <a:avLst/>
          </a:prstGeom>
          <a:ln w="31750">
            <a:solidFill>
              <a:schemeClr val="tx1">
                <a:lumMod val="75000"/>
                <a:lumOff val="25000"/>
              </a:schemeClr>
            </a:solidFill>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1" y="3126089"/>
            <a:ext cx="2618509" cy="1649600"/>
          </a:xfrm>
          <a:prstGeom prst="rect">
            <a:avLst/>
          </a:prstGeom>
          <a:ln w="31750">
            <a:solidFill>
              <a:schemeClr val="tx1">
                <a:lumMod val="75000"/>
                <a:lumOff val="25000"/>
              </a:schemeClr>
            </a:solid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1353967"/>
            <a:ext cx="3333750" cy="5427833"/>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1373" t="3837" r="1043" b="2657"/>
          <a:stretch/>
        </p:blipFill>
        <p:spPr>
          <a:xfrm>
            <a:off x="3657601" y="4786746"/>
            <a:ext cx="5418387" cy="1995054"/>
          </a:xfrm>
          <a:prstGeom prst="rect">
            <a:avLst/>
          </a:prstGeom>
          <a:ln w="31750">
            <a:solidFill>
              <a:schemeClr val="tx1">
                <a:lumMod val="75000"/>
                <a:lumOff val="25000"/>
              </a:schemeClr>
            </a:solidFill>
          </a:ln>
        </p:spPr>
      </p:pic>
      <p:sp>
        <p:nvSpPr>
          <p:cNvPr id="4" name="TextBox 3"/>
          <p:cNvSpPr txBox="1"/>
          <p:nvPr/>
        </p:nvSpPr>
        <p:spPr>
          <a:xfrm>
            <a:off x="4389087" y="1869437"/>
            <a:ext cx="1006301" cy="523220"/>
          </a:xfrm>
          <a:prstGeom prst="rect">
            <a:avLst/>
          </a:prstGeom>
          <a:noFill/>
        </p:spPr>
        <p:txBody>
          <a:bodyPr wrap="none" rtlCol="0">
            <a:spAutoFit/>
          </a:bodyPr>
          <a:lstStyle/>
          <a:p>
            <a:r>
              <a:rPr lang="en-US" sz="2800" b="1" dirty="0" smtClean="0">
                <a:solidFill>
                  <a:srgbClr val="C00000"/>
                </a:solidFill>
                <a:effectLst>
                  <a:outerShdw blurRad="38100" dist="38100" dir="2700000" algn="tl">
                    <a:srgbClr val="000000">
                      <a:alpha val="43137"/>
                    </a:srgbClr>
                  </a:outerShdw>
                </a:effectLst>
              </a:rPr>
              <a:t>Snow</a:t>
            </a:r>
            <a:endParaRPr lang="en-US" sz="2800" b="1" dirty="0">
              <a:solidFill>
                <a:srgbClr val="C00000"/>
              </a:solidFill>
              <a:effectLst>
                <a:outerShdw blurRad="38100" dist="38100" dir="2700000" algn="tl">
                  <a:srgbClr val="000000">
                    <a:alpha val="43137"/>
                  </a:srgbClr>
                </a:outerShdw>
              </a:effectLst>
            </a:endParaRPr>
          </a:p>
        </p:txBody>
      </p:sp>
      <p:sp>
        <p:nvSpPr>
          <p:cNvPr id="11" name="TextBox 10"/>
          <p:cNvSpPr txBox="1"/>
          <p:nvPr/>
        </p:nvSpPr>
        <p:spPr>
          <a:xfrm>
            <a:off x="7018788" y="1869437"/>
            <a:ext cx="1366528" cy="523220"/>
          </a:xfrm>
          <a:prstGeom prst="rect">
            <a:avLst/>
          </a:prstGeom>
          <a:noFill/>
        </p:spPr>
        <p:txBody>
          <a:bodyPr wrap="none" rtlCol="0">
            <a:spAutoFit/>
          </a:bodyPr>
          <a:lstStyle/>
          <a:p>
            <a:r>
              <a:rPr lang="en-US" sz="2800" b="1" dirty="0" smtClean="0">
                <a:solidFill>
                  <a:srgbClr val="C00000"/>
                </a:solidFill>
                <a:effectLst>
                  <a:outerShdw blurRad="38100" dist="38100" dir="2700000" algn="tl">
                    <a:srgbClr val="000000">
                      <a:alpha val="43137"/>
                    </a:srgbClr>
                  </a:outerShdw>
                </a:effectLst>
              </a:rPr>
              <a:t>Glaciers</a:t>
            </a:r>
            <a:endParaRPr lang="en-US" sz="2800" b="1" dirty="0">
              <a:solidFill>
                <a:srgbClr val="C00000"/>
              </a:solidFill>
              <a:effectLst>
                <a:outerShdw blurRad="38100" dist="38100" dir="2700000" algn="tl">
                  <a:srgbClr val="000000">
                    <a:alpha val="43137"/>
                  </a:srgbClr>
                </a:outerShdw>
              </a:effectLst>
            </a:endParaRPr>
          </a:p>
        </p:txBody>
      </p:sp>
      <p:sp>
        <p:nvSpPr>
          <p:cNvPr id="12" name="TextBox 11"/>
          <p:cNvSpPr txBox="1"/>
          <p:nvPr/>
        </p:nvSpPr>
        <p:spPr>
          <a:xfrm>
            <a:off x="4303149" y="3689279"/>
            <a:ext cx="1223412" cy="523220"/>
          </a:xfrm>
          <a:prstGeom prst="rect">
            <a:avLst/>
          </a:prstGeom>
          <a:noFill/>
        </p:spPr>
        <p:txBody>
          <a:bodyPr wrap="none" rtlCol="0">
            <a:spAutoFit/>
          </a:bodyPr>
          <a:lstStyle/>
          <a:p>
            <a:r>
              <a:rPr lang="en-US" sz="2800" b="1" dirty="0" smtClean="0">
                <a:solidFill>
                  <a:srgbClr val="C00000"/>
                </a:solidFill>
                <a:effectLst>
                  <a:outerShdw blurRad="38100" dist="38100" dir="2700000" algn="tl">
                    <a:srgbClr val="000000">
                      <a:alpha val="43137"/>
                    </a:srgbClr>
                  </a:outerShdw>
                </a:effectLst>
              </a:rPr>
              <a:t>Sea Ice</a:t>
            </a:r>
            <a:endParaRPr lang="en-US" sz="2800" b="1" dirty="0">
              <a:solidFill>
                <a:srgbClr val="C00000"/>
              </a:solidFill>
              <a:effectLst>
                <a:outerShdw blurRad="38100" dist="38100" dir="2700000" algn="tl">
                  <a:srgbClr val="000000">
                    <a:alpha val="43137"/>
                  </a:srgbClr>
                </a:outerShdw>
              </a:effectLst>
            </a:endParaRPr>
          </a:p>
        </p:txBody>
      </p:sp>
      <p:sp>
        <p:nvSpPr>
          <p:cNvPr id="13" name="TextBox 12"/>
          <p:cNvSpPr txBox="1"/>
          <p:nvPr/>
        </p:nvSpPr>
        <p:spPr>
          <a:xfrm>
            <a:off x="6781800" y="3696662"/>
            <a:ext cx="1840504" cy="523220"/>
          </a:xfrm>
          <a:prstGeom prst="rect">
            <a:avLst/>
          </a:prstGeom>
          <a:noFill/>
        </p:spPr>
        <p:txBody>
          <a:bodyPr wrap="none" rtlCol="0">
            <a:spAutoFit/>
          </a:bodyPr>
          <a:lstStyle/>
          <a:p>
            <a:r>
              <a:rPr lang="en-US" sz="2800" b="1" dirty="0" smtClean="0">
                <a:solidFill>
                  <a:srgbClr val="C00000"/>
                </a:solidFill>
                <a:effectLst>
                  <a:outerShdw blurRad="38100" dist="38100" dir="2700000" algn="tl">
                    <a:srgbClr val="000000">
                      <a:alpha val="43137"/>
                    </a:srgbClr>
                  </a:outerShdw>
                </a:effectLst>
              </a:rPr>
              <a:t>Permafrost</a:t>
            </a:r>
            <a:endParaRPr lang="en-US" sz="2800" b="1" dirty="0">
              <a:solidFill>
                <a:srgbClr val="C00000"/>
              </a:solidFill>
              <a:effectLst>
                <a:outerShdw blurRad="38100" dist="38100" dir="2700000" algn="tl">
                  <a:srgbClr val="000000">
                    <a:alpha val="43137"/>
                  </a:srgbClr>
                </a:outerShdw>
              </a:effectLst>
            </a:endParaRPr>
          </a:p>
        </p:txBody>
      </p:sp>
      <p:sp>
        <p:nvSpPr>
          <p:cNvPr id="14" name="TextBox 13"/>
          <p:cNvSpPr txBox="1"/>
          <p:nvPr/>
        </p:nvSpPr>
        <p:spPr>
          <a:xfrm>
            <a:off x="5524672" y="5640060"/>
            <a:ext cx="1684244" cy="523220"/>
          </a:xfrm>
          <a:prstGeom prst="rect">
            <a:avLst/>
          </a:prstGeom>
          <a:noFill/>
        </p:spPr>
        <p:txBody>
          <a:bodyPr wrap="none" rtlCol="0">
            <a:spAutoFit/>
          </a:bodyPr>
          <a:lstStyle/>
          <a:p>
            <a:r>
              <a:rPr lang="en-US" sz="2800" b="1" dirty="0" smtClean="0">
                <a:solidFill>
                  <a:srgbClr val="C00000"/>
                </a:solidFill>
                <a:effectLst>
                  <a:outerShdw blurRad="38100" dist="38100" dir="2700000" algn="tl">
                    <a:srgbClr val="000000">
                      <a:alpha val="43137"/>
                    </a:srgbClr>
                  </a:outerShdw>
                </a:effectLst>
              </a:rPr>
              <a:t>Ice Sheets</a:t>
            </a:r>
            <a:endParaRPr lang="en-US" sz="28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442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1524000" y="228600"/>
            <a:ext cx="6781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en-US" sz="3200" smtClean="0">
                <a:solidFill>
                  <a:srgbClr val="FF9933"/>
                </a:solidFill>
                <a:cs typeface="Arial" pitchFamily="34" charset="0"/>
              </a:rPr>
              <a:t>North America: Angangueo</a:t>
            </a:r>
            <a:endParaRPr lang="en-US" sz="3200" smtClean="0">
              <a:solidFill>
                <a:srgbClr val="FF9933"/>
              </a:solidFill>
            </a:endParaRPr>
          </a:p>
        </p:txBody>
      </p:sp>
      <p:pic>
        <p:nvPicPr>
          <p:cNvPr id="1036291" name="Picture 3" descr="14mar19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46116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292" name="Text Box 4"/>
          <p:cNvSpPr txBox="1">
            <a:spLocks noChangeArrowheads="1"/>
          </p:cNvSpPr>
          <p:nvPr/>
        </p:nvSpPr>
        <p:spPr bwMode="auto">
          <a:xfrm>
            <a:off x="5562600" y="1905000"/>
            <a:ext cx="2971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buFontTx/>
              <a:buChar char="•"/>
            </a:pPr>
            <a:r>
              <a:rPr lang="en-US" sz="2000" smtClean="0">
                <a:solidFill>
                  <a:srgbClr val="FFFFFF"/>
                </a:solidFill>
                <a:cs typeface="Times New Roman" pitchFamily="18" charset="0"/>
              </a:rPr>
              <a:t> 1986: Images show Degradation of forest area</a:t>
            </a:r>
          </a:p>
        </p:txBody>
      </p:sp>
      <p:pic>
        <p:nvPicPr>
          <p:cNvPr id="1036293" name="Picture 5" descr="31mar2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46116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294" name="Text Box 6"/>
          <p:cNvSpPr txBox="1">
            <a:spLocks noChangeArrowheads="1"/>
          </p:cNvSpPr>
          <p:nvPr/>
        </p:nvSpPr>
        <p:spPr bwMode="auto">
          <a:xfrm>
            <a:off x="5638800" y="3429000"/>
            <a:ext cx="2743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buFontTx/>
              <a:buChar char="•"/>
            </a:pPr>
            <a:r>
              <a:rPr lang="en-US" sz="2000" smtClean="0">
                <a:solidFill>
                  <a:srgbClr val="FFFFFF"/>
                </a:solidFill>
                <a:cs typeface="Times New Roman" pitchFamily="18" charset="0"/>
              </a:rPr>
              <a:t> 2001: Between 1984 and 1999, 38 per cent of forests were degraded</a:t>
            </a:r>
          </a:p>
        </p:txBody>
      </p:sp>
      <p:pic>
        <p:nvPicPr>
          <p:cNvPr id="83975" name="Picture 7" descr="Forest_Angangue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75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7" name="Rectangle 9"/>
          <p:cNvSpPr>
            <a:spLocks noChangeArrowheads="1"/>
          </p:cNvSpPr>
          <p:nvPr/>
        </p:nvSpPr>
        <p:spPr bwMode="auto">
          <a:xfrm>
            <a:off x="1219200" y="3048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en-US" sz="2800" b="1" smtClean="0">
                <a:solidFill>
                  <a:srgbClr val="FF9933"/>
                </a:solidFill>
              </a:rPr>
              <a:t>Glacier National Park, Montana, United States</a:t>
            </a:r>
          </a:p>
        </p:txBody>
      </p:sp>
      <p:pic>
        <p:nvPicPr>
          <p:cNvPr id="83978" name="Picture 10" descr="Grinnellquad_frMtGould1938_2006_highR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430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539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036291"/>
                                        </p:tgtEl>
                                        <p:attrNameLst>
                                          <p:attrName>style.visibility</p:attrName>
                                        </p:attrNameLst>
                                      </p:cBhvr>
                                      <p:to>
                                        <p:strVal val="visible"/>
                                      </p:to>
                                    </p:set>
                                    <p:animEffect transition="in" filter="dissolve">
                                      <p:cBhvr>
                                        <p:cTn id="7" dur="500"/>
                                        <p:tgtEl>
                                          <p:spTgt spid="103629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36292"/>
                                        </p:tgtEl>
                                        <p:attrNameLst>
                                          <p:attrName>style.visibility</p:attrName>
                                        </p:attrNameLst>
                                      </p:cBhvr>
                                      <p:to>
                                        <p:strVal val="visible"/>
                                      </p:to>
                                    </p:set>
                                    <p:animEffect transition="in" filter="dissolve">
                                      <p:cBhvr>
                                        <p:cTn id="10" dur="500"/>
                                        <p:tgtEl>
                                          <p:spTgt spid="103629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036293"/>
                                        </p:tgtEl>
                                        <p:attrNameLst>
                                          <p:attrName>style.visibility</p:attrName>
                                        </p:attrNameLst>
                                      </p:cBhvr>
                                      <p:to>
                                        <p:strVal val="visible"/>
                                      </p:to>
                                    </p:set>
                                    <p:animEffect transition="in" filter="dissolve">
                                      <p:cBhvr>
                                        <p:cTn id="15" dur="500"/>
                                        <p:tgtEl>
                                          <p:spTgt spid="103629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36294"/>
                                        </p:tgtEl>
                                        <p:attrNameLst>
                                          <p:attrName>style.visibility</p:attrName>
                                        </p:attrNameLst>
                                      </p:cBhvr>
                                      <p:to>
                                        <p:strVal val="visible"/>
                                      </p:to>
                                    </p:set>
                                    <p:animEffect transition="in" filter="dissolve">
                                      <p:cBhvr>
                                        <p:cTn id="18" dur="500"/>
                                        <p:tgtEl>
                                          <p:spTgt spid="1036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292" grpId="0"/>
      <p:bldP spid="103629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0"/>
            <a:ext cx="9144000" cy="838200"/>
          </a:xfrm>
        </p:spPr>
        <p:txBody>
          <a:bodyPr/>
          <a:lstStyle/>
          <a:p>
            <a:pPr eaLnBrk="1" hangingPunct="1"/>
            <a:r>
              <a:rPr lang="en-US" sz="3300" b="0" smtClean="0">
                <a:solidFill>
                  <a:srgbClr val="FFFF00"/>
                </a:solidFill>
              </a:rPr>
              <a:t>Glaciers and frozen ground are receding</a:t>
            </a:r>
          </a:p>
        </p:txBody>
      </p:sp>
      <p:sp>
        <p:nvSpPr>
          <p:cNvPr id="82947" name="Text Box 3"/>
          <p:cNvSpPr txBox="1">
            <a:spLocks noChangeArrowheads="1"/>
          </p:cNvSpPr>
          <p:nvPr/>
        </p:nvSpPr>
        <p:spPr bwMode="auto">
          <a:xfrm>
            <a:off x="4572000" y="5326063"/>
            <a:ext cx="4572000" cy="1187450"/>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b="1" smtClean="0">
                <a:solidFill>
                  <a:srgbClr val="000000"/>
                </a:solidFill>
              </a:rPr>
              <a:t>Area of seasonally frozen ground in NH has decreased</a:t>
            </a:r>
          </a:p>
          <a:p>
            <a:pPr eaLnBrk="1" fontAlgn="base" hangingPunct="1">
              <a:spcBef>
                <a:spcPct val="0"/>
              </a:spcBef>
              <a:spcAft>
                <a:spcPct val="0"/>
              </a:spcAft>
            </a:pPr>
            <a:r>
              <a:rPr lang="en-US" sz="2400" b="1" smtClean="0">
                <a:solidFill>
                  <a:srgbClr val="000000"/>
                </a:solidFill>
              </a:rPr>
              <a:t>by 7% from 1901 to 2002</a:t>
            </a:r>
            <a:endParaRPr lang="en-GB" sz="2400" b="1" smtClean="0">
              <a:solidFill>
                <a:srgbClr val="000000"/>
              </a:solidFill>
            </a:endParaRPr>
          </a:p>
        </p:txBody>
      </p:sp>
      <p:pic>
        <p:nvPicPr>
          <p:cNvPr id="829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14400"/>
            <a:ext cx="4419600"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5"/>
          <p:cNvSpPr txBox="1">
            <a:spLocks noChangeArrowheads="1"/>
          </p:cNvSpPr>
          <p:nvPr/>
        </p:nvSpPr>
        <p:spPr bwMode="auto">
          <a:xfrm>
            <a:off x="152400" y="5692775"/>
            <a:ext cx="4114800" cy="82232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b="1" smtClean="0">
                <a:solidFill>
                  <a:srgbClr val="000000"/>
                </a:solidFill>
              </a:rPr>
              <a:t>Increased Glacier retreat since the early 1990s</a:t>
            </a:r>
          </a:p>
        </p:txBody>
      </p:sp>
      <p:pic>
        <p:nvPicPr>
          <p:cNvPr id="829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4267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07" name="Line 7"/>
          <p:cNvSpPr>
            <a:spLocks noChangeShapeType="1"/>
          </p:cNvSpPr>
          <p:nvPr/>
        </p:nvSpPr>
        <p:spPr bwMode="auto">
          <a:xfrm>
            <a:off x="5105400" y="2759075"/>
            <a:ext cx="3810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9961070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70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0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762000" y="-228600"/>
            <a:ext cx="7772400" cy="1143000"/>
          </a:xfrm>
        </p:spPr>
        <p:txBody>
          <a:bodyPr/>
          <a:lstStyle/>
          <a:p>
            <a:pPr eaLnBrk="1" hangingPunct="1"/>
            <a:r>
              <a:rPr lang="en-US" sz="2400" b="1" smtClean="0">
                <a:latin typeface="Arial Black" pitchFamily="34" charset="0"/>
              </a:rPr>
              <a:t>ALASKAN GLACIER MASS BALANCES</a:t>
            </a:r>
            <a:br>
              <a:rPr lang="en-US" sz="2400" b="1" smtClean="0">
                <a:latin typeface="Arial Black" pitchFamily="34" charset="0"/>
              </a:rPr>
            </a:br>
            <a:r>
              <a:rPr lang="en-US" sz="2400" b="1" smtClean="0">
                <a:latin typeface="Arial Black" pitchFamily="34" charset="0"/>
              </a:rPr>
              <a:t>1950 - 2001</a:t>
            </a:r>
            <a:endParaRPr lang="en-US" sz="2400" smtClean="0"/>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4"/>
          <p:cNvSpPr txBox="1">
            <a:spLocks noChangeArrowheads="1"/>
          </p:cNvSpPr>
          <p:nvPr/>
        </p:nvSpPr>
        <p:spPr bwMode="auto">
          <a:xfrm>
            <a:off x="152400" y="6553200"/>
            <a:ext cx="282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latin typeface="Arial Black" pitchFamily="34" charset="0"/>
              </a:rPr>
              <a:t>Arendt et al 2002. Science.</a:t>
            </a:r>
          </a:p>
        </p:txBody>
      </p:sp>
    </p:spTree>
    <p:extLst>
      <p:ext uri="{BB962C8B-B14F-4D97-AF65-F5344CB8AC3E}">
        <p14:creationId xmlns:p14="http://schemas.microsoft.com/office/powerpoint/2010/main" val="11427122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perm_hous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419600"/>
            <a:ext cx="4572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74" y="4419600"/>
            <a:ext cx="4572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943" y="990600"/>
            <a:ext cx="5608257"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4908" y="1005498"/>
            <a:ext cx="3126692" cy="318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0" y="0"/>
            <a:ext cx="9144000" cy="762000"/>
          </a:xfrm>
        </p:spPr>
        <p:txBody>
          <a:bodyPr/>
          <a:lstStyle/>
          <a:p>
            <a:r>
              <a:rPr lang="en-US" b="1" dirty="0" smtClean="0">
                <a:solidFill>
                  <a:schemeClr val="tx1">
                    <a:lumMod val="75000"/>
                    <a:lumOff val="25000"/>
                  </a:schemeClr>
                </a:solidFill>
                <a:effectLst>
                  <a:outerShdw blurRad="38100" dist="38100" dir="2700000" algn="tl">
                    <a:srgbClr val="000000">
                      <a:alpha val="43137"/>
                    </a:srgbClr>
                  </a:outerShdw>
                </a:effectLst>
              </a:rPr>
              <a:t>Permafrost Anomaly</a:t>
            </a:r>
            <a:endParaRPr lang="en-US" b="1" dirty="0">
              <a:solidFill>
                <a:schemeClr val="tx1">
                  <a:lumMod val="75000"/>
                  <a:lumOff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212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endParaRPr lang="en-US" smtClean="0"/>
          </a:p>
        </p:txBody>
      </p:sp>
      <p:pic>
        <p:nvPicPr>
          <p:cNvPr id="63491" name="Content Placeholder 5" descr="Antarctica_AMO_2009027_lr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5527572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66562" name="Rectangle 5"/>
          <p:cNvSpPr>
            <a:spLocks noChangeArrowheads="1"/>
          </p:cNvSpPr>
          <p:nvPr/>
        </p:nvSpPr>
        <p:spPr bwMode="auto">
          <a:xfrm>
            <a:off x="2514600" y="4876800"/>
            <a:ext cx="4114800" cy="838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smtClean="0">
              <a:solidFill>
                <a:srgbClr val="000000"/>
              </a:solidFill>
            </a:endParaRPr>
          </a:p>
        </p:txBody>
      </p:sp>
      <p:pic>
        <p:nvPicPr>
          <p:cNvPr id="66563" name="Picture 3" descr="figure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79248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figure21"/>
          <p:cNvPicPr>
            <a:picLocks noChangeAspect="1" noChangeArrowheads="1"/>
          </p:cNvPicPr>
          <p:nvPr/>
        </p:nvPicPr>
        <p:blipFill>
          <a:blip r:embed="rId4" cstate="print">
            <a:extLst>
              <a:ext uri="{28A0092B-C50C-407E-A947-70E740481C1C}">
                <a14:useLocalDpi xmlns:a14="http://schemas.microsoft.com/office/drawing/2010/main" val="0"/>
              </a:ext>
            </a:extLst>
          </a:blip>
          <a:srcRect b="28349"/>
          <a:stretch>
            <a:fillRect/>
          </a:stretch>
        </p:blipFill>
        <p:spPr bwMode="auto">
          <a:xfrm>
            <a:off x="2362200" y="5029200"/>
            <a:ext cx="434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7"/>
          <p:cNvSpPr>
            <a:spLocks noChangeArrowheads="1"/>
          </p:cNvSpPr>
          <p:nvPr/>
        </p:nvSpPr>
        <p:spPr bwMode="auto">
          <a:xfrm>
            <a:off x="0" y="5943600"/>
            <a:ext cx="3962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mtClean="0">
                <a:solidFill>
                  <a:srgbClr val="000000"/>
                </a:solidFill>
              </a:rPr>
              <a:t>Figure 14: Observed Antarctic Warming Trend (°C/decade) from 1957-2006</a:t>
            </a:r>
          </a:p>
        </p:txBody>
      </p:sp>
    </p:spTree>
    <p:extLst>
      <p:ext uri="{BB962C8B-B14F-4D97-AF65-F5344CB8AC3E}">
        <p14:creationId xmlns:p14="http://schemas.microsoft.com/office/powerpoint/2010/main" val="1463223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My Documents\ANTARCTICA\BEST\DSC0189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691" y="-25400"/>
            <a:ext cx="9113309" cy="7063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9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My Documents\ANTARCTICA\BEST\DSC0190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148431"/>
            <a:ext cx="9144000" cy="7006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2036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My Documents\ANTARCTICA\BEST\DSC018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4430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C:\My Documents\ANTARCTICA\BEST\DSC0186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1599" y="0"/>
            <a:ext cx="9418108" cy="7063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730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endParaRPr lang="en-US" smtClean="0"/>
          </a:p>
        </p:txBody>
      </p:sp>
      <p:pic>
        <p:nvPicPr>
          <p:cNvPr id="64515" name="Content Placeholder 3" descr="LST_max_2006_orth_Antarctica.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12158260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idTerm">
  <a:themeElements>
    <a:clrScheme name="MidTerm.p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idTerm.po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0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06" charset="0"/>
          </a:defRPr>
        </a:defPPr>
      </a:lstStyle>
    </a:lnDef>
  </a:objectDefaults>
  <a:extraClrSchemeLst>
    <a:extraClrScheme>
      <a:clrScheme name="MidTerm.p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idTerm.p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dTerm.p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idTerm.p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idTerm.p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idTerm.p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idTerm.p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idTerm.p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idTerm.p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idTerm.p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idTerm.p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idTerm.p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2396</TotalTime>
  <Words>678</Words>
  <Application>Microsoft Office PowerPoint</Application>
  <PresentationFormat>On-screen Show (4:3)</PresentationFormat>
  <Paragraphs>63</Paragraphs>
  <Slides>23</Slides>
  <Notes>22</Notes>
  <HiddenSlides>0</HiddenSlides>
  <MMClips>0</MMClips>
  <ScaleCrop>false</ScaleCrop>
  <HeadingPairs>
    <vt:vector size="4" baseType="variant">
      <vt:variant>
        <vt:lpstr>Theme</vt:lpstr>
      </vt:variant>
      <vt:variant>
        <vt:i4>8</vt:i4>
      </vt:variant>
      <vt:variant>
        <vt:lpstr>Slide Titles</vt:lpstr>
      </vt:variant>
      <vt:variant>
        <vt:i4>23</vt:i4>
      </vt:variant>
    </vt:vector>
  </HeadingPairs>
  <TitlesOfParts>
    <vt:vector size="31" baseType="lpstr">
      <vt:lpstr>Office Theme</vt:lpstr>
      <vt:lpstr>2_Office Theme</vt:lpstr>
      <vt:lpstr>1_Blank Presentation</vt:lpstr>
      <vt:lpstr>2_Default Design</vt:lpstr>
      <vt:lpstr>MidTerm</vt:lpstr>
      <vt:lpstr>1_Default Design</vt:lpstr>
      <vt:lpstr>3_Default Design</vt:lpstr>
      <vt:lpstr>1_Office Theme</vt:lpstr>
      <vt:lpstr>Climate Change</vt:lpstr>
      <vt:lpstr>Is the Cryosphere Sending Signals About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RECORD IN 2012!!</vt:lpstr>
      <vt:lpstr>Superb May 1987 – North Pole (plus USS Sea Devil)</vt:lpstr>
      <vt:lpstr>Upward sonar profile  </vt:lpstr>
      <vt:lpstr>PowerPoint Presentation</vt:lpstr>
      <vt:lpstr>Greenland</vt:lpstr>
      <vt:lpstr>PowerPoint Presentation</vt:lpstr>
      <vt:lpstr>PowerPoint Presentation</vt:lpstr>
      <vt:lpstr>Glaciers and frozen ground are receding</vt:lpstr>
      <vt:lpstr>ALASKAN GLACIER MASS BALANCES 1950 - 2001</vt:lpstr>
      <vt:lpstr>Permafrost Anomaly</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Cryosphere</dc:title>
  <dc:creator>William K Smith</dc:creator>
  <cp:lastModifiedBy>Steve Running</cp:lastModifiedBy>
  <cp:revision>158</cp:revision>
  <dcterms:created xsi:type="dcterms:W3CDTF">2010-08-25T20:32:04Z</dcterms:created>
  <dcterms:modified xsi:type="dcterms:W3CDTF">2013-09-09T19:40:35Z</dcterms:modified>
</cp:coreProperties>
</file>