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2" r:id="rId3"/>
    <p:sldMasterId id="2147483653" r:id="rId4"/>
    <p:sldMasterId id="2147483654" r:id="rId5"/>
    <p:sldMasterId id="2147483722" r:id="rId6"/>
    <p:sldMasterId id="2147483735" r:id="rId7"/>
    <p:sldMasterId id="2147483862" r:id="rId8"/>
    <p:sldMasterId id="2147483876" r:id="rId9"/>
    <p:sldMasterId id="2147483948" r:id="rId10"/>
    <p:sldMasterId id="2147484358" r:id="rId11"/>
    <p:sldMasterId id="2147484894" r:id="rId12"/>
    <p:sldMasterId id="2147484906" r:id="rId13"/>
    <p:sldMasterId id="2147484918" r:id="rId14"/>
  </p:sldMasterIdLst>
  <p:notesMasterIdLst>
    <p:notesMasterId r:id="rId36"/>
  </p:notesMasterIdLst>
  <p:sldIdLst>
    <p:sldId id="256" r:id="rId15"/>
    <p:sldId id="292" r:id="rId16"/>
    <p:sldId id="260" r:id="rId17"/>
    <p:sldId id="285" r:id="rId18"/>
    <p:sldId id="277" r:id="rId19"/>
    <p:sldId id="309" r:id="rId20"/>
    <p:sldId id="286" r:id="rId21"/>
    <p:sldId id="267" r:id="rId22"/>
    <p:sldId id="271" r:id="rId23"/>
    <p:sldId id="279" r:id="rId24"/>
    <p:sldId id="272" r:id="rId25"/>
    <p:sldId id="268" r:id="rId26"/>
    <p:sldId id="264" r:id="rId27"/>
    <p:sldId id="293" r:id="rId28"/>
    <p:sldId id="311" r:id="rId29"/>
    <p:sldId id="308" r:id="rId30"/>
    <p:sldId id="302" r:id="rId31"/>
    <p:sldId id="303" r:id="rId32"/>
    <p:sldId id="310" r:id="rId33"/>
    <p:sldId id="306" r:id="rId34"/>
    <p:sldId id="307"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8" d="100"/>
          <a:sy n="78" d="100"/>
        </p:scale>
        <p:origin x="-1574" y="-461"/>
      </p:cViewPr>
      <p:guideLst>
        <p:guide orient="horz" pos="2160"/>
        <p:guide pos="2880"/>
      </p:guideLst>
    </p:cSldViewPr>
  </p:slideViewPr>
  <p:notesTextViewPr>
    <p:cViewPr>
      <p:scale>
        <a:sx n="100" d="100"/>
        <a:sy n="100" d="100"/>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heme" Target="theme/theme1.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331BDDCE-D0C9-4F02-8BAB-1C1540CB133B}" type="slidenum">
              <a:rPr lang="en-US"/>
              <a:pPr>
                <a:defRPr/>
              </a:pPr>
              <a:t>‹#›</a:t>
            </a:fld>
            <a:endParaRPr lang="en-US"/>
          </a:p>
        </p:txBody>
      </p:sp>
    </p:spTree>
    <p:extLst>
      <p:ext uri="{BB962C8B-B14F-4D97-AF65-F5344CB8AC3E}">
        <p14:creationId xmlns:p14="http://schemas.microsoft.com/office/powerpoint/2010/main" val="15449924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487DB02-7E3F-48A1-BB1F-69B988E16AD9}"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9285D2-E82A-4EF2-ACF6-E068E0DAF089}"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20CA79B-2E37-442C-88D7-B3FC7112EDB4}" type="slidenum">
              <a:rPr lang="en-US" smtClean="0"/>
              <a:pPr eaLnBrk="1" hangingPunct="1"/>
              <a:t>11</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1FA8927-22AD-4FCA-A0C9-918D0432D049}" type="slidenum">
              <a:rPr lang="en-US" smtClean="0"/>
              <a:pPr eaLnBrk="1" hangingPunct="1"/>
              <a:t>12</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A991E5E-B06B-4183-8E55-B6025F467C79}" type="slidenum">
              <a:rPr lang="en-US" smtClean="0"/>
              <a:pPr eaLnBrk="1" hangingPunct="1"/>
              <a:t>13</a:t>
            </a:fld>
            <a:endParaRPr lang="en-US" smtClean="0"/>
          </a:p>
        </p:txBody>
      </p:sp>
      <p:sp>
        <p:nvSpPr>
          <p:cNvPr id="70659" name="Rectangle 2"/>
          <p:cNvSpPr>
            <a:spLocks noGrp="1" noRot="1" noChangeAspect="1" noChangeArrowheads="1" noTextEdit="1"/>
          </p:cNvSpPr>
          <p:nvPr>
            <p:ph type="sldImg"/>
          </p:nvPr>
        </p:nvSpPr>
        <p:spPr>
          <a:xfrm>
            <a:off x="1143000" y="684213"/>
            <a:ext cx="4573588" cy="3430587"/>
          </a:xfrm>
          <a:ln/>
        </p:spPr>
      </p:sp>
      <p:sp>
        <p:nvSpPr>
          <p:cNvPr id="70660" name="Rectangle 3"/>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26FC95-4AE8-4E8C-9040-B2316E85B0F8}" type="slidenum">
              <a:rPr lang="en-US" smtClean="0">
                <a:solidFill>
                  <a:srgbClr val="000000"/>
                </a:solidFill>
              </a:rPr>
              <a:pPr eaLnBrk="1" hangingPunct="1"/>
              <a:t>14</a:t>
            </a:fld>
            <a:endParaRPr lang="en-US" smtClean="0">
              <a:solidFill>
                <a:srgbClr val="000000"/>
              </a:solidFill>
            </a:endParaRPr>
          </a:p>
        </p:txBody>
      </p:sp>
      <p:sp>
        <p:nvSpPr>
          <p:cNvPr id="71683" name="Rectangle 2"/>
          <p:cNvSpPr>
            <a:spLocks noGrp="1" noRot="1" noChangeAspect="1" noChangeArrowheads="1" noTextEdit="1"/>
          </p:cNvSpPr>
          <p:nvPr>
            <p:ph type="sldImg"/>
          </p:nvPr>
        </p:nvSpPr>
        <p:spPr>
          <a:xfrm>
            <a:off x="1143000" y="684213"/>
            <a:ext cx="4573588" cy="3430587"/>
          </a:xfrm>
          <a:ln/>
        </p:spPr>
      </p:sp>
      <p:sp>
        <p:nvSpPr>
          <p:cNvPr id="71684" name="Rectangle 3"/>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36-day-old clams are a single species, </a:t>
            </a:r>
            <a:r>
              <a:rPr lang="en-US" dirty="0" err="1" smtClean="0"/>
              <a:t>Mercenaria</a:t>
            </a:r>
            <a:r>
              <a:rPr lang="en-US" dirty="0" smtClean="0"/>
              <a:t> </a:t>
            </a:r>
            <a:r>
              <a:rPr lang="en-US" dirty="0" err="1" smtClean="0"/>
              <a:t>mercenaria</a:t>
            </a:r>
            <a:r>
              <a:rPr lang="en-US" dirty="0" smtClean="0"/>
              <a:t>, grown in the laboratory under varying levels of carbon dioxide (CO</a:t>
            </a:r>
            <a:r>
              <a:rPr lang="en-US" baseline="-25000" dirty="0" smtClean="0"/>
              <a:t>2</a:t>
            </a:r>
            <a:r>
              <a:rPr lang="en-US" dirty="0" smtClean="0"/>
              <a:t>) in the air. CO</a:t>
            </a:r>
            <a:r>
              <a:rPr lang="en-US" baseline="-25000" dirty="0" smtClean="0"/>
              <a:t>2</a:t>
            </a:r>
            <a:r>
              <a:rPr lang="en-US" dirty="0" smtClean="0"/>
              <a:t> is absorbed from the air by ocean water, acidifying the water and thus reducing the ability of juvenile clams to grow their shells. As seen in the photos, 36-day-old clams (measured in microns) grown under elevated CO</a:t>
            </a:r>
            <a:r>
              <a:rPr lang="en-US" baseline="-25000" dirty="0" smtClean="0"/>
              <a:t>2</a:t>
            </a:r>
            <a:r>
              <a:rPr lang="en-US" dirty="0" smtClean="0"/>
              <a:t> levels are smaller than those grown under lower CO</a:t>
            </a:r>
            <a:r>
              <a:rPr lang="en-US" baseline="-25000" dirty="0" smtClean="0"/>
              <a:t>2</a:t>
            </a:r>
            <a:r>
              <a:rPr lang="en-US" dirty="0" smtClean="0"/>
              <a:t> levels. The highest CO</a:t>
            </a:r>
            <a:r>
              <a:rPr lang="en-US" baseline="-25000" dirty="0" smtClean="0"/>
              <a:t>2</a:t>
            </a:r>
            <a:r>
              <a:rPr lang="en-US" dirty="0" smtClean="0"/>
              <a:t> level, about 1500 parts per million (ppm; far right), is higher than most projections for the end of this century but could occur locally in some estuaries. (Figure source: </a:t>
            </a:r>
            <a:r>
              <a:rPr lang="en-US" dirty="0" err="1" smtClean="0"/>
              <a:t>Talmage</a:t>
            </a:r>
            <a:r>
              <a:rPr lang="en-US" dirty="0" smtClean="0"/>
              <a:t> and </a:t>
            </a:r>
            <a:r>
              <a:rPr lang="en-US" dirty="0" err="1" smtClean="0"/>
              <a:t>Gobler</a:t>
            </a:r>
            <a:r>
              <a:rPr lang="en-US" dirty="0" smtClean="0"/>
              <a:t> 2010</a:t>
            </a:r>
            <a:r>
              <a:rPr lang="en-US" baseline="30000" dirty="0" smtClean="0"/>
              <a:t>13</a:t>
            </a:r>
            <a:r>
              <a:rPr lang="en-US" dirty="0" smtClean="0"/>
              <a:t>).</a:t>
            </a:r>
            <a:endParaRPr lang="en-US" dirty="0"/>
          </a:p>
        </p:txBody>
      </p:sp>
      <p:sp>
        <p:nvSpPr>
          <p:cNvPr id="4" name="Slide Number Placeholder 3"/>
          <p:cNvSpPr>
            <a:spLocks noGrp="1"/>
          </p:cNvSpPr>
          <p:nvPr>
            <p:ph type="sldNum" sz="quarter" idx="10"/>
          </p:nvPr>
        </p:nvSpPr>
        <p:spPr/>
        <p:txBody>
          <a:bodyPr/>
          <a:lstStyle/>
          <a:p>
            <a:fld id="{DCE3BC03-46F9-4125-9137-FA0A872ABFE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785341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fld id="{57D91A02-1913-43E4-9005-3A434D437E09}" type="slidenum">
              <a:rPr lang="en-US" smtClean="0">
                <a:solidFill>
                  <a:srgbClr val="000000"/>
                </a:solidFill>
                <a:latin typeface="Times New Roman" pitchFamily="18" charset="0"/>
              </a:rPr>
              <a:pPr/>
              <a:t>16</a:t>
            </a:fld>
            <a:endParaRPr lang="en-US" smtClean="0">
              <a:solidFill>
                <a:srgbClr val="000000"/>
              </a:solidFill>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56D49D-5AAE-4987-8D26-D62BA6C30E7C}" type="slidenum">
              <a:rPr lang="en-US" smtClean="0">
                <a:solidFill>
                  <a:srgbClr val="000000"/>
                </a:solidFill>
              </a:rPr>
              <a:pPr eaLnBrk="1" hangingPunct="1"/>
              <a:t>17</a:t>
            </a:fld>
            <a:endParaRPr lang="en-US" smtClean="0">
              <a:solidFill>
                <a:srgbClr val="000000"/>
              </a:solidFill>
            </a:endParaRPr>
          </a:p>
        </p:txBody>
      </p:sp>
      <p:sp>
        <p:nvSpPr>
          <p:cNvPr id="78851" name="Rectangle 2"/>
          <p:cNvSpPr>
            <a:spLocks noGrp="1" noRot="1" noChangeAspect="1" noChangeArrowheads="1" noTextEdit="1"/>
          </p:cNvSpPr>
          <p:nvPr>
            <p:ph type="sldImg"/>
          </p:nvPr>
        </p:nvSpPr>
        <p:spPr>
          <a:xfrm>
            <a:off x="1144588" y="685800"/>
            <a:ext cx="4572000" cy="342900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Compared with its prior assessment, the IPCC has used improved statistical methods for calculating several factors that contribute to global sea-level rise.</a:t>
            </a:r>
          </a:p>
          <a:p>
            <a:pPr eaLnBrk="1" hangingPunct="1">
              <a:spcBef>
                <a:spcPct val="0"/>
              </a:spcBef>
            </a:pPr>
            <a:r>
              <a:rPr lang="en-US" smtClean="0"/>
              <a:t>These factors include:</a:t>
            </a:r>
          </a:p>
          <a:p>
            <a:pPr eaLnBrk="1" hangingPunct="1">
              <a:spcBef>
                <a:spcPct val="0"/>
              </a:spcBef>
            </a:pPr>
            <a:r>
              <a:rPr lang="en-US" smtClean="0"/>
              <a:t>• ocean expansion resulting from increased water temperatures;</a:t>
            </a:r>
          </a:p>
          <a:p>
            <a:pPr eaLnBrk="1" hangingPunct="1">
              <a:spcBef>
                <a:spcPct val="0"/>
              </a:spcBef>
            </a:pPr>
            <a:r>
              <a:rPr lang="en-US" smtClean="0"/>
              <a:t>• meltwater runoff from mountain glaciers around the world; and</a:t>
            </a:r>
          </a:p>
          <a:p>
            <a:pPr eaLnBrk="1" hangingPunct="1">
              <a:spcBef>
                <a:spcPct val="0"/>
              </a:spcBef>
            </a:pPr>
            <a:r>
              <a:rPr lang="en-US" smtClean="0"/>
              <a:t>• meltwater runoff and calving (breaking off ) of ice from the Greenland and Antarctica ice sheets.</a:t>
            </a:r>
          </a:p>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B5AB1FB-CAAD-4469-80B7-A91AA182C203}" type="slidenum">
              <a:rPr lang="en-US" smtClean="0">
                <a:solidFill>
                  <a:srgbClr val="000000"/>
                </a:solidFill>
              </a:rPr>
              <a:pPr eaLnBrk="1" hangingPunct="1"/>
              <a:t>18</a:t>
            </a:fld>
            <a:endParaRPr lang="en-US" smtClean="0">
              <a:solidFill>
                <a:srgbClr val="000000"/>
              </a:solidFill>
            </a:endParaRPr>
          </a:p>
        </p:txBody>
      </p:sp>
      <p:sp>
        <p:nvSpPr>
          <p:cNvPr id="79875" name="Rectangle 2"/>
          <p:cNvSpPr>
            <a:spLocks noGrp="1" noRot="1" noChangeAspect="1" noChangeArrowheads="1" noTextEdit="1"/>
          </p:cNvSpPr>
          <p:nvPr>
            <p:ph type="sldImg"/>
          </p:nvPr>
        </p:nvSpPr>
        <p:spPr>
          <a:xfrm>
            <a:off x="1144588" y="685800"/>
            <a:ext cx="4572000" cy="342900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i="1" smtClean="0">
                <a:solidFill>
                  <a:schemeClr val="bg1"/>
                </a:solidFill>
              </a:rPr>
              <a:t>Ice sheet instability.</a:t>
            </a:r>
            <a:r>
              <a:rPr lang="en-US" smtClean="0">
                <a:solidFill>
                  <a:schemeClr val="bg1"/>
                </a:solidFill>
              </a:rPr>
              <a:t> Recent observations show that meltwater can run down cracks in the ice and lubricate the bottom of ice sheets, resulting in faster ice flow and increased movement of large ice chunks into the ocean. This process, and others related to ice flow dynamics, directly contributes to sea-level rise.</a:t>
            </a:r>
          </a:p>
          <a:p>
            <a:pPr eaLnBrk="1" hangingPunct="1">
              <a:lnSpc>
                <a:spcPct val="90000"/>
              </a:lnSpc>
              <a:spcBef>
                <a:spcPct val="0"/>
              </a:spcBef>
            </a:pPr>
            <a:endParaRPr lang="en-US" smtClean="0">
              <a:solidFill>
                <a:schemeClr val="bg1"/>
              </a:solidFill>
            </a:endParaRPr>
          </a:p>
          <a:p>
            <a:pPr eaLnBrk="1" hangingPunct="1">
              <a:lnSpc>
                <a:spcPct val="90000"/>
              </a:lnSpc>
              <a:spcBef>
                <a:spcPct val="0"/>
              </a:spcBef>
            </a:pPr>
            <a:r>
              <a:rPr lang="en-US" i="1" smtClean="0"/>
              <a:t>Carbon dioxide uptake. </a:t>
            </a:r>
            <a:r>
              <a:rPr lang="en-US" smtClean="0"/>
              <a:t>Evidence suggests that warming tends to reduce land and ocean uptake of atmospheric carbon dioxide, increasing the portion of carbon dioxide emissions that remain in the atmosphere. This would result in further warming and cause additional sea-level rise.</a:t>
            </a:r>
          </a:p>
          <a:p>
            <a:pPr eaLnBrk="1" hangingPunct="1">
              <a:lnSpc>
                <a:spcPct val="90000"/>
              </a:lnSpc>
              <a:spcBef>
                <a:spcPct val="0"/>
              </a:spcBef>
            </a:pPr>
            <a:endParaRPr lang="en-US" smtClean="0"/>
          </a:p>
          <a:p>
            <a:pPr eaLnBrk="1" hangingPunct="1">
              <a:lnSpc>
                <a:spcPct val="90000"/>
              </a:lnSpc>
              <a:spcBef>
                <a:spcPct val="0"/>
              </a:spcBef>
            </a:pPr>
            <a:r>
              <a:rPr lang="en-US" smtClean="0"/>
              <a:t>While calling attention to these processes, which could result in a significantly higher global sea-level than that projected in its new report, the IPCC is careful to alert policy makers to the limits of our current ability to quantify these mechanisms: “Larger values cannot be excluded, but understanding of these effects is too limited to assess their likelihood or provide a best estimate or an upper bound for sea-level rise.”</a:t>
            </a:r>
          </a:p>
          <a:p>
            <a:pPr eaLnBrk="1" hangingPunct="1">
              <a:lnSpc>
                <a:spcPct val="90000"/>
              </a:lnSpc>
              <a:spcBef>
                <a:spcPct val="0"/>
              </a:spcBef>
            </a:pPr>
            <a:endParaRPr lang="en-US" smtClean="0"/>
          </a:p>
          <a:p>
            <a:pPr eaLnBrk="1" hangingPunct="1">
              <a:lnSpc>
                <a:spcPct val="90000"/>
              </a:lnSpc>
              <a:spcBef>
                <a:spcPct val="0"/>
              </a:spcBef>
            </a:pPr>
            <a:r>
              <a:rPr lang="en-US" smtClean="0"/>
              <a:t>Also, if the observed contributions from the Greenland and Antarctic ice sheets between 1992 and 2003, the IPCC states, “were to grow linearly with global average temperature change,” the upper ranges of sea-level rise would increase by 3.9 to 7.9 inches (0.1 to 0.2 meters). In other words, in this example, the upper range for sea-level rise would be 31 inches (0.79 meters).</a:t>
            </a:r>
          </a:p>
          <a:p>
            <a:pPr eaLnBrk="1" hangingPunct="1">
              <a:lnSpc>
                <a:spcPct val="90000"/>
              </a:lnSpc>
              <a:spcBef>
                <a:spcPct val="0"/>
              </a:spcBef>
            </a:pPr>
            <a:endParaRPr lang="en-US" smtClean="0"/>
          </a:p>
          <a:p>
            <a:pPr eaLnBrk="1" hangingPunct="1">
              <a:lnSpc>
                <a:spcPct val="90000"/>
              </a:lnSpc>
              <a:spcBef>
                <a:spcPct val="0"/>
              </a:spcBef>
            </a:pPr>
            <a:endParaRPr lang="en-US" smtClean="0"/>
          </a:p>
          <a:p>
            <a:pPr eaLnBrk="1" hangingPunct="1">
              <a:lnSpc>
                <a:spcPct val="90000"/>
              </a:lnSpc>
              <a:spcBef>
                <a:spcPct val="0"/>
              </a:spcBef>
            </a:pPr>
            <a:endParaRPr lang="en-US" smtClean="0"/>
          </a:p>
          <a:p>
            <a:pPr eaLnBrk="1" hangingPunct="1">
              <a:lnSpc>
                <a:spcPct val="90000"/>
              </a:lnSpc>
              <a:spcBef>
                <a:spcPct val="0"/>
              </a:spcBef>
            </a:pPr>
            <a:endParaRPr lang="en-US" smtClean="0">
              <a:solidFill>
                <a:schemeClr val="bg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shows estimated, observed, and possible amounts of global sea level rise from 1800 to 2100, relative to the year 2000. Estimates from proxy data</a:t>
            </a:r>
            <a:r>
              <a:rPr lang="en-US" baseline="30000" dirty="0" smtClean="0"/>
              <a:t>4</a:t>
            </a:r>
            <a:r>
              <a:rPr lang="en-US" dirty="0" smtClean="0"/>
              <a:t> (for example, based on sediment records) are shown in red (1800-1890, pink band shows uncertainty), tide gauge data in blue for 1880-2009,</a:t>
            </a:r>
            <a:r>
              <a:rPr lang="en-US" baseline="30000" dirty="0" smtClean="0"/>
              <a:t>5</a:t>
            </a:r>
            <a:r>
              <a:rPr lang="en-US" dirty="0" smtClean="0"/>
              <a:t> and satellite observations are shown in green from 1993 to 2012.</a:t>
            </a:r>
            <a:r>
              <a:rPr lang="en-US" baseline="30000" dirty="0" smtClean="0"/>
              <a:t>6</a:t>
            </a:r>
            <a:r>
              <a:rPr lang="en-US" dirty="0" smtClean="0"/>
              <a:t> The future scenarios range from 0.66 feet to 6.6 feet in 2100</a:t>
            </a:r>
            <a:r>
              <a:rPr lang="en-US" baseline="30000" dirty="0" smtClean="0"/>
              <a:t>.7</a:t>
            </a:r>
            <a:r>
              <a:rPr lang="en-US" dirty="0" smtClean="0"/>
              <a:t> These scenarios are not based on climate model simulations, but rather reflect the range of possible scenarios based on other kinds of scientific studies. The orange line at right shows the currently projected range of sea level rise of 1 to 4 feet by 2100, which falls within the larger risk-based scenario range. The large projected range reflects uncertainty about how glaciers and ice sheets will react to the warming ocean, the warming atmosphere, and changing winds and currents. As seen in the observations, there are year-to-year variations in the trend. (Figure source: NASA Jet Propulsion Laboratory).</a:t>
            </a:r>
            <a:endParaRPr lang="en-US" dirty="0"/>
          </a:p>
        </p:txBody>
      </p:sp>
      <p:sp>
        <p:nvSpPr>
          <p:cNvPr id="4" name="Slide Number Placeholder 3"/>
          <p:cNvSpPr>
            <a:spLocks noGrp="1"/>
          </p:cNvSpPr>
          <p:nvPr>
            <p:ph type="sldNum" sz="quarter" idx="10"/>
          </p:nvPr>
        </p:nvSpPr>
        <p:spPr/>
        <p:txBody>
          <a:bodyPr/>
          <a:lstStyle/>
          <a:p>
            <a:fld id="{DCE3BC03-46F9-4125-9137-FA0A872ABFE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64312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7E5F82-8C03-48A2-BF8B-D9AC32E7487E}" type="slidenum">
              <a:rPr lang="en-US" smtClean="0">
                <a:solidFill>
                  <a:srgbClr val="000000"/>
                </a:solidFill>
              </a:rPr>
              <a:pPr eaLnBrk="1" hangingPunct="1"/>
              <a:t>2</a:t>
            </a:fld>
            <a:endParaRPr lang="en-US"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AD8518-172A-4147-9D05-67CF824E6D9C}" type="slidenum">
              <a:rPr lang="en-US" smtClean="0">
                <a:solidFill>
                  <a:srgbClr val="000000"/>
                </a:solidFill>
              </a:rPr>
              <a:pPr eaLnBrk="1" hangingPunct="1"/>
              <a:t>20</a:t>
            </a:fld>
            <a:endParaRPr lang="en-US" smtClean="0">
              <a:solidFill>
                <a:srgbClr val="000000"/>
              </a:solidFill>
            </a:endParaRPr>
          </a:p>
        </p:txBody>
      </p:sp>
      <p:sp>
        <p:nvSpPr>
          <p:cNvPr id="80899" name="Rectangle 2"/>
          <p:cNvSpPr>
            <a:spLocks noGrp="1" noRot="1" noChangeAspect="1" noChangeArrowheads="1" noTextEdit="1"/>
          </p:cNvSpPr>
          <p:nvPr>
            <p:ph type="sldImg"/>
          </p:nvPr>
        </p:nvSpPr>
        <p:spPr>
          <a:xfrm>
            <a:off x="1144588" y="685800"/>
            <a:ext cx="4572000" cy="3429000"/>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Some models do suggest that sustained warming between 2 and 7 degrees Fahrenheit above today’s global average temperature would initiate irreversible melting of the Greenland ice sheet—which could ultimately contribute about 23 </a:t>
            </a:r>
            <a:r>
              <a:rPr lang="en-US" i="1" smtClean="0"/>
              <a:t>feet </a:t>
            </a:r>
            <a:r>
              <a:rPr lang="en-US" smtClean="0"/>
              <a:t>to sea-level rise. This threshold is similar to the IPCC’s best estimate range for temperature increase by the end of this century. The risk for crossing this threshold could occur within our generation, while the consequences would be felt by future generations.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solidFill>
                <a:schemeClr val="bg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468FDCB-5E50-4B1F-863B-697C833D1D2B}" type="slidenum">
              <a:rPr lang="en-US" smtClean="0">
                <a:solidFill>
                  <a:srgbClr val="000000"/>
                </a:solidFill>
              </a:rPr>
              <a:pPr eaLnBrk="1" hangingPunct="1"/>
              <a:t>21</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1EA99DF-01C7-4746-BCFF-27C28704566D}" type="slidenum">
              <a:rPr lang="en-US" smtClean="0"/>
              <a:pPr eaLnBrk="1" hangingPunct="1"/>
              <a:t>3</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E6539A3-25B5-423C-97A7-9929B0A0C118}" type="slidenum">
              <a:rPr lang="en-US" smtClean="0">
                <a:solidFill>
                  <a:srgbClr val="000000"/>
                </a:solidFill>
                <a:latin typeface="Arial Black" pitchFamily="34" charset="0"/>
              </a:rPr>
              <a:pPr/>
              <a:t>4</a:t>
            </a:fld>
            <a:endParaRPr lang="en-US" smtClean="0">
              <a:solidFill>
                <a:srgbClr val="000000"/>
              </a:solidFill>
              <a:latin typeface="Arial Black"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21AAC02-C223-4D50-AA5E-A24813B04D10}"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 surface temperatures for the ocean surrounding the U.S. and its territories have risen by more than 0.9°F over the past century. (Figure source: adapted from Chavez et al. 2011</a:t>
            </a:r>
            <a:r>
              <a:rPr lang="en-US" baseline="30000" dirty="0" smtClean="0"/>
              <a:t>3</a:t>
            </a:r>
            <a:r>
              <a:rPr lang="en-US" dirty="0" smtClean="0"/>
              <a:t>).</a:t>
            </a:r>
            <a:endParaRPr lang="en-US" dirty="0"/>
          </a:p>
        </p:txBody>
      </p:sp>
      <p:sp>
        <p:nvSpPr>
          <p:cNvPr id="4" name="Slide Number Placeholder 3"/>
          <p:cNvSpPr>
            <a:spLocks noGrp="1"/>
          </p:cNvSpPr>
          <p:nvPr>
            <p:ph type="sldNum" sz="quarter" idx="10"/>
          </p:nvPr>
        </p:nvSpPr>
        <p:spPr/>
        <p:txBody>
          <a:bodyPr/>
          <a:lstStyle/>
          <a:p>
            <a:fld id="{DCE3BC03-46F9-4125-9137-FA0A872ABFE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493479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9757861-EE93-40DC-B46E-94071068CC6D}" type="slidenum">
              <a:rPr lang="en-US" smtClean="0">
                <a:solidFill>
                  <a:srgbClr val="000000"/>
                </a:solidFill>
                <a:latin typeface="Arial Black" pitchFamily="34" charset="0"/>
              </a:rPr>
              <a:pPr/>
              <a:t>7</a:t>
            </a:fld>
            <a:endParaRPr lang="en-US" smtClean="0">
              <a:solidFill>
                <a:srgbClr val="000000"/>
              </a:solidFill>
              <a:latin typeface="Arial Black" pitchFamily="34" charset="0"/>
            </a:endParaRPr>
          </a:p>
        </p:txBody>
      </p:sp>
      <p:sp>
        <p:nvSpPr>
          <p:cNvPr id="64515" name="Rectangle 2"/>
          <p:cNvSpPr>
            <a:spLocks noGrp="1" noRot="1" noChangeAspect="1" noChangeArrowheads="1" noTextEdit="1"/>
          </p:cNvSpPr>
          <p:nvPr>
            <p:ph type="sldImg"/>
          </p:nvPr>
        </p:nvSpPr>
        <p:spPr>
          <a:xfrm>
            <a:off x="1141413" y="684213"/>
            <a:ext cx="4572000" cy="3429000"/>
          </a:xfrm>
          <a:ln/>
        </p:spPr>
      </p:sp>
      <p:sp>
        <p:nvSpPr>
          <p:cNvPr id="64516" name="Rectangle 3"/>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smtClean="0">
                <a:sym typeface="Lucida Grande"/>
              </a:rPr>
              <a:t>Corroborating evidence of the regional warming comes from the measurements of sea surface temperature at Race Rocks lighthouse near Victoria, BC.  The warming rate since 1970 is over 2°F and the shape of the curve is similar.  Note too that the average temperature is somewhat lower and the interannual variability is much lower.</a:t>
            </a:r>
            <a:endParaRPr lang="en-US" sz="14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8E0A2E-C243-4F9B-85F8-1295688820CA}" type="slidenum">
              <a:rPr lang="en-US" smtClean="0"/>
              <a:pPr eaLnBrk="1" hangingPunct="1"/>
              <a:t>8</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5F2453-3BE2-4088-828A-57FEF1AC242C}" type="slidenum">
              <a:rPr lang="en-US" smtClean="0"/>
              <a:pPr eaLnBrk="1" hangingPunct="1"/>
              <a:t>9</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0.xml"/><Relationship Id="rId4" Type="http://schemas.openxmlformats.org/officeDocument/2006/relationships/image" Target="../media/image4.jpe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8C4ECD-354C-4559-9D14-06428CE82D5B}" type="slidenum">
              <a:rPr lang="en-US"/>
              <a:pPr>
                <a:defRPr/>
              </a:pPr>
              <a:t>‹#›</a:t>
            </a:fld>
            <a:endParaRPr lang="en-US"/>
          </a:p>
        </p:txBody>
      </p:sp>
    </p:spTree>
    <p:extLst>
      <p:ext uri="{BB962C8B-B14F-4D97-AF65-F5344CB8AC3E}">
        <p14:creationId xmlns:p14="http://schemas.microsoft.com/office/powerpoint/2010/main" val="2415451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A81052-AF92-4CEE-831B-65220FB2894B}" type="slidenum">
              <a:rPr lang="en-US"/>
              <a:pPr>
                <a:defRPr/>
              </a:pPr>
              <a:t>‹#›</a:t>
            </a:fld>
            <a:endParaRPr lang="en-US"/>
          </a:p>
        </p:txBody>
      </p:sp>
    </p:spTree>
    <p:extLst>
      <p:ext uri="{BB962C8B-B14F-4D97-AF65-F5344CB8AC3E}">
        <p14:creationId xmlns:p14="http://schemas.microsoft.com/office/powerpoint/2010/main" val="19771125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B2EFF3F8-4841-4825-A655-DC55EFC5DCC4}" type="slidenum">
              <a:rPr lang="en-US"/>
              <a:pPr>
                <a:defRPr/>
              </a:pPr>
              <a:t>‹#›</a:t>
            </a:fld>
            <a:endParaRPr lang="en-US"/>
          </a:p>
        </p:txBody>
      </p:sp>
    </p:spTree>
    <p:extLst>
      <p:ext uri="{BB962C8B-B14F-4D97-AF65-F5344CB8AC3E}">
        <p14:creationId xmlns:p14="http://schemas.microsoft.com/office/powerpoint/2010/main" val="2199149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F16FCCD0-5D13-4A44-932C-A252CB3F2668}" type="slidenum">
              <a:rPr lang="en-US"/>
              <a:pPr>
                <a:defRPr/>
              </a:pPr>
              <a:t>‹#›</a:t>
            </a:fld>
            <a:endParaRPr lang="en-US"/>
          </a:p>
        </p:txBody>
      </p:sp>
    </p:spTree>
    <p:extLst>
      <p:ext uri="{BB962C8B-B14F-4D97-AF65-F5344CB8AC3E}">
        <p14:creationId xmlns:p14="http://schemas.microsoft.com/office/powerpoint/2010/main" val="35835294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557449A-C0A6-4337-B622-B6FBB9D8EBBE}" type="slidenum">
              <a:rPr lang="en-US"/>
              <a:pPr>
                <a:defRPr/>
              </a:pPr>
              <a:t>‹#›</a:t>
            </a:fld>
            <a:endParaRPr lang="en-US"/>
          </a:p>
        </p:txBody>
      </p:sp>
    </p:spTree>
    <p:extLst>
      <p:ext uri="{BB962C8B-B14F-4D97-AF65-F5344CB8AC3E}">
        <p14:creationId xmlns:p14="http://schemas.microsoft.com/office/powerpoint/2010/main" val="3098647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7AC9635-A09B-40C7-8867-13A725F5B24A}" type="slidenum">
              <a:rPr lang="en-US"/>
              <a:pPr>
                <a:defRPr/>
              </a:pPr>
              <a:t>‹#›</a:t>
            </a:fld>
            <a:endParaRPr lang="en-US"/>
          </a:p>
        </p:txBody>
      </p:sp>
    </p:spTree>
    <p:extLst>
      <p:ext uri="{BB962C8B-B14F-4D97-AF65-F5344CB8AC3E}">
        <p14:creationId xmlns:p14="http://schemas.microsoft.com/office/powerpoint/2010/main" val="5282608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149350" y="6027738"/>
            <a:ext cx="67818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GB" sz="1400" b="1" smtClean="0">
                <a:solidFill>
                  <a:srgbClr val="FFFFFF"/>
                </a:solidFill>
              </a:rPr>
              <a:t>INTERGOVERNMENTAL PANEL ON CLIMATE CHANGE (IPCC) </a:t>
            </a:r>
            <a:br>
              <a:rPr lang="en-GB" sz="1400" b="1" smtClean="0">
                <a:solidFill>
                  <a:srgbClr val="FFFFFF"/>
                </a:solidFill>
              </a:rPr>
            </a:br>
            <a:r>
              <a:rPr lang="en-GB" sz="1400" b="1" smtClean="0">
                <a:solidFill>
                  <a:srgbClr val="FFFFFF"/>
                </a:solidFill>
              </a:rPr>
              <a:t>Working Group I</a:t>
            </a:r>
            <a:endParaRPr lang="en-GB" b="1" smtClean="0">
              <a:solidFill>
                <a:srgbClr val="FFFFFF"/>
              </a:solidFill>
              <a:latin typeface="CG Omega"/>
            </a:endParaRPr>
          </a:p>
        </p:txBody>
      </p:sp>
      <p:pic>
        <p:nvPicPr>
          <p:cNvPr id="5" name="Picture 5" desc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151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w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5670550"/>
            <a:ext cx="6842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un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0688" y="5683250"/>
            <a:ext cx="7175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3426" name="Rectangle 2"/>
          <p:cNvSpPr>
            <a:spLocks noGrp="1" noChangeArrowheads="1"/>
          </p:cNvSpPr>
          <p:nvPr>
            <p:ph type="ctrTitle"/>
          </p:nvPr>
        </p:nvSpPr>
        <p:spPr>
          <a:xfrm>
            <a:off x="685800" y="1801813"/>
            <a:ext cx="7772400" cy="1143000"/>
          </a:xfrm>
        </p:spPr>
        <p:txBody>
          <a:bodyPr/>
          <a:lstStyle>
            <a:lvl1pPr>
              <a:defRPr/>
            </a:lvl1pPr>
          </a:lstStyle>
          <a:p>
            <a:r>
              <a:rPr lang="en-US"/>
              <a:t>Click to edit Master title style</a:t>
            </a:r>
          </a:p>
        </p:txBody>
      </p:sp>
      <p:sp>
        <p:nvSpPr>
          <p:cNvPr id="743427" name="Rectangle 3"/>
          <p:cNvSpPr>
            <a:spLocks noGrp="1" noChangeArrowheads="1"/>
          </p:cNvSpPr>
          <p:nvPr>
            <p:ph type="subTitle" idx="1"/>
          </p:nvPr>
        </p:nvSpPr>
        <p:spPr>
          <a:xfrm>
            <a:off x="1362075" y="3473450"/>
            <a:ext cx="6400800" cy="1752600"/>
          </a:xfrm>
        </p:spPr>
        <p:txBody>
          <a:bodyPr/>
          <a:lstStyle>
            <a:lvl1pPr marL="0" indent="0" algn="ctr">
              <a:buFont typeface="Times" pitchFamily="18" charset="0"/>
              <a:buNone/>
              <a:defRPr/>
            </a:lvl1pPr>
          </a:lstStyle>
          <a:p>
            <a:r>
              <a:rPr lang="en-US"/>
              <a:t>Click to edit Master subtitle style</a:t>
            </a:r>
          </a:p>
        </p:txBody>
      </p:sp>
    </p:spTree>
    <p:extLst>
      <p:ext uri="{BB962C8B-B14F-4D97-AF65-F5344CB8AC3E}">
        <p14:creationId xmlns:p14="http://schemas.microsoft.com/office/powerpoint/2010/main" val="37082613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77328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802884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1988" y="1536700"/>
            <a:ext cx="3810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4388" y="1536700"/>
            <a:ext cx="3810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30580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02775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631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838FF8-95ED-47DC-B9B1-461253618EDA}" type="slidenum">
              <a:rPr lang="en-US"/>
              <a:pPr>
                <a:defRPr/>
              </a:pPr>
              <a:t>‹#›</a:t>
            </a:fld>
            <a:endParaRPr lang="en-US"/>
          </a:p>
        </p:txBody>
      </p:sp>
    </p:spTree>
    <p:extLst>
      <p:ext uri="{BB962C8B-B14F-4D97-AF65-F5344CB8AC3E}">
        <p14:creationId xmlns:p14="http://schemas.microsoft.com/office/powerpoint/2010/main" val="3362616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6318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3027576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78135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38769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5575" y="268288"/>
            <a:ext cx="1947863" cy="6076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1988" y="268288"/>
            <a:ext cx="5691187" cy="6076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80802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C4E3E4-44DB-4B4A-BB74-2DC223187F9A}" type="slidenum">
              <a:rPr lang="en-US"/>
              <a:pPr>
                <a:defRPr/>
              </a:pPr>
              <a:t>‹#›</a:t>
            </a:fld>
            <a:endParaRPr lang="en-US"/>
          </a:p>
        </p:txBody>
      </p:sp>
    </p:spTree>
    <p:extLst>
      <p:ext uri="{BB962C8B-B14F-4D97-AF65-F5344CB8AC3E}">
        <p14:creationId xmlns:p14="http://schemas.microsoft.com/office/powerpoint/2010/main" val="37034096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F06237-43F9-446D-9E44-2C40A0A2D58F}" type="slidenum">
              <a:rPr lang="en-US"/>
              <a:pPr>
                <a:defRPr/>
              </a:pPr>
              <a:t>‹#›</a:t>
            </a:fld>
            <a:endParaRPr lang="en-US"/>
          </a:p>
        </p:txBody>
      </p:sp>
    </p:spTree>
    <p:extLst>
      <p:ext uri="{BB962C8B-B14F-4D97-AF65-F5344CB8AC3E}">
        <p14:creationId xmlns:p14="http://schemas.microsoft.com/office/powerpoint/2010/main" val="29722769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D73F5-F1F4-451E-828D-57EB82D9CDDD}" type="slidenum">
              <a:rPr lang="en-US"/>
              <a:pPr>
                <a:defRPr/>
              </a:pPr>
              <a:t>‹#›</a:t>
            </a:fld>
            <a:endParaRPr lang="en-US"/>
          </a:p>
        </p:txBody>
      </p:sp>
    </p:spTree>
    <p:extLst>
      <p:ext uri="{BB962C8B-B14F-4D97-AF65-F5344CB8AC3E}">
        <p14:creationId xmlns:p14="http://schemas.microsoft.com/office/powerpoint/2010/main" val="40366584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D31726-3BEE-466C-809A-FA4E920E8905}" type="slidenum">
              <a:rPr lang="en-US"/>
              <a:pPr>
                <a:defRPr/>
              </a:pPr>
              <a:t>‹#›</a:t>
            </a:fld>
            <a:endParaRPr lang="en-US"/>
          </a:p>
        </p:txBody>
      </p:sp>
    </p:spTree>
    <p:extLst>
      <p:ext uri="{BB962C8B-B14F-4D97-AF65-F5344CB8AC3E}">
        <p14:creationId xmlns:p14="http://schemas.microsoft.com/office/powerpoint/2010/main" val="13109878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BD744B-F3D2-4B1E-AF85-D5AD5A68A500}" type="slidenum">
              <a:rPr lang="en-US"/>
              <a:pPr>
                <a:defRPr/>
              </a:pPr>
              <a:t>‹#›</a:t>
            </a:fld>
            <a:endParaRPr lang="en-US"/>
          </a:p>
        </p:txBody>
      </p:sp>
    </p:spTree>
    <p:extLst>
      <p:ext uri="{BB962C8B-B14F-4D97-AF65-F5344CB8AC3E}">
        <p14:creationId xmlns:p14="http://schemas.microsoft.com/office/powerpoint/2010/main" val="198483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5C7669-1856-4E3B-B90E-0B246A3A292D}" type="slidenum">
              <a:rPr lang="en-US"/>
              <a:pPr>
                <a:defRPr/>
              </a:pPr>
              <a:t>‹#›</a:t>
            </a:fld>
            <a:endParaRPr lang="en-US"/>
          </a:p>
        </p:txBody>
      </p:sp>
    </p:spTree>
    <p:extLst>
      <p:ext uri="{BB962C8B-B14F-4D97-AF65-F5344CB8AC3E}">
        <p14:creationId xmlns:p14="http://schemas.microsoft.com/office/powerpoint/2010/main" val="25506812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71381C-5676-491D-BF57-F5C806E56128}" type="slidenum">
              <a:rPr lang="en-US"/>
              <a:pPr>
                <a:defRPr/>
              </a:pPr>
              <a:t>‹#›</a:t>
            </a:fld>
            <a:endParaRPr lang="en-US"/>
          </a:p>
        </p:txBody>
      </p:sp>
    </p:spTree>
    <p:extLst>
      <p:ext uri="{BB962C8B-B14F-4D97-AF65-F5344CB8AC3E}">
        <p14:creationId xmlns:p14="http://schemas.microsoft.com/office/powerpoint/2010/main" val="20812799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581C18-95A9-4778-8343-F78954C66CD7}" type="slidenum">
              <a:rPr lang="en-US"/>
              <a:pPr>
                <a:defRPr/>
              </a:pPr>
              <a:t>‹#›</a:t>
            </a:fld>
            <a:endParaRPr lang="en-US"/>
          </a:p>
        </p:txBody>
      </p:sp>
    </p:spTree>
    <p:extLst>
      <p:ext uri="{BB962C8B-B14F-4D97-AF65-F5344CB8AC3E}">
        <p14:creationId xmlns:p14="http://schemas.microsoft.com/office/powerpoint/2010/main" val="16046530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7B9420-AA52-42AD-A50F-DD39A08ACB6F}" type="slidenum">
              <a:rPr lang="en-US"/>
              <a:pPr>
                <a:defRPr/>
              </a:pPr>
              <a:t>‹#›</a:t>
            </a:fld>
            <a:endParaRPr lang="en-US"/>
          </a:p>
        </p:txBody>
      </p:sp>
    </p:spTree>
    <p:extLst>
      <p:ext uri="{BB962C8B-B14F-4D97-AF65-F5344CB8AC3E}">
        <p14:creationId xmlns:p14="http://schemas.microsoft.com/office/powerpoint/2010/main" val="334280168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20400E-555A-4AD7-9D05-6166B11532E1}" type="slidenum">
              <a:rPr lang="en-US"/>
              <a:pPr>
                <a:defRPr/>
              </a:pPr>
              <a:t>‹#›</a:t>
            </a:fld>
            <a:endParaRPr lang="en-US"/>
          </a:p>
        </p:txBody>
      </p:sp>
    </p:spTree>
    <p:extLst>
      <p:ext uri="{BB962C8B-B14F-4D97-AF65-F5344CB8AC3E}">
        <p14:creationId xmlns:p14="http://schemas.microsoft.com/office/powerpoint/2010/main" val="40534322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ED1E92-3604-48E1-A0FE-B9809B9137C0}" type="slidenum">
              <a:rPr lang="en-US"/>
              <a:pPr>
                <a:defRPr/>
              </a:pPr>
              <a:t>‹#›</a:t>
            </a:fld>
            <a:endParaRPr lang="en-US"/>
          </a:p>
        </p:txBody>
      </p:sp>
    </p:spTree>
    <p:extLst>
      <p:ext uri="{BB962C8B-B14F-4D97-AF65-F5344CB8AC3E}">
        <p14:creationId xmlns:p14="http://schemas.microsoft.com/office/powerpoint/2010/main" val="34367414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E91A93-AC97-490C-BE2F-0D55EEB763C0}" type="slidenum">
              <a:rPr lang="en-US"/>
              <a:pPr>
                <a:defRPr/>
              </a:pPr>
              <a:t>‹#›</a:t>
            </a:fld>
            <a:endParaRPr lang="en-US"/>
          </a:p>
        </p:txBody>
      </p:sp>
    </p:spTree>
    <p:extLst>
      <p:ext uri="{BB962C8B-B14F-4D97-AF65-F5344CB8AC3E}">
        <p14:creationId xmlns:p14="http://schemas.microsoft.com/office/powerpoint/2010/main" val="8707744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38331998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7" name="Slide Number Placeholder 1"/>
          <p:cNvSpPr>
            <a:spLocks noGrp="1"/>
          </p:cNvSpPr>
          <p:nvPr>
            <p:ph type="sldNum" sz="quarter" idx="4"/>
          </p:nvPr>
        </p:nvSpPr>
        <p:spPr>
          <a:xfrm>
            <a:off x="7974826" y="6569075"/>
            <a:ext cx="1082332" cy="244475"/>
          </a:xfrm>
          <a:prstGeom prst="rect">
            <a:avLst/>
          </a:prstGeom>
        </p:spPr>
        <p:txBody>
          <a:bodyPr/>
          <a:lstStyle>
            <a:lvl1pPr algn="r">
              <a:defRPr sz="1200">
                <a:solidFill>
                  <a:schemeClr val="bg1"/>
                </a:solidFill>
              </a:defRPr>
            </a:lvl1pPr>
          </a:lstStyle>
          <a:p>
            <a:pPr fontAlgn="auto">
              <a:spcBef>
                <a:spcPts val="0"/>
              </a:spcBef>
              <a:spcAft>
                <a:spcPts val="0"/>
              </a:spcAft>
            </a:pPr>
            <a:fld id="{52F22BA6-8700-4F45-9169-6D48D69520B7}" type="slidenum">
              <a:rPr lang="en-US" smtClean="0">
                <a:solidFill>
                  <a:prstClr val="black"/>
                </a:solidFill>
                <a:latin typeface="Calibri"/>
              </a:rPr>
              <a:pPr fontAlgn="auto">
                <a:spcBef>
                  <a:spcPts val="0"/>
                </a:spcBef>
                <a:spcAft>
                  <a:spcPts val="0"/>
                </a:spcAft>
              </a:pPr>
              <a:t>‹#›</a:t>
            </a:fld>
            <a:endParaRPr lang="en-US" dirty="0" smtClean="0">
              <a:solidFill>
                <a:prstClr val="black"/>
              </a:solidFill>
              <a:latin typeface="Calibri"/>
            </a:endParaRPr>
          </a:p>
        </p:txBody>
      </p:sp>
    </p:spTree>
    <p:extLst>
      <p:ext uri="{BB962C8B-B14F-4D97-AF65-F5344CB8AC3E}">
        <p14:creationId xmlns:p14="http://schemas.microsoft.com/office/powerpoint/2010/main" val="38324619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414713903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1300253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924C3B-25DB-4240-BDBC-C802832D0F63}" type="slidenum">
              <a:rPr lang="en-US"/>
              <a:pPr>
                <a:defRPr/>
              </a:pPr>
              <a:t>‹#›</a:t>
            </a:fld>
            <a:endParaRPr lang="en-US"/>
          </a:p>
        </p:txBody>
      </p:sp>
    </p:spTree>
    <p:extLst>
      <p:ext uri="{BB962C8B-B14F-4D97-AF65-F5344CB8AC3E}">
        <p14:creationId xmlns:p14="http://schemas.microsoft.com/office/powerpoint/2010/main" val="31378897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24388114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23502383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6322255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21736021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13139197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74698454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8648709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15583312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7" name="Slide Number Placeholder 1"/>
          <p:cNvSpPr>
            <a:spLocks noGrp="1"/>
          </p:cNvSpPr>
          <p:nvPr>
            <p:ph type="sldNum" sz="quarter" idx="4"/>
          </p:nvPr>
        </p:nvSpPr>
        <p:spPr>
          <a:xfrm>
            <a:off x="7974826" y="6569075"/>
            <a:ext cx="1082332" cy="244475"/>
          </a:xfrm>
          <a:prstGeom prst="rect">
            <a:avLst/>
          </a:prstGeom>
        </p:spPr>
        <p:txBody>
          <a:bodyPr/>
          <a:lstStyle>
            <a:lvl1pPr algn="r">
              <a:defRPr sz="1200">
                <a:solidFill>
                  <a:schemeClr val="bg1"/>
                </a:solidFill>
              </a:defRPr>
            </a:lvl1pPr>
          </a:lstStyle>
          <a:p>
            <a:pPr fontAlgn="auto">
              <a:spcBef>
                <a:spcPts val="0"/>
              </a:spcBef>
              <a:spcAft>
                <a:spcPts val="0"/>
              </a:spcAft>
            </a:pPr>
            <a:fld id="{52F22BA6-8700-4F45-9169-6D48D69520B7}" type="slidenum">
              <a:rPr lang="en-US" smtClean="0">
                <a:solidFill>
                  <a:prstClr val="black"/>
                </a:solidFill>
                <a:latin typeface="Calibri"/>
              </a:rPr>
              <a:pPr fontAlgn="auto">
                <a:spcBef>
                  <a:spcPts val="0"/>
                </a:spcBef>
                <a:spcAft>
                  <a:spcPts val="0"/>
                </a:spcAft>
              </a:pPr>
              <a:t>‹#›</a:t>
            </a:fld>
            <a:endParaRPr lang="en-US" dirty="0" smtClean="0">
              <a:solidFill>
                <a:prstClr val="black"/>
              </a:solidFill>
              <a:latin typeface="Calibri"/>
            </a:endParaRPr>
          </a:p>
        </p:txBody>
      </p:sp>
    </p:spTree>
    <p:extLst>
      <p:ext uri="{BB962C8B-B14F-4D97-AF65-F5344CB8AC3E}">
        <p14:creationId xmlns:p14="http://schemas.microsoft.com/office/powerpoint/2010/main" val="36296796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1112797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D62D1B-5876-46A0-AF84-28F86F34FD5F}" type="slidenum">
              <a:rPr lang="en-US"/>
              <a:pPr>
                <a:defRPr/>
              </a:pPr>
              <a:t>‹#›</a:t>
            </a:fld>
            <a:endParaRPr lang="en-US"/>
          </a:p>
        </p:txBody>
      </p:sp>
    </p:spTree>
    <p:extLst>
      <p:ext uri="{BB962C8B-B14F-4D97-AF65-F5344CB8AC3E}">
        <p14:creationId xmlns:p14="http://schemas.microsoft.com/office/powerpoint/2010/main" val="78915807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39211508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33134405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33505395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15987701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8787665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10264869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9881685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39436043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146634313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7" name="Slide Number Placeholder 1"/>
          <p:cNvSpPr>
            <a:spLocks noGrp="1"/>
          </p:cNvSpPr>
          <p:nvPr>
            <p:ph type="sldNum" sz="quarter" idx="4"/>
          </p:nvPr>
        </p:nvSpPr>
        <p:spPr>
          <a:xfrm>
            <a:off x="7974826" y="6569075"/>
            <a:ext cx="1082332" cy="244475"/>
          </a:xfrm>
          <a:prstGeom prst="rect">
            <a:avLst/>
          </a:prstGeom>
        </p:spPr>
        <p:txBody>
          <a:bodyPr/>
          <a:lstStyle>
            <a:lvl1pPr algn="r">
              <a:defRPr sz="1200">
                <a:solidFill>
                  <a:schemeClr val="bg1"/>
                </a:solidFill>
              </a:defRPr>
            </a:lvl1pPr>
          </a:lstStyle>
          <a:p>
            <a:pPr fontAlgn="auto">
              <a:spcBef>
                <a:spcPts val="0"/>
              </a:spcBef>
              <a:spcAft>
                <a:spcPts val="0"/>
              </a:spcAft>
            </a:pPr>
            <a:fld id="{52F22BA6-8700-4F45-9169-6D48D69520B7}" type="slidenum">
              <a:rPr lang="en-US" smtClean="0">
                <a:solidFill>
                  <a:prstClr val="black"/>
                </a:solidFill>
                <a:latin typeface="Calibri"/>
              </a:rPr>
              <a:pPr fontAlgn="auto">
                <a:spcBef>
                  <a:spcPts val="0"/>
                </a:spcBef>
                <a:spcAft>
                  <a:spcPts val="0"/>
                </a:spcAft>
              </a:pPr>
              <a:t>‹#›</a:t>
            </a:fld>
            <a:endParaRPr lang="en-US" dirty="0" smtClean="0">
              <a:solidFill>
                <a:prstClr val="black"/>
              </a:solidFill>
              <a:latin typeface="Calibri"/>
            </a:endParaRPr>
          </a:p>
        </p:txBody>
      </p:sp>
    </p:spTree>
    <p:extLst>
      <p:ext uri="{BB962C8B-B14F-4D97-AF65-F5344CB8AC3E}">
        <p14:creationId xmlns:p14="http://schemas.microsoft.com/office/powerpoint/2010/main" val="2680813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8B9C42-3F88-41FD-AAE3-5E9667440241}" type="slidenum">
              <a:rPr lang="en-US"/>
              <a:pPr>
                <a:defRPr/>
              </a:pPr>
              <a:t>‹#›</a:t>
            </a:fld>
            <a:endParaRPr lang="en-US"/>
          </a:p>
        </p:txBody>
      </p:sp>
    </p:spTree>
    <p:extLst>
      <p:ext uri="{BB962C8B-B14F-4D97-AF65-F5344CB8AC3E}">
        <p14:creationId xmlns:p14="http://schemas.microsoft.com/office/powerpoint/2010/main" val="403800423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319519135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100343009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153366627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291849448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133415617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212870386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51971916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142673820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95DB78D8-F6D6-422C-9FD0-EABCA73BAC6F}" type="datetimeFigureOut">
              <a:rPr lang="en-US" smtClean="0">
                <a:solidFill>
                  <a:prstClr val="white"/>
                </a:solidFill>
                <a:latin typeface="Calibri"/>
              </a:rPr>
              <a:pPr fontAlgn="auto">
                <a:spcBef>
                  <a:spcPts val="0"/>
                </a:spcBef>
                <a:spcAft>
                  <a:spcPts val="0"/>
                </a:spcAft>
              </a:pPr>
              <a:t>10/5/2015</a:t>
            </a:fld>
            <a:endParaRPr lang="en-US">
              <a:solidFill>
                <a:prstClr val="white"/>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white"/>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507E1B57-16E3-4AE1-9F81-597553BC73AF}" type="slidenum">
              <a:rPr lang="en-US" smtClean="0">
                <a:solidFill>
                  <a:prstClr val="white"/>
                </a:solidFill>
                <a:latin typeface="Calibri"/>
              </a:rPr>
              <a:pPr fontAlgn="auto">
                <a:spcBef>
                  <a:spcPts val="0"/>
                </a:spcBef>
                <a:spcAft>
                  <a:spcPts val="0"/>
                </a:spcAft>
              </a:pPr>
              <a:t>‹#›</a:t>
            </a:fld>
            <a:endParaRPr lang="en-US">
              <a:solidFill>
                <a:prstClr val="white"/>
              </a:solidFill>
              <a:latin typeface="Calibri"/>
            </a:endParaRPr>
          </a:p>
        </p:txBody>
      </p:sp>
    </p:spTree>
    <p:extLst>
      <p:ext uri="{BB962C8B-B14F-4D97-AF65-F5344CB8AC3E}">
        <p14:creationId xmlns:p14="http://schemas.microsoft.com/office/powerpoint/2010/main" val="2095655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A051A6-8AD0-4EDA-A3C8-665FE8D54C57}" type="slidenum">
              <a:rPr lang="en-US"/>
              <a:pPr>
                <a:defRPr/>
              </a:pPr>
              <a:t>‹#›</a:t>
            </a:fld>
            <a:endParaRPr lang="en-US"/>
          </a:p>
        </p:txBody>
      </p:sp>
    </p:spTree>
    <p:extLst>
      <p:ext uri="{BB962C8B-B14F-4D97-AF65-F5344CB8AC3E}">
        <p14:creationId xmlns:p14="http://schemas.microsoft.com/office/powerpoint/2010/main" val="932885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215E95-9DD8-482D-A6E7-852F0419F7CE}" type="slidenum">
              <a:rPr lang="en-US"/>
              <a:pPr>
                <a:defRPr/>
              </a:pPr>
              <a:t>‹#›</a:t>
            </a:fld>
            <a:endParaRPr lang="en-US"/>
          </a:p>
        </p:txBody>
      </p:sp>
    </p:spTree>
    <p:extLst>
      <p:ext uri="{BB962C8B-B14F-4D97-AF65-F5344CB8AC3E}">
        <p14:creationId xmlns:p14="http://schemas.microsoft.com/office/powerpoint/2010/main" val="2459570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026CF60-42D5-48FD-8518-D653541D73B0}" type="slidenum">
              <a:rPr lang="en-US"/>
              <a:pPr>
                <a:defRPr/>
              </a:pPr>
              <a:t>‹#›</a:t>
            </a:fld>
            <a:endParaRPr lang="en-US"/>
          </a:p>
        </p:txBody>
      </p:sp>
    </p:spTree>
    <p:extLst>
      <p:ext uri="{BB962C8B-B14F-4D97-AF65-F5344CB8AC3E}">
        <p14:creationId xmlns:p14="http://schemas.microsoft.com/office/powerpoint/2010/main" val="2881913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10A422-666B-4F5F-AD31-28F6041A708B}" type="slidenum">
              <a:rPr lang="en-US"/>
              <a:pPr>
                <a:defRPr/>
              </a:pPr>
              <a:t>‹#›</a:t>
            </a:fld>
            <a:endParaRPr lang="en-US"/>
          </a:p>
        </p:txBody>
      </p:sp>
    </p:spTree>
    <p:extLst>
      <p:ext uri="{BB962C8B-B14F-4D97-AF65-F5344CB8AC3E}">
        <p14:creationId xmlns:p14="http://schemas.microsoft.com/office/powerpoint/2010/main" val="320464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8394E6-289B-46E2-A9C0-9B07096267EC}" type="slidenum">
              <a:rPr lang="en-US"/>
              <a:pPr>
                <a:defRPr/>
              </a:pPr>
              <a:t>‹#›</a:t>
            </a:fld>
            <a:endParaRPr lang="en-US"/>
          </a:p>
        </p:txBody>
      </p:sp>
    </p:spTree>
    <p:extLst>
      <p:ext uri="{BB962C8B-B14F-4D97-AF65-F5344CB8AC3E}">
        <p14:creationId xmlns:p14="http://schemas.microsoft.com/office/powerpoint/2010/main" val="2121329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ED1356-C1DB-4B89-A8AB-E5E9DDD4E469}" type="slidenum">
              <a:rPr lang="en-US"/>
              <a:pPr>
                <a:defRPr/>
              </a:pPr>
              <a:t>‹#›</a:t>
            </a:fld>
            <a:endParaRPr lang="en-US"/>
          </a:p>
        </p:txBody>
      </p:sp>
    </p:spTree>
    <p:extLst>
      <p:ext uri="{BB962C8B-B14F-4D97-AF65-F5344CB8AC3E}">
        <p14:creationId xmlns:p14="http://schemas.microsoft.com/office/powerpoint/2010/main" val="3780771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5771D1-1B23-4B36-AE64-E1887CDFBE3C}" type="slidenum">
              <a:rPr lang="en-US"/>
              <a:pPr>
                <a:defRPr/>
              </a:pPr>
              <a:t>‹#›</a:t>
            </a:fld>
            <a:endParaRPr lang="en-US"/>
          </a:p>
        </p:txBody>
      </p:sp>
    </p:spTree>
    <p:extLst>
      <p:ext uri="{BB962C8B-B14F-4D97-AF65-F5344CB8AC3E}">
        <p14:creationId xmlns:p14="http://schemas.microsoft.com/office/powerpoint/2010/main" val="50322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FFC102-D62E-46AF-8518-13F0067F2FE3}" type="slidenum">
              <a:rPr lang="en-US"/>
              <a:pPr>
                <a:defRPr/>
              </a:pPr>
              <a:t>‹#›</a:t>
            </a:fld>
            <a:endParaRPr lang="en-US"/>
          </a:p>
        </p:txBody>
      </p:sp>
    </p:spTree>
    <p:extLst>
      <p:ext uri="{BB962C8B-B14F-4D97-AF65-F5344CB8AC3E}">
        <p14:creationId xmlns:p14="http://schemas.microsoft.com/office/powerpoint/2010/main" val="1733625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453C8C-571A-4551-B81E-95DF4BB3DB27}" type="slidenum">
              <a:rPr lang="en-US"/>
              <a:pPr>
                <a:defRPr/>
              </a:pPr>
              <a:t>‹#›</a:t>
            </a:fld>
            <a:endParaRPr lang="en-US"/>
          </a:p>
        </p:txBody>
      </p:sp>
    </p:spTree>
    <p:extLst>
      <p:ext uri="{BB962C8B-B14F-4D97-AF65-F5344CB8AC3E}">
        <p14:creationId xmlns:p14="http://schemas.microsoft.com/office/powerpoint/2010/main" val="1712565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E5D5C2-CD56-4DBD-9E4A-6FCEC71099AD}" type="slidenum">
              <a:rPr lang="en-US"/>
              <a:pPr>
                <a:defRPr/>
              </a:pPr>
              <a:t>‹#›</a:t>
            </a:fld>
            <a:endParaRPr lang="en-US"/>
          </a:p>
        </p:txBody>
      </p:sp>
    </p:spTree>
    <p:extLst>
      <p:ext uri="{BB962C8B-B14F-4D97-AF65-F5344CB8AC3E}">
        <p14:creationId xmlns:p14="http://schemas.microsoft.com/office/powerpoint/2010/main" val="143227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5AC999-5FAD-41A9-9F19-DDCA2BB143A2}" type="slidenum">
              <a:rPr lang="en-US"/>
              <a:pPr>
                <a:defRPr/>
              </a:pPr>
              <a:t>‹#›</a:t>
            </a:fld>
            <a:endParaRPr lang="en-US"/>
          </a:p>
        </p:txBody>
      </p:sp>
    </p:spTree>
    <p:extLst>
      <p:ext uri="{BB962C8B-B14F-4D97-AF65-F5344CB8AC3E}">
        <p14:creationId xmlns:p14="http://schemas.microsoft.com/office/powerpoint/2010/main" val="2369303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DC72E0-E4FE-46CE-8217-C6FBD751F5C4}" type="slidenum">
              <a:rPr lang="en-US"/>
              <a:pPr>
                <a:defRPr/>
              </a:pPr>
              <a:t>‹#›</a:t>
            </a:fld>
            <a:endParaRPr lang="en-US"/>
          </a:p>
        </p:txBody>
      </p:sp>
    </p:spTree>
    <p:extLst>
      <p:ext uri="{BB962C8B-B14F-4D97-AF65-F5344CB8AC3E}">
        <p14:creationId xmlns:p14="http://schemas.microsoft.com/office/powerpoint/2010/main" val="33593324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4F0A14-0B7D-44BB-8641-94814C9D8A2D}" type="slidenum">
              <a:rPr lang="en-US"/>
              <a:pPr>
                <a:defRPr/>
              </a:pPr>
              <a:t>‹#›</a:t>
            </a:fld>
            <a:endParaRPr lang="en-US"/>
          </a:p>
        </p:txBody>
      </p:sp>
    </p:spTree>
    <p:extLst>
      <p:ext uri="{BB962C8B-B14F-4D97-AF65-F5344CB8AC3E}">
        <p14:creationId xmlns:p14="http://schemas.microsoft.com/office/powerpoint/2010/main" val="4202516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956FD9-01A4-4C6B-BCA0-9AB7ACB901AD}" type="slidenum">
              <a:rPr lang="en-US"/>
              <a:pPr>
                <a:defRPr/>
              </a:pPr>
              <a:t>‹#›</a:t>
            </a:fld>
            <a:endParaRPr lang="en-US"/>
          </a:p>
        </p:txBody>
      </p:sp>
    </p:spTree>
    <p:extLst>
      <p:ext uri="{BB962C8B-B14F-4D97-AF65-F5344CB8AC3E}">
        <p14:creationId xmlns:p14="http://schemas.microsoft.com/office/powerpoint/2010/main" val="197299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1CC296-03A1-4C6F-8AFF-28A565741678}" type="slidenum">
              <a:rPr lang="en-US"/>
              <a:pPr>
                <a:defRPr/>
              </a:pPr>
              <a:t>‹#›</a:t>
            </a:fld>
            <a:endParaRPr lang="en-US"/>
          </a:p>
        </p:txBody>
      </p:sp>
    </p:spTree>
    <p:extLst>
      <p:ext uri="{BB962C8B-B14F-4D97-AF65-F5344CB8AC3E}">
        <p14:creationId xmlns:p14="http://schemas.microsoft.com/office/powerpoint/2010/main" val="301064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35584C-AC49-4E10-B259-FE89A5BF038F}" type="slidenum">
              <a:rPr lang="en-US"/>
              <a:pPr>
                <a:defRPr/>
              </a:pPr>
              <a:t>‹#›</a:t>
            </a:fld>
            <a:endParaRPr lang="en-US"/>
          </a:p>
        </p:txBody>
      </p:sp>
    </p:spTree>
    <p:extLst>
      <p:ext uri="{BB962C8B-B14F-4D97-AF65-F5344CB8AC3E}">
        <p14:creationId xmlns:p14="http://schemas.microsoft.com/office/powerpoint/2010/main" val="3443150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FA5C0C-3A75-4AD9-890F-E72454BC2AF8}" type="slidenum">
              <a:rPr lang="en-US"/>
              <a:pPr>
                <a:defRPr/>
              </a:pPr>
              <a:t>‹#›</a:t>
            </a:fld>
            <a:endParaRPr lang="en-US"/>
          </a:p>
        </p:txBody>
      </p:sp>
    </p:spTree>
    <p:extLst>
      <p:ext uri="{BB962C8B-B14F-4D97-AF65-F5344CB8AC3E}">
        <p14:creationId xmlns:p14="http://schemas.microsoft.com/office/powerpoint/2010/main" val="1425586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29C9F7-A1AB-4E71-95F4-6631A14855D6}" type="slidenum">
              <a:rPr lang="en-US"/>
              <a:pPr>
                <a:defRPr/>
              </a:pPr>
              <a:t>‹#›</a:t>
            </a:fld>
            <a:endParaRPr lang="en-US"/>
          </a:p>
        </p:txBody>
      </p:sp>
    </p:spTree>
    <p:extLst>
      <p:ext uri="{BB962C8B-B14F-4D97-AF65-F5344CB8AC3E}">
        <p14:creationId xmlns:p14="http://schemas.microsoft.com/office/powerpoint/2010/main" val="2736033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0965FC-D2B2-4180-8EDD-DC69A0B82D3C}" type="slidenum">
              <a:rPr lang="en-US"/>
              <a:pPr>
                <a:defRPr/>
              </a:pPr>
              <a:t>‹#›</a:t>
            </a:fld>
            <a:endParaRPr lang="en-US"/>
          </a:p>
        </p:txBody>
      </p:sp>
    </p:spTree>
    <p:extLst>
      <p:ext uri="{BB962C8B-B14F-4D97-AF65-F5344CB8AC3E}">
        <p14:creationId xmlns:p14="http://schemas.microsoft.com/office/powerpoint/2010/main" val="1902448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A76586-503C-4C57-89D7-0906FC8DC0A5}" type="slidenum">
              <a:rPr lang="en-US"/>
              <a:pPr>
                <a:defRPr/>
              </a:pPr>
              <a:t>‹#›</a:t>
            </a:fld>
            <a:endParaRPr lang="en-US"/>
          </a:p>
        </p:txBody>
      </p:sp>
    </p:spTree>
    <p:extLst>
      <p:ext uri="{BB962C8B-B14F-4D97-AF65-F5344CB8AC3E}">
        <p14:creationId xmlns:p14="http://schemas.microsoft.com/office/powerpoint/2010/main" val="1130367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7B5501-937C-44C5-B869-84B35596669C}" type="slidenum">
              <a:rPr lang="en-US"/>
              <a:pPr>
                <a:defRPr/>
              </a:pPr>
              <a:t>‹#›</a:t>
            </a:fld>
            <a:endParaRPr lang="en-US"/>
          </a:p>
        </p:txBody>
      </p:sp>
    </p:spTree>
    <p:extLst>
      <p:ext uri="{BB962C8B-B14F-4D97-AF65-F5344CB8AC3E}">
        <p14:creationId xmlns:p14="http://schemas.microsoft.com/office/powerpoint/2010/main" val="3283168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D6CE4-3770-4F09-AF06-4A463EB8042B}" type="slidenum">
              <a:rPr lang="en-US"/>
              <a:pPr>
                <a:defRPr/>
              </a:pPr>
              <a:t>‹#›</a:t>
            </a:fld>
            <a:endParaRPr lang="en-US"/>
          </a:p>
        </p:txBody>
      </p:sp>
    </p:spTree>
    <p:extLst>
      <p:ext uri="{BB962C8B-B14F-4D97-AF65-F5344CB8AC3E}">
        <p14:creationId xmlns:p14="http://schemas.microsoft.com/office/powerpoint/2010/main" val="27746534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ACAFB3-2B3E-4C4C-91A5-16EB2B1698C0}" type="slidenum">
              <a:rPr lang="en-US"/>
              <a:pPr>
                <a:defRPr/>
              </a:pPr>
              <a:t>‹#›</a:t>
            </a:fld>
            <a:endParaRPr lang="en-US"/>
          </a:p>
        </p:txBody>
      </p:sp>
    </p:spTree>
    <p:extLst>
      <p:ext uri="{BB962C8B-B14F-4D97-AF65-F5344CB8AC3E}">
        <p14:creationId xmlns:p14="http://schemas.microsoft.com/office/powerpoint/2010/main" val="3294539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16049C-6241-4963-B300-D092E9345038}" type="slidenum">
              <a:rPr lang="en-US"/>
              <a:pPr>
                <a:defRPr/>
              </a:pPr>
              <a:t>‹#›</a:t>
            </a:fld>
            <a:endParaRPr lang="en-US"/>
          </a:p>
        </p:txBody>
      </p:sp>
    </p:spTree>
    <p:extLst>
      <p:ext uri="{BB962C8B-B14F-4D97-AF65-F5344CB8AC3E}">
        <p14:creationId xmlns:p14="http://schemas.microsoft.com/office/powerpoint/2010/main" val="1240531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D9A019-26B9-4867-ADEC-5180B6037729}" type="slidenum">
              <a:rPr lang="en-US"/>
              <a:pPr>
                <a:defRPr/>
              </a:pPr>
              <a:t>‹#›</a:t>
            </a:fld>
            <a:endParaRPr lang="en-US"/>
          </a:p>
        </p:txBody>
      </p:sp>
    </p:spTree>
    <p:extLst>
      <p:ext uri="{BB962C8B-B14F-4D97-AF65-F5344CB8AC3E}">
        <p14:creationId xmlns:p14="http://schemas.microsoft.com/office/powerpoint/2010/main" val="2023288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AD28990-5D5B-4843-8ACE-A17F40217D83}" type="slidenum">
              <a:rPr lang="en-US"/>
              <a:pPr>
                <a:defRPr/>
              </a:pPr>
              <a:t>‹#›</a:t>
            </a:fld>
            <a:endParaRPr lang="en-US"/>
          </a:p>
        </p:txBody>
      </p:sp>
    </p:spTree>
    <p:extLst>
      <p:ext uri="{BB962C8B-B14F-4D97-AF65-F5344CB8AC3E}">
        <p14:creationId xmlns:p14="http://schemas.microsoft.com/office/powerpoint/2010/main" val="1608030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3088AD-FD82-497F-A26A-2AD899BCFD65}" type="slidenum">
              <a:rPr lang="en-US"/>
              <a:pPr>
                <a:defRPr/>
              </a:pPr>
              <a:t>‹#›</a:t>
            </a:fld>
            <a:endParaRPr lang="en-US"/>
          </a:p>
        </p:txBody>
      </p:sp>
    </p:spTree>
    <p:extLst>
      <p:ext uri="{BB962C8B-B14F-4D97-AF65-F5344CB8AC3E}">
        <p14:creationId xmlns:p14="http://schemas.microsoft.com/office/powerpoint/2010/main" val="26446874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53B7C2-F99C-46F9-842F-B3927835462C}" type="slidenum">
              <a:rPr lang="en-US"/>
              <a:pPr>
                <a:defRPr/>
              </a:pPr>
              <a:t>‹#›</a:t>
            </a:fld>
            <a:endParaRPr lang="en-US"/>
          </a:p>
        </p:txBody>
      </p:sp>
    </p:spTree>
    <p:extLst>
      <p:ext uri="{BB962C8B-B14F-4D97-AF65-F5344CB8AC3E}">
        <p14:creationId xmlns:p14="http://schemas.microsoft.com/office/powerpoint/2010/main" val="40777950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3FDD9A-1EB1-415E-B66B-D3CA46CDFACC}" type="slidenum">
              <a:rPr lang="en-US"/>
              <a:pPr>
                <a:defRPr/>
              </a:pPr>
              <a:t>‹#›</a:t>
            </a:fld>
            <a:endParaRPr lang="en-US"/>
          </a:p>
        </p:txBody>
      </p:sp>
    </p:spTree>
    <p:extLst>
      <p:ext uri="{BB962C8B-B14F-4D97-AF65-F5344CB8AC3E}">
        <p14:creationId xmlns:p14="http://schemas.microsoft.com/office/powerpoint/2010/main" val="42022392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A1AE5A-BDCB-4E51-B97D-A9582E8233D2}" type="slidenum">
              <a:rPr lang="en-US"/>
              <a:pPr>
                <a:defRPr/>
              </a:pPr>
              <a:t>‹#›</a:t>
            </a:fld>
            <a:endParaRPr lang="en-US"/>
          </a:p>
        </p:txBody>
      </p:sp>
    </p:spTree>
    <p:extLst>
      <p:ext uri="{BB962C8B-B14F-4D97-AF65-F5344CB8AC3E}">
        <p14:creationId xmlns:p14="http://schemas.microsoft.com/office/powerpoint/2010/main" val="2060620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A01B5-25F7-4C90-89D6-5E141DFA9938}" type="slidenum">
              <a:rPr lang="en-US"/>
              <a:pPr>
                <a:defRPr/>
              </a:pPr>
              <a:t>‹#›</a:t>
            </a:fld>
            <a:endParaRPr lang="en-US"/>
          </a:p>
        </p:txBody>
      </p:sp>
    </p:spTree>
    <p:extLst>
      <p:ext uri="{BB962C8B-B14F-4D97-AF65-F5344CB8AC3E}">
        <p14:creationId xmlns:p14="http://schemas.microsoft.com/office/powerpoint/2010/main" val="15288295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3968CD-9175-4D94-88B0-DF3B80FFD4E0}" type="slidenum">
              <a:rPr lang="en-US"/>
              <a:pPr>
                <a:defRPr/>
              </a:pPr>
              <a:t>‹#›</a:t>
            </a:fld>
            <a:endParaRPr lang="en-US"/>
          </a:p>
        </p:txBody>
      </p:sp>
    </p:spTree>
    <p:extLst>
      <p:ext uri="{BB962C8B-B14F-4D97-AF65-F5344CB8AC3E}">
        <p14:creationId xmlns:p14="http://schemas.microsoft.com/office/powerpoint/2010/main" val="3698228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A19D33-AF2D-4E62-A9A8-C7E3E4C56D4F}" type="slidenum">
              <a:rPr lang="en-US"/>
              <a:pPr>
                <a:defRPr/>
              </a:pPr>
              <a:t>‹#›</a:t>
            </a:fld>
            <a:endParaRPr lang="en-US"/>
          </a:p>
        </p:txBody>
      </p:sp>
    </p:spTree>
    <p:extLst>
      <p:ext uri="{BB962C8B-B14F-4D97-AF65-F5344CB8AC3E}">
        <p14:creationId xmlns:p14="http://schemas.microsoft.com/office/powerpoint/2010/main" val="3338561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F3966B-67E6-4CE8-95D6-1B05E20570F9}" type="slidenum">
              <a:rPr lang="en-US"/>
              <a:pPr>
                <a:defRPr/>
              </a:pPr>
              <a:t>‹#›</a:t>
            </a:fld>
            <a:endParaRPr lang="en-US"/>
          </a:p>
        </p:txBody>
      </p:sp>
    </p:spTree>
    <p:extLst>
      <p:ext uri="{BB962C8B-B14F-4D97-AF65-F5344CB8AC3E}">
        <p14:creationId xmlns:p14="http://schemas.microsoft.com/office/powerpoint/2010/main" val="6282112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414165-7FCC-4DBF-A377-133DF3F47737}" type="slidenum">
              <a:rPr lang="en-US"/>
              <a:pPr>
                <a:defRPr/>
              </a:pPr>
              <a:t>‹#›</a:t>
            </a:fld>
            <a:endParaRPr lang="en-US"/>
          </a:p>
        </p:txBody>
      </p:sp>
    </p:spTree>
    <p:extLst>
      <p:ext uri="{BB962C8B-B14F-4D97-AF65-F5344CB8AC3E}">
        <p14:creationId xmlns:p14="http://schemas.microsoft.com/office/powerpoint/2010/main" val="12382950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8F94E2-0370-4382-B101-05CB76B8A7C7}" type="slidenum">
              <a:rPr lang="en-US"/>
              <a:pPr>
                <a:defRPr/>
              </a:pPr>
              <a:t>‹#›</a:t>
            </a:fld>
            <a:endParaRPr lang="en-US"/>
          </a:p>
        </p:txBody>
      </p:sp>
    </p:spTree>
    <p:extLst>
      <p:ext uri="{BB962C8B-B14F-4D97-AF65-F5344CB8AC3E}">
        <p14:creationId xmlns:p14="http://schemas.microsoft.com/office/powerpoint/2010/main" val="25336718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C66D190-1E1F-4305-90EC-9DF7ECDA852C}" type="slidenum">
              <a:rPr lang="en-US"/>
              <a:pPr>
                <a:defRPr/>
              </a:pPr>
              <a:t>‹#›</a:t>
            </a:fld>
            <a:endParaRPr lang="en-US"/>
          </a:p>
        </p:txBody>
      </p:sp>
    </p:spTree>
    <p:extLst>
      <p:ext uri="{BB962C8B-B14F-4D97-AF65-F5344CB8AC3E}">
        <p14:creationId xmlns:p14="http://schemas.microsoft.com/office/powerpoint/2010/main" val="306817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B3A4B3-4EFA-400C-A47E-6BF0F3F2C59C}" type="slidenum">
              <a:rPr lang="en-US"/>
              <a:pPr>
                <a:defRPr/>
              </a:pPr>
              <a:t>‹#›</a:t>
            </a:fld>
            <a:endParaRPr lang="en-US"/>
          </a:p>
        </p:txBody>
      </p:sp>
    </p:spTree>
    <p:extLst>
      <p:ext uri="{BB962C8B-B14F-4D97-AF65-F5344CB8AC3E}">
        <p14:creationId xmlns:p14="http://schemas.microsoft.com/office/powerpoint/2010/main" val="26472090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057960F-4CB8-4259-A164-E67DE8770137}" type="slidenum">
              <a:rPr lang="en-US"/>
              <a:pPr>
                <a:defRPr/>
              </a:pPr>
              <a:t>‹#›</a:t>
            </a:fld>
            <a:endParaRPr lang="en-US"/>
          </a:p>
        </p:txBody>
      </p:sp>
    </p:spTree>
    <p:extLst>
      <p:ext uri="{BB962C8B-B14F-4D97-AF65-F5344CB8AC3E}">
        <p14:creationId xmlns:p14="http://schemas.microsoft.com/office/powerpoint/2010/main" val="20296316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8B76CE7-289F-4E61-8404-0AE5EDD15CB7}" type="slidenum">
              <a:rPr lang="en-US"/>
              <a:pPr>
                <a:defRPr/>
              </a:pPr>
              <a:t>‹#›</a:t>
            </a:fld>
            <a:endParaRPr lang="en-US"/>
          </a:p>
        </p:txBody>
      </p:sp>
    </p:spTree>
    <p:extLst>
      <p:ext uri="{BB962C8B-B14F-4D97-AF65-F5344CB8AC3E}">
        <p14:creationId xmlns:p14="http://schemas.microsoft.com/office/powerpoint/2010/main" val="24458399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7764AC-6A66-498C-94C6-6F1F5D9B2ADD}" type="slidenum">
              <a:rPr lang="en-US"/>
              <a:pPr>
                <a:defRPr/>
              </a:pPr>
              <a:t>‹#›</a:t>
            </a:fld>
            <a:endParaRPr lang="en-US"/>
          </a:p>
        </p:txBody>
      </p:sp>
    </p:spTree>
    <p:extLst>
      <p:ext uri="{BB962C8B-B14F-4D97-AF65-F5344CB8AC3E}">
        <p14:creationId xmlns:p14="http://schemas.microsoft.com/office/powerpoint/2010/main" val="17597658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83778C-FB9B-4176-A454-84B0048C6BCB}" type="slidenum">
              <a:rPr lang="en-US"/>
              <a:pPr>
                <a:defRPr/>
              </a:pPr>
              <a:t>‹#›</a:t>
            </a:fld>
            <a:endParaRPr lang="en-US"/>
          </a:p>
        </p:txBody>
      </p:sp>
    </p:spTree>
    <p:extLst>
      <p:ext uri="{BB962C8B-B14F-4D97-AF65-F5344CB8AC3E}">
        <p14:creationId xmlns:p14="http://schemas.microsoft.com/office/powerpoint/2010/main" val="10989920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59A738-2DE3-4DC2-89D5-368B612FB30C}" type="slidenum">
              <a:rPr lang="en-US"/>
              <a:pPr>
                <a:defRPr/>
              </a:pPr>
              <a:t>‹#›</a:t>
            </a:fld>
            <a:endParaRPr lang="en-US"/>
          </a:p>
        </p:txBody>
      </p:sp>
    </p:spTree>
    <p:extLst>
      <p:ext uri="{BB962C8B-B14F-4D97-AF65-F5344CB8AC3E}">
        <p14:creationId xmlns:p14="http://schemas.microsoft.com/office/powerpoint/2010/main" val="1228986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3966F5-1FFE-4677-90FC-B7245EFB5894}" type="slidenum">
              <a:rPr lang="en-US"/>
              <a:pPr>
                <a:defRPr/>
              </a:pPr>
              <a:t>‹#›</a:t>
            </a:fld>
            <a:endParaRPr lang="en-US"/>
          </a:p>
        </p:txBody>
      </p:sp>
    </p:spTree>
    <p:extLst>
      <p:ext uri="{BB962C8B-B14F-4D97-AF65-F5344CB8AC3E}">
        <p14:creationId xmlns:p14="http://schemas.microsoft.com/office/powerpoint/2010/main" val="24238329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92FDEC-0F05-4169-A109-66388EA2F139}" type="slidenum">
              <a:rPr lang="en-US"/>
              <a:pPr>
                <a:defRPr/>
              </a:pPr>
              <a:t>‹#›</a:t>
            </a:fld>
            <a:endParaRPr lang="en-US"/>
          </a:p>
        </p:txBody>
      </p:sp>
    </p:spTree>
    <p:extLst>
      <p:ext uri="{BB962C8B-B14F-4D97-AF65-F5344CB8AC3E}">
        <p14:creationId xmlns:p14="http://schemas.microsoft.com/office/powerpoint/2010/main" val="1551081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71F89F-C066-4CFF-9D0D-26FC1E6AA92A}" type="slidenum">
              <a:rPr lang="en-US"/>
              <a:pPr>
                <a:defRPr/>
              </a:pPr>
              <a:t>‹#›</a:t>
            </a:fld>
            <a:endParaRPr lang="en-US"/>
          </a:p>
        </p:txBody>
      </p:sp>
    </p:spTree>
    <p:extLst>
      <p:ext uri="{BB962C8B-B14F-4D97-AF65-F5344CB8AC3E}">
        <p14:creationId xmlns:p14="http://schemas.microsoft.com/office/powerpoint/2010/main" val="36050177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1AE7D6-47CB-46B5-A28D-F0406CC17720}" type="slidenum">
              <a:rPr lang="en-US"/>
              <a:pPr>
                <a:defRPr/>
              </a:pPr>
              <a:t>‹#›</a:t>
            </a:fld>
            <a:endParaRPr lang="en-US"/>
          </a:p>
        </p:txBody>
      </p:sp>
    </p:spTree>
    <p:extLst>
      <p:ext uri="{BB962C8B-B14F-4D97-AF65-F5344CB8AC3E}">
        <p14:creationId xmlns:p14="http://schemas.microsoft.com/office/powerpoint/2010/main" val="29788918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F4EE6C-7C1F-4C18-A816-576361999FD6}" type="slidenum">
              <a:rPr lang="en-US"/>
              <a:pPr>
                <a:defRPr/>
              </a:pPr>
              <a:t>‹#›</a:t>
            </a:fld>
            <a:endParaRPr lang="en-US"/>
          </a:p>
        </p:txBody>
      </p:sp>
    </p:spTree>
    <p:extLst>
      <p:ext uri="{BB962C8B-B14F-4D97-AF65-F5344CB8AC3E}">
        <p14:creationId xmlns:p14="http://schemas.microsoft.com/office/powerpoint/2010/main" val="198528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02A167-D27F-41FE-9F71-4E5BF587272F}" type="slidenum">
              <a:rPr lang="en-US"/>
              <a:pPr>
                <a:defRPr/>
              </a:pPr>
              <a:t>‹#›</a:t>
            </a:fld>
            <a:endParaRPr lang="en-US"/>
          </a:p>
        </p:txBody>
      </p:sp>
    </p:spTree>
    <p:extLst>
      <p:ext uri="{BB962C8B-B14F-4D97-AF65-F5344CB8AC3E}">
        <p14:creationId xmlns:p14="http://schemas.microsoft.com/office/powerpoint/2010/main" val="21412882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590E56-3F57-4423-AD31-2AA4F26924B6}" type="slidenum">
              <a:rPr lang="en-US"/>
              <a:pPr>
                <a:defRPr/>
              </a:pPr>
              <a:t>‹#›</a:t>
            </a:fld>
            <a:endParaRPr lang="en-US"/>
          </a:p>
        </p:txBody>
      </p:sp>
    </p:spTree>
    <p:extLst>
      <p:ext uri="{BB962C8B-B14F-4D97-AF65-F5344CB8AC3E}">
        <p14:creationId xmlns:p14="http://schemas.microsoft.com/office/powerpoint/2010/main" val="2332171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E8CD26-23D3-4507-8E09-2C142AE7DEDB}" type="slidenum">
              <a:rPr lang="en-US"/>
              <a:pPr>
                <a:defRPr/>
              </a:pPr>
              <a:t>‹#›</a:t>
            </a:fld>
            <a:endParaRPr lang="en-US"/>
          </a:p>
        </p:txBody>
      </p:sp>
    </p:spTree>
    <p:extLst>
      <p:ext uri="{BB962C8B-B14F-4D97-AF65-F5344CB8AC3E}">
        <p14:creationId xmlns:p14="http://schemas.microsoft.com/office/powerpoint/2010/main" val="17823107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8F3AC4-6F29-4FDC-8AA2-8C57F46B2907}" type="slidenum">
              <a:rPr lang="en-US"/>
              <a:pPr>
                <a:defRPr/>
              </a:pPr>
              <a:t>‹#›</a:t>
            </a:fld>
            <a:endParaRPr lang="en-US"/>
          </a:p>
        </p:txBody>
      </p:sp>
    </p:spTree>
    <p:extLst>
      <p:ext uri="{BB962C8B-B14F-4D97-AF65-F5344CB8AC3E}">
        <p14:creationId xmlns:p14="http://schemas.microsoft.com/office/powerpoint/2010/main" val="1690224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746AAF-1DA9-4C82-8452-F2C894495548}" type="slidenum">
              <a:rPr lang="en-US"/>
              <a:pPr>
                <a:defRPr/>
              </a:pPr>
              <a:t>‹#›</a:t>
            </a:fld>
            <a:endParaRPr lang="en-US"/>
          </a:p>
        </p:txBody>
      </p:sp>
    </p:spTree>
    <p:extLst>
      <p:ext uri="{BB962C8B-B14F-4D97-AF65-F5344CB8AC3E}">
        <p14:creationId xmlns:p14="http://schemas.microsoft.com/office/powerpoint/2010/main" val="13137172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81A414-1646-4B73-9085-3915FDB5020C}" type="slidenum">
              <a:rPr lang="en-US"/>
              <a:pPr>
                <a:defRPr/>
              </a:pPr>
              <a:t>‹#›</a:t>
            </a:fld>
            <a:endParaRPr lang="en-US"/>
          </a:p>
        </p:txBody>
      </p:sp>
    </p:spTree>
    <p:extLst>
      <p:ext uri="{BB962C8B-B14F-4D97-AF65-F5344CB8AC3E}">
        <p14:creationId xmlns:p14="http://schemas.microsoft.com/office/powerpoint/2010/main" val="7813405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350C25-87FD-41D5-94B2-8A55798C68F8}" type="slidenum">
              <a:rPr lang="en-US"/>
              <a:pPr>
                <a:defRPr/>
              </a:pPr>
              <a:t>‹#›</a:t>
            </a:fld>
            <a:endParaRPr lang="en-US"/>
          </a:p>
        </p:txBody>
      </p:sp>
    </p:spTree>
    <p:extLst>
      <p:ext uri="{BB962C8B-B14F-4D97-AF65-F5344CB8AC3E}">
        <p14:creationId xmlns:p14="http://schemas.microsoft.com/office/powerpoint/2010/main" val="18340694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479738-A59A-43D5-B392-F4505AD318E2}" type="slidenum">
              <a:rPr lang="en-US"/>
              <a:pPr>
                <a:defRPr/>
              </a:pPr>
              <a:t>‹#›</a:t>
            </a:fld>
            <a:endParaRPr lang="en-US"/>
          </a:p>
        </p:txBody>
      </p:sp>
    </p:spTree>
    <p:extLst>
      <p:ext uri="{BB962C8B-B14F-4D97-AF65-F5344CB8AC3E}">
        <p14:creationId xmlns:p14="http://schemas.microsoft.com/office/powerpoint/2010/main" val="25959117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AAEE7E-A9CD-41AB-8D39-C421374B9F5B}" type="slidenum">
              <a:rPr lang="en-US"/>
              <a:pPr>
                <a:defRPr/>
              </a:pPr>
              <a:t>‹#›</a:t>
            </a:fld>
            <a:endParaRPr lang="en-US"/>
          </a:p>
        </p:txBody>
      </p:sp>
    </p:spTree>
    <p:extLst>
      <p:ext uri="{BB962C8B-B14F-4D97-AF65-F5344CB8AC3E}">
        <p14:creationId xmlns:p14="http://schemas.microsoft.com/office/powerpoint/2010/main" val="20264870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1C2A90-D0F7-42D5-AA70-8E41FF3B75CC}" type="slidenum">
              <a:rPr lang="en-US"/>
              <a:pPr>
                <a:defRPr/>
              </a:pPr>
              <a:t>‹#›</a:t>
            </a:fld>
            <a:endParaRPr lang="en-US"/>
          </a:p>
        </p:txBody>
      </p:sp>
    </p:spTree>
    <p:extLst>
      <p:ext uri="{BB962C8B-B14F-4D97-AF65-F5344CB8AC3E}">
        <p14:creationId xmlns:p14="http://schemas.microsoft.com/office/powerpoint/2010/main" val="224332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44B856-0CA0-495F-A209-A0439BA9132A}" type="slidenum">
              <a:rPr lang="en-US"/>
              <a:pPr>
                <a:defRPr/>
              </a:pPr>
              <a:t>‹#›</a:t>
            </a:fld>
            <a:endParaRPr lang="en-US"/>
          </a:p>
        </p:txBody>
      </p:sp>
    </p:spTree>
    <p:extLst>
      <p:ext uri="{BB962C8B-B14F-4D97-AF65-F5344CB8AC3E}">
        <p14:creationId xmlns:p14="http://schemas.microsoft.com/office/powerpoint/2010/main" val="44476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9836F1-D150-4381-8109-739447E613A6}" type="slidenum">
              <a:rPr lang="en-US"/>
              <a:pPr>
                <a:defRPr/>
              </a:pPr>
              <a:t>‹#›</a:t>
            </a:fld>
            <a:endParaRPr lang="en-US"/>
          </a:p>
        </p:txBody>
      </p:sp>
    </p:spTree>
    <p:extLst>
      <p:ext uri="{BB962C8B-B14F-4D97-AF65-F5344CB8AC3E}">
        <p14:creationId xmlns:p14="http://schemas.microsoft.com/office/powerpoint/2010/main" val="16565204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84B82E-30BB-4F04-8166-3CA6DA29C33A}" type="slidenum">
              <a:rPr lang="en-US"/>
              <a:pPr>
                <a:defRPr/>
              </a:pPr>
              <a:t>‹#›</a:t>
            </a:fld>
            <a:endParaRPr lang="en-US"/>
          </a:p>
        </p:txBody>
      </p:sp>
    </p:spTree>
    <p:extLst>
      <p:ext uri="{BB962C8B-B14F-4D97-AF65-F5344CB8AC3E}">
        <p14:creationId xmlns:p14="http://schemas.microsoft.com/office/powerpoint/2010/main" val="40299415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C418AD-8407-4666-9346-5ED89921CF12}" type="slidenum">
              <a:rPr lang="en-US"/>
              <a:pPr>
                <a:defRPr/>
              </a:pPr>
              <a:t>‹#›</a:t>
            </a:fld>
            <a:endParaRPr lang="en-US"/>
          </a:p>
        </p:txBody>
      </p:sp>
    </p:spTree>
    <p:extLst>
      <p:ext uri="{BB962C8B-B14F-4D97-AF65-F5344CB8AC3E}">
        <p14:creationId xmlns:p14="http://schemas.microsoft.com/office/powerpoint/2010/main" val="40141622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0ED934-8A63-4010-98A8-F1F251B43802}" type="slidenum">
              <a:rPr lang="en-US"/>
              <a:pPr>
                <a:defRPr/>
              </a:pPr>
              <a:t>‹#›</a:t>
            </a:fld>
            <a:endParaRPr lang="en-US"/>
          </a:p>
        </p:txBody>
      </p:sp>
    </p:spTree>
    <p:extLst>
      <p:ext uri="{BB962C8B-B14F-4D97-AF65-F5344CB8AC3E}">
        <p14:creationId xmlns:p14="http://schemas.microsoft.com/office/powerpoint/2010/main" val="23987367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B8D9863-284E-4CF1-858E-9920F9130147}" type="slidenum">
              <a:rPr lang="en-US"/>
              <a:pPr>
                <a:defRPr/>
              </a:pPr>
              <a:t>‹#›</a:t>
            </a:fld>
            <a:endParaRPr lang="en-US"/>
          </a:p>
        </p:txBody>
      </p:sp>
    </p:spTree>
    <p:extLst>
      <p:ext uri="{BB962C8B-B14F-4D97-AF65-F5344CB8AC3E}">
        <p14:creationId xmlns:p14="http://schemas.microsoft.com/office/powerpoint/2010/main" val="26395589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B29865-9C57-4060-87FA-F523B437EB5B}" type="slidenum">
              <a:rPr lang="en-US"/>
              <a:pPr>
                <a:defRPr/>
              </a:pPr>
              <a:t>‹#›</a:t>
            </a:fld>
            <a:endParaRPr lang="en-US"/>
          </a:p>
        </p:txBody>
      </p:sp>
    </p:spTree>
    <p:extLst>
      <p:ext uri="{BB962C8B-B14F-4D97-AF65-F5344CB8AC3E}">
        <p14:creationId xmlns:p14="http://schemas.microsoft.com/office/powerpoint/2010/main" val="12251550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012918-D355-4C7A-A076-E4A6B1FD6C6E}" type="slidenum">
              <a:rPr lang="en-US"/>
              <a:pPr>
                <a:defRPr/>
              </a:pPr>
              <a:t>‹#›</a:t>
            </a:fld>
            <a:endParaRPr lang="en-US"/>
          </a:p>
        </p:txBody>
      </p:sp>
    </p:spTree>
    <p:extLst>
      <p:ext uri="{BB962C8B-B14F-4D97-AF65-F5344CB8AC3E}">
        <p14:creationId xmlns:p14="http://schemas.microsoft.com/office/powerpoint/2010/main" val="16627983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5B7F07-2EAB-42ED-AB49-64C4015973B7}" type="slidenum">
              <a:rPr lang="en-US"/>
              <a:pPr>
                <a:defRPr/>
              </a:pPr>
              <a:t>‹#›</a:t>
            </a:fld>
            <a:endParaRPr lang="en-US"/>
          </a:p>
        </p:txBody>
      </p:sp>
    </p:spTree>
    <p:extLst>
      <p:ext uri="{BB962C8B-B14F-4D97-AF65-F5344CB8AC3E}">
        <p14:creationId xmlns:p14="http://schemas.microsoft.com/office/powerpoint/2010/main" val="3532944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10B6B4-7186-4372-9750-1AFE57DBE7E1}" type="slidenum">
              <a:rPr lang="en-US"/>
              <a:pPr>
                <a:defRPr/>
              </a:pPr>
              <a:t>‹#›</a:t>
            </a:fld>
            <a:endParaRPr lang="en-US"/>
          </a:p>
        </p:txBody>
      </p:sp>
    </p:spTree>
    <p:extLst>
      <p:ext uri="{BB962C8B-B14F-4D97-AF65-F5344CB8AC3E}">
        <p14:creationId xmlns:p14="http://schemas.microsoft.com/office/powerpoint/2010/main" val="7685521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EE45A7-3AA4-4F6D-9554-FB40743310A3}" type="slidenum">
              <a:rPr lang="en-US"/>
              <a:pPr>
                <a:defRPr/>
              </a:pPr>
              <a:t>‹#›</a:t>
            </a:fld>
            <a:endParaRPr lang="en-US"/>
          </a:p>
        </p:txBody>
      </p:sp>
    </p:spTree>
    <p:extLst>
      <p:ext uri="{BB962C8B-B14F-4D97-AF65-F5344CB8AC3E}">
        <p14:creationId xmlns:p14="http://schemas.microsoft.com/office/powerpoint/2010/main" val="11629418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D95DD4-10CF-4508-BEAD-99F78361FDBD}" type="slidenum">
              <a:rPr lang="en-US"/>
              <a:pPr>
                <a:defRPr/>
              </a:pPr>
              <a:t>‹#›</a:t>
            </a:fld>
            <a:endParaRPr lang="en-US"/>
          </a:p>
        </p:txBody>
      </p:sp>
    </p:spTree>
    <p:extLst>
      <p:ext uri="{BB962C8B-B14F-4D97-AF65-F5344CB8AC3E}">
        <p14:creationId xmlns:p14="http://schemas.microsoft.com/office/powerpoint/2010/main" val="378391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E71E53-E795-4BED-896A-F0B3D4CDE4A0}" type="slidenum">
              <a:rPr lang="en-US"/>
              <a:pPr>
                <a:defRPr/>
              </a:pPr>
              <a:t>‹#›</a:t>
            </a:fld>
            <a:endParaRPr lang="en-US"/>
          </a:p>
        </p:txBody>
      </p:sp>
    </p:spTree>
    <p:extLst>
      <p:ext uri="{BB962C8B-B14F-4D97-AF65-F5344CB8AC3E}">
        <p14:creationId xmlns:p14="http://schemas.microsoft.com/office/powerpoint/2010/main" val="18683648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9F840-5656-4F19-A9D7-FBF8120F87B8}" type="slidenum">
              <a:rPr lang="en-US"/>
              <a:pPr>
                <a:defRPr/>
              </a:pPr>
              <a:t>‹#›</a:t>
            </a:fld>
            <a:endParaRPr lang="en-US"/>
          </a:p>
        </p:txBody>
      </p:sp>
    </p:spTree>
    <p:extLst>
      <p:ext uri="{BB962C8B-B14F-4D97-AF65-F5344CB8AC3E}">
        <p14:creationId xmlns:p14="http://schemas.microsoft.com/office/powerpoint/2010/main" val="24366474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96A229-EB8B-4D69-8C31-7DE17137AE6C}" type="slidenum">
              <a:rPr lang="en-US"/>
              <a:pPr>
                <a:defRPr/>
              </a:pPr>
              <a:t>‹#›</a:t>
            </a:fld>
            <a:endParaRPr lang="en-US"/>
          </a:p>
        </p:txBody>
      </p:sp>
    </p:spTree>
    <p:extLst>
      <p:ext uri="{BB962C8B-B14F-4D97-AF65-F5344CB8AC3E}">
        <p14:creationId xmlns:p14="http://schemas.microsoft.com/office/powerpoint/2010/main" val="32782449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C61663-495F-4EDA-8967-1797B924F3B5}" type="slidenum">
              <a:rPr lang="en-US"/>
              <a:pPr>
                <a:defRPr/>
              </a:pPr>
              <a:t>‹#›</a:t>
            </a:fld>
            <a:endParaRPr lang="en-US"/>
          </a:p>
        </p:txBody>
      </p:sp>
    </p:spTree>
    <p:extLst>
      <p:ext uri="{BB962C8B-B14F-4D97-AF65-F5344CB8AC3E}">
        <p14:creationId xmlns:p14="http://schemas.microsoft.com/office/powerpoint/2010/main" val="9671095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C65F7-09F0-424B-A67F-15E3A8982148}" type="slidenum">
              <a:rPr lang="en-US"/>
              <a:pPr>
                <a:defRPr/>
              </a:pPr>
              <a:t>‹#›</a:t>
            </a:fld>
            <a:endParaRPr lang="en-US"/>
          </a:p>
        </p:txBody>
      </p:sp>
    </p:spTree>
    <p:extLst>
      <p:ext uri="{BB962C8B-B14F-4D97-AF65-F5344CB8AC3E}">
        <p14:creationId xmlns:p14="http://schemas.microsoft.com/office/powerpoint/2010/main" val="23949175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E3AA69-91B7-4FB6-B45B-F13BC45BE9F6}" type="slidenum">
              <a:rPr lang="en-US"/>
              <a:pPr>
                <a:defRPr/>
              </a:pPr>
              <a:t>‹#›</a:t>
            </a:fld>
            <a:endParaRPr lang="en-US"/>
          </a:p>
        </p:txBody>
      </p:sp>
    </p:spTree>
    <p:extLst>
      <p:ext uri="{BB962C8B-B14F-4D97-AF65-F5344CB8AC3E}">
        <p14:creationId xmlns:p14="http://schemas.microsoft.com/office/powerpoint/2010/main" val="33607508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0AE78B-A776-41F7-9EC5-6D3C4818D16E}" type="slidenum">
              <a:rPr lang="en-US"/>
              <a:pPr>
                <a:defRPr/>
              </a:pPr>
              <a:t>‹#›</a:t>
            </a:fld>
            <a:endParaRPr lang="en-US"/>
          </a:p>
        </p:txBody>
      </p:sp>
    </p:spTree>
    <p:extLst>
      <p:ext uri="{BB962C8B-B14F-4D97-AF65-F5344CB8AC3E}">
        <p14:creationId xmlns:p14="http://schemas.microsoft.com/office/powerpoint/2010/main" val="9102786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96402A-8CFA-408B-96FF-B6DF20FC5284}" type="slidenum">
              <a:rPr lang="en-US"/>
              <a:pPr>
                <a:defRPr/>
              </a:pPr>
              <a:t>‹#›</a:t>
            </a:fld>
            <a:endParaRPr lang="en-US"/>
          </a:p>
        </p:txBody>
      </p:sp>
    </p:spTree>
    <p:extLst>
      <p:ext uri="{BB962C8B-B14F-4D97-AF65-F5344CB8AC3E}">
        <p14:creationId xmlns:p14="http://schemas.microsoft.com/office/powerpoint/2010/main" val="24199097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82540C-E312-43B2-B571-E135D5453D04}" type="slidenum">
              <a:rPr lang="en-US"/>
              <a:pPr>
                <a:defRPr/>
              </a:pPr>
              <a:t>‹#›</a:t>
            </a:fld>
            <a:endParaRPr lang="en-US"/>
          </a:p>
        </p:txBody>
      </p:sp>
    </p:spTree>
    <p:extLst>
      <p:ext uri="{BB962C8B-B14F-4D97-AF65-F5344CB8AC3E}">
        <p14:creationId xmlns:p14="http://schemas.microsoft.com/office/powerpoint/2010/main" val="14762143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A290BA-44F4-4E2F-9B6F-7FF5D45DA7CC}" type="slidenum">
              <a:rPr lang="en-US"/>
              <a:pPr>
                <a:defRPr/>
              </a:pPr>
              <a:t>‹#›</a:t>
            </a:fld>
            <a:endParaRPr lang="en-US"/>
          </a:p>
        </p:txBody>
      </p:sp>
    </p:spTree>
    <p:extLst>
      <p:ext uri="{BB962C8B-B14F-4D97-AF65-F5344CB8AC3E}">
        <p14:creationId xmlns:p14="http://schemas.microsoft.com/office/powerpoint/2010/main" val="34698196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938CC2-1901-4F98-B2E4-95866A413EC3}" type="slidenum">
              <a:rPr lang="en-US"/>
              <a:pPr>
                <a:defRPr/>
              </a:pPr>
              <a:t>‹#›</a:t>
            </a:fld>
            <a:endParaRPr lang="en-US"/>
          </a:p>
        </p:txBody>
      </p:sp>
    </p:spTree>
    <p:extLst>
      <p:ext uri="{BB962C8B-B14F-4D97-AF65-F5344CB8AC3E}">
        <p14:creationId xmlns:p14="http://schemas.microsoft.com/office/powerpoint/2010/main" val="3321755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103BBB-EC63-4280-BF2B-4322C99B51D3}" type="slidenum">
              <a:rPr lang="en-US"/>
              <a:pPr>
                <a:defRPr/>
              </a:pPr>
              <a:t>‹#›</a:t>
            </a:fld>
            <a:endParaRPr lang="en-US"/>
          </a:p>
        </p:txBody>
      </p:sp>
    </p:spTree>
    <p:extLst>
      <p:ext uri="{BB962C8B-B14F-4D97-AF65-F5344CB8AC3E}">
        <p14:creationId xmlns:p14="http://schemas.microsoft.com/office/powerpoint/2010/main" val="31822859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A6A256-EBFE-4BCF-AE1B-058172432441}" type="slidenum">
              <a:rPr lang="en-US"/>
              <a:pPr>
                <a:defRPr/>
              </a:pPr>
              <a:t>‹#›</a:t>
            </a:fld>
            <a:endParaRPr lang="en-US"/>
          </a:p>
        </p:txBody>
      </p:sp>
    </p:spTree>
    <p:extLst>
      <p:ext uri="{BB962C8B-B14F-4D97-AF65-F5344CB8AC3E}">
        <p14:creationId xmlns:p14="http://schemas.microsoft.com/office/powerpoint/2010/main" val="34743686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4BD07D-C3F0-4C78-B579-47A0197F243D}" type="slidenum">
              <a:rPr lang="en-US"/>
              <a:pPr>
                <a:defRPr/>
              </a:pPr>
              <a:t>‹#›</a:t>
            </a:fld>
            <a:endParaRPr lang="en-US"/>
          </a:p>
        </p:txBody>
      </p:sp>
    </p:spTree>
    <p:extLst>
      <p:ext uri="{BB962C8B-B14F-4D97-AF65-F5344CB8AC3E}">
        <p14:creationId xmlns:p14="http://schemas.microsoft.com/office/powerpoint/2010/main" val="20924200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E1B6F4-C7D4-423A-B1BB-290A691FB96D}" type="slidenum">
              <a:rPr lang="en-US"/>
              <a:pPr>
                <a:defRPr/>
              </a:pPr>
              <a:t>‹#›</a:t>
            </a:fld>
            <a:endParaRPr lang="en-US"/>
          </a:p>
        </p:txBody>
      </p:sp>
    </p:spTree>
    <p:extLst>
      <p:ext uri="{BB962C8B-B14F-4D97-AF65-F5344CB8AC3E}">
        <p14:creationId xmlns:p14="http://schemas.microsoft.com/office/powerpoint/2010/main" val="35861756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025F211-E51D-460F-B6BA-F213DB4690AD}" type="slidenum">
              <a:rPr lang="en-US"/>
              <a:pPr>
                <a:defRPr/>
              </a:pPr>
              <a:t>‹#›</a:t>
            </a:fld>
            <a:endParaRPr lang="en-US"/>
          </a:p>
        </p:txBody>
      </p:sp>
    </p:spTree>
    <p:extLst>
      <p:ext uri="{BB962C8B-B14F-4D97-AF65-F5344CB8AC3E}">
        <p14:creationId xmlns:p14="http://schemas.microsoft.com/office/powerpoint/2010/main" val="33438353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A084744-85F4-4307-A192-E0455928C4C0}" type="slidenum">
              <a:rPr lang="en-US"/>
              <a:pPr>
                <a:defRPr/>
              </a:pPr>
              <a:t>‹#›</a:t>
            </a:fld>
            <a:endParaRPr lang="en-US"/>
          </a:p>
        </p:txBody>
      </p:sp>
    </p:spTree>
    <p:extLst>
      <p:ext uri="{BB962C8B-B14F-4D97-AF65-F5344CB8AC3E}">
        <p14:creationId xmlns:p14="http://schemas.microsoft.com/office/powerpoint/2010/main" val="31102954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B47E9DF-5598-4D18-9897-3F3E8C66D961}" type="slidenum">
              <a:rPr lang="en-US"/>
              <a:pPr>
                <a:defRPr/>
              </a:pPr>
              <a:t>‹#›</a:t>
            </a:fld>
            <a:endParaRPr lang="en-US"/>
          </a:p>
        </p:txBody>
      </p:sp>
    </p:spTree>
    <p:extLst>
      <p:ext uri="{BB962C8B-B14F-4D97-AF65-F5344CB8AC3E}">
        <p14:creationId xmlns:p14="http://schemas.microsoft.com/office/powerpoint/2010/main" val="25357702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C7E2BE5B-107C-480B-A397-256CD25F0998}" type="slidenum">
              <a:rPr lang="en-US"/>
              <a:pPr>
                <a:defRPr/>
              </a:pPr>
              <a:t>‹#›</a:t>
            </a:fld>
            <a:endParaRPr lang="en-US"/>
          </a:p>
        </p:txBody>
      </p:sp>
    </p:spTree>
    <p:extLst>
      <p:ext uri="{BB962C8B-B14F-4D97-AF65-F5344CB8AC3E}">
        <p14:creationId xmlns:p14="http://schemas.microsoft.com/office/powerpoint/2010/main" val="595818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C1D38EAD-F7FC-4607-9DB5-13D046959255}" type="slidenum">
              <a:rPr lang="en-US"/>
              <a:pPr>
                <a:defRPr/>
              </a:pPr>
              <a:t>‹#›</a:t>
            </a:fld>
            <a:endParaRPr lang="en-US"/>
          </a:p>
        </p:txBody>
      </p:sp>
    </p:spTree>
    <p:extLst>
      <p:ext uri="{BB962C8B-B14F-4D97-AF65-F5344CB8AC3E}">
        <p14:creationId xmlns:p14="http://schemas.microsoft.com/office/powerpoint/2010/main" val="37415973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19DF1122-2C92-48C0-AF8A-5EC696E875C9}" type="slidenum">
              <a:rPr lang="en-US"/>
              <a:pPr>
                <a:defRPr/>
              </a:pPr>
              <a:t>‹#›</a:t>
            </a:fld>
            <a:endParaRPr lang="en-US"/>
          </a:p>
        </p:txBody>
      </p:sp>
    </p:spTree>
    <p:extLst>
      <p:ext uri="{BB962C8B-B14F-4D97-AF65-F5344CB8AC3E}">
        <p14:creationId xmlns:p14="http://schemas.microsoft.com/office/powerpoint/2010/main" val="12666647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547B790B-7774-4DC4-8080-F6102EC26691}" type="slidenum">
              <a:rPr lang="en-US"/>
              <a:pPr>
                <a:defRPr/>
              </a:pPr>
              <a:t>‹#›</a:t>
            </a:fld>
            <a:endParaRPr lang="en-US"/>
          </a:p>
        </p:txBody>
      </p:sp>
    </p:spTree>
    <p:extLst>
      <p:ext uri="{BB962C8B-B14F-4D97-AF65-F5344CB8AC3E}">
        <p14:creationId xmlns:p14="http://schemas.microsoft.com/office/powerpoint/2010/main" val="358574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2.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1.jpe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29A7F3D8-77F8-422D-AD8F-55A619479C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36" r:id="rId1"/>
    <p:sldLayoutId id="2147484737" r:id="rId2"/>
    <p:sldLayoutId id="2147484738" r:id="rId3"/>
    <p:sldLayoutId id="2147484739" r:id="rId4"/>
    <p:sldLayoutId id="2147484740" r:id="rId5"/>
    <p:sldLayoutId id="2147484741" r:id="rId6"/>
    <p:sldLayoutId id="2147484742" r:id="rId7"/>
    <p:sldLayoutId id="2147484743" r:id="rId8"/>
    <p:sldLayoutId id="2147484744" r:id="rId9"/>
    <p:sldLayoutId id="2147484745" r:id="rId10"/>
    <p:sldLayoutId id="21474847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1038" y="268288"/>
            <a:ext cx="77724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61988" y="1536700"/>
            <a:ext cx="7772400"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3316" name="Picture 4" descr="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5151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p:cNvSpPr>
            <a:spLocks noChangeArrowheads="1"/>
          </p:cNvSpPr>
          <p:nvPr/>
        </p:nvSpPr>
        <p:spPr bwMode="auto">
          <a:xfrm>
            <a:off x="3886200" y="6629400"/>
            <a:ext cx="1196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r>
              <a:rPr lang="en-US" sz="1400">
                <a:solidFill>
                  <a:srgbClr val="FFFFFF"/>
                </a:solidFill>
              </a:rPr>
              <a:t>IPCC - WGI</a:t>
            </a:r>
            <a:endParaRPr lang="en-US" sz="1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93" r:id="rId1"/>
    <p:sldLayoutId id="2147484860" r:id="rId2"/>
    <p:sldLayoutId id="2147484861" r:id="rId3"/>
    <p:sldLayoutId id="2147484862" r:id="rId4"/>
    <p:sldLayoutId id="2147484863" r:id="rId5"/>
    <p:sldLayoutId id="2147484864" r:id="rId6"/>
    <p:sldLayoutId id="2147484865" r:id="rId7"/>
    <p:sldLayoutId id="2147484866" r:id="rId8"/>
    <p:sldLayoutId id="2147484867" r:id="rId9"/>
    <p:sldLayoutId id="2147484868" r:id="rId10"/>
    <p:sldLayoutId id="2147484869" r:id="rId11"/>
  </p:sldLayoutIdLst>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charset="0"/>
        </a:defRPr>
      </a:lvl2pPr>
      <a:lvl3pPr algn="ctr" rtl="0" eaLnBrk="0" fontAlgn="base" hangingPunct="0">
        <a:spcBef>
          <a:spcPct val="0"/>
        </a:spcBef>
        <a:spcAft>
          <a:spcPct val="0"/>
        </a:spcAft>
        <a:defRPr sz="3600" b="1">
          <a:solidFill>
            <a:schemeClr val="bg1"/>
          </a:solidFill>
          <a:latin typeface="Arial" charset="0"/>
        </a:defRPr>
      </a:lvl3pPr>
      <a:lvl4pPr algn="ctr" rtl="0" eaLnBrk="0" fontAlgn="base" hangingPunct="0">
        <a:spcBef>
          <a:spcPct val="0"/>
        </a:spcBef>
        <a:spcAft>
          <a:spcPct val="0"/>
        </a:spcAft>
        <a:defRPr sz="3600" b="1">
          <a:solidFill>
            <a:schemeClr val="bg1"/>
          </a:solidFill>
          <a:latin typeface="Arial" charset="0"/>
        </a:defRPr>
      </a:lvl4pPr>
      <a:lvl5pPr algn="ctr" rtl="0" eaLnBrk="0" fontAlgn="base" hangingPunct="0">
        <a:spcBef>
          <a:spcPct val="0"/>
        </a:spcBef>
        <a:spcAft>
          <a:spcPct val="0"/>
        </a:spcAft>
        <a:defRPr sz="36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Font typeface="Times" pitchFamily="18" charset="0"/>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000" b="1">
          <a:solidFill>
            <a:schemeClr val="bg1"/>
          </a:solidFill>
          <a:latin typeface="+mn-lt"/>
        </a:defRPr>
      </a:lvl2pPr>
      <a:lvl3pPr marL="1143000" indent="-228600" algn="l" rtl="0" eaLnBrk="0" fontAlgn="base" hangingPunct="0">
        <a:spcBef>
          <a:spcPct val="20000"/>
        </a:spcBef>
        <a:spcAft>
          <a:spcPct val="0"/>
        </a:spcAft>
        <a:buFont typeface="Times" pitchFamily="18" charset="0"/>
        <a:buChar char="•"/>
        <a:defRPr sz="2000" b="1">
          <a:solidFill>
            <a:srgbClr val="FFFF00"/>
          </a:solidFill>
          <a:latin typeface="+mn-lt"/>
        </a:defRPr>
      </a:lvl3pPr>
      <a:lvl4pPr marL="1600200" indent="-228600" algn="l" rtl="0" eaLnBrk="0" fontAlgn="base" hangingPunct="0">
        <a:spcBef>
          <a:spcPct val="20000"/>
        </a:spcBef>
        <a:spcAft>
          <a:spcPct val="0"/>
        </a:spcAft>
        <a:buFont typeface="Times" pitchFamily="18" charset="0"/>
        <a:buChar char="•"/>
        <a:defRPr>
          <a:solidFill>
            <a:schemeClr val="bg1"/>
          </a:solidFill>
          <a:latin typeface="+mn-lt"/>
        </a:defRPr>
      </a:lvl4pPr>
      <a:lvl5pPr marL="2057400" indent="-228600" algn="l" rtl="0" eaLnBrk="0" fontAlgn="base" hangingPunct="0">
        <a:spcBef>
          <a:spcPct val="20000"/>
        </a:spcBef>
        <a:spcAft>
          <a:spcPct val="0"/>
        </a:spcAft>
        <a:buFont typeface="Times" pitchFamily="18" charset="0"/>
        <a:buChar char="•"/>
        <a:defRPr>
          <a:solidFill>
            <a:srgbClr val="FFFF00"/>
          </a:solidFill>
          <a:latin typeface="+mn-lt"/>
        </a:defRPr>
      </a:lvl5pPr>
      <a:lvl6pPr marL="2514600" indent="-228600" algn="l" rtl="0" fontAlgn="base">
        <a:spcBef>
          <a:spcPct val="20000"/>
        </a:spcBef>
        <a:spcAft>
          <a:spcPct val="0"/>
        </a:spcAft>
        <a:buFont typeface="Times" pitchFamily="18" charset="0"/>
        <a:buChar char="•"/>
        <a:defRPr>
          <a:solidFill>
            <a:srgbClr val="FFFF00"/>
          </a:solidFill>
          <a:latin typeface="+mn-lt"/>
        </a:defRPr>
      </a:lvl6pPr>
      <a:lvl7pPr marL="2971800" indent="-228600" algn="l" rtl="0" fontAlgn="base">
        <a:spcBef>
          <a:spcPct val="20000"/>
        </a:spcBef>
        <a:spcAft>
          <a:spcPct val="0"/>
        </a:spcAft>
        <a:buFont typeface="Times" pitchFamily="18" charset="0"/>
        <a:buChar char="•"/>
        <a:defRPr>
          <a:solidFill>
            <a:srgbClr val="FFFF00"/>
          </a:solidFill>
          <a:latin typeface="+mn-lt"/>
        </a:defRPr>
      </a:lvl7pPr>
      <a:lvl8pPr marL="3429000" indent="-228600" algn="l" rtl="0" fontAlgn="base">
        <a:spcBef>
          <a:spcPct val="20000"/>
        </a:spcBef>
        <a:spcAft>
          <a:spcPct val="0"/>
        </a:spcAft>
        <a:buFont typeface="Times" pitchFamily="18" charset="0"/>
        <a:buChar char="•"/>
        <a:defRPr>
          <a:solidFill>
            <a:srgbClr val="FFFF00"/>
          </a:solidFill>
          <a:latin typeface="+mn-lt"/>
        </a:defRPr>
      </a:lvl8pPr>
      <a:lvl9pPr marL="3886200" indent="-228600" algn="l" rtl="0" fontAlgn="base">
        <a:spcBef>
          <a:spcPct val="20000"/>
        </a:spcBef>
        <a:spcAft>
          <a:spcPct val="0"/>
        </a:spcAft>
        <a:buFont typeface="Times" pitchFamily="18" charset="0"/>
        <a:buChar char="•"/>
        <a:defRPr>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defRPr>
            </a:lvl1pPr>
          </a:lstStyle>
          <a:p>
            <a:pPr>
              <a:defRPr/>
            </a:pPr>
            <a:endParaRPr lang="en-US"/>
          </a:p>
        </p:txBody>
      </p:sp>
      <p:sp>
        <p:nvSpPr>
          <p:cNvPr id="297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defRPr>
            </a:lvl1pPr>
          </a:lstStyle>
          <a:p>
            <a:pPr>
              <a:defRPr/>
            </a:pPr>
            <a:endParaRPr lang="en-US"/>
          </a:p>
        </p:txBody>
      </p:sp>
      <p:sp>
        <p:nvSpPr>
          <p:cNvPr id="297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defRPr>
            </a:lvl1pPr>
          </a:lstStyle>
          <a:p>
            <a:pPr>
              <a:defRPr/>
            </a:pPr>
            <a:fld id="{6BEF4C4A-1696-45F1-9E22-80DB641278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70" r:id="rId1"/>
    <p:sldLayoutId id="2147484871" r:id="rId2"/>
    <p:sldLayoutId id="2147484872" r:id="rId3"/>
    <p:sldLayoutId id="2147484873" r:id="rId4"/>
    <p:sldLayoutId id="2147484874" r:id="rId5"/>
    <p:sldLayoutId id="2147484875" r:id="rId6"/>
    <p:sldLayoutId id="2147484876" r:id="rId7"/>
    <p:sldLayoutId id="2147484877" r:id="rId8"/>
    <p:sldLayoutId id="2147484878" r:id="rId9"/>
    <p:sldLayoutId id="2147484879" r:id="rId10"/>
    <p:sldLayoutId id="214748488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8" name="Group 13"/>
          <p:cNvGrpSpPr>
            <a:grpSpLocks/>
          </p:cNvGrpSpPr>
          <p:nvPr userDrawn="1"/>
        </p:nvGrpSpPr>
        <p:grpSpPr bwMode="auto">
          <a:xfrm>
            <a:off x="1407700" y="6492875"/>
            <a:ext cx="3926301" cy="244475"/>
            <a:chOff x="1312423" y="6492875"/>
            <a:chExt cx="3925696" cy="244475"/>
          </a:xfrm>
        </p:grpSpPr>
        <p:sp>
          <p:nvSpPr>
            <p:cNvPr id="9" name="Date Placeholder 3"/>
            <p:cNvSpPr txBox="1">
              <a:spLocks/>
            </p:cNvSpPr>
            <p:nvPr/>
          </p:nvSpPr>
          <p:spPr bwMode="auto">
            <a:xfrm>
              <a:off x="1312423" y="6503988"/>
              <a:ext cx="1639795" cy="233362"/>
            </a:xfrm>
            <a:prstGeom prst="rect">
              <a:avLst/>
            </a:prstGeom>
            <a:noFill/>
            <a:ln w="9525">
              <a:noFill/>
              <a:miter lim="800000"/>
              <a:headEnd/>
              <a:tailEnd/>
            </a:ln>
          </p:spPr>
          <p:txBody>
            <a:bodyPr/>
            <a:lstStyle/>
            <a:p>
              <a:pPr fontAlgn="auto">
                <a:spcBef>
                  <a:spcPts val="0"/>
                </a:spcBef>
                <a:spcAft>
                  <a:spcPts val="0"/>
                </a:spcAft>
              </a:pPr>
              <a:r>
                <a:rPr lang="en-US" sz="1200" dirty="0" smtClean="0">
                  <a:solidFill>
                    <a:prstClr val="black">
                      <a:lumMod val="85000"/>
                    </a:prstClr>
                  </a:solidFill>
                  <a:latin typeface="Calibri" pitchFamily="34" charset="0"/>
                </a:rPr>
                <a:t>Date</a:t>
              </a:r>
              <a:endParaRPr lang="en-US" sz="1200" dirty="0">
                <a:solidFill>
                  <a:prstClr val="black">
                    <a:lumMod val="85000"/>
                  </a:prstClr>
                </a:solidFill>
                <a:latin typeface="Calibri" pitchFamily="34" charset="0"/>
              </a:endParaRPr>
            </a:p>
          </p:txBody>
        </p:sp>
        <p:sp>
          <p:nvSpPr>
            <p:cNvPr id="10" name="Footer Placeholder 4"/>
            <p:cNvSpPr txBox="1">
              <a:spLocks/>
            </p:cNvSpPr>
            <p:nvPr/>
          </p:nvSpPr>
          <p:spPr bwMode="auto">
            <a:xfrm>
              <a:off x="2724287" y="6492875"/>
              <a:ext cx="2513832" cy="244475"/>
            </a:xfrm>
            <a:prstGeom prst="rect">
              <a:avLst/>
            </a:prstGeom>
            <a:noFill/>
            <a:ln w="9525">
              <a:noFill/>
              <a:miter lim="800000"/>
              <a:headEnd/>
              <a:tailEnd/>
            </a:ln>
          </p:spPr>
          <p:txBody>
            <a:bodyPr/>
            <a:lstStyle/>
            <a:p>
              <a:pPr fontAlgn="auto">
                <a:spcBef>
                  <a:spcPts val="0"/>
                </a:spcBef>
                <a:spcAft>
                  <a:spcPts val="0"/>
                </a:spcAft>
              </a:pPr>
              <a:r>
                <a:rPr lang="en-US" sz="1200" dirty="0" smtClean="0">
                  <a:solidFill>
                    <a:prstClr val="black">
                      <a:lumMod val="85000"/>
                    </a:prstClr>
                  </a:solidFill>
                  <a:latin typeface="Calibri" pitchFamily="34" charset="0"/>
                </a:rPr>
                <a:t>Name of Meeting</a:t>
              </a:r>
              <a:endParaRPr lang="en-US" sz="1200" dirty="0">
                <a:solidFill>
                  <a:prstClr val="black">
                    <a:lumMod val="85000"/>
                  </a:prstClr>
                </a:solidFill>
                <a:latin typeface="Calibri" pitchFamily="34" charset="0"/>
              </a:endParaRPr>
            </a:p>
          </p:txBody>
        </p:sp>
        <p:cxnSp>
          <p:nvCxnSpPr>
            <p:cNvPr id="11" name="Straight Connector 10"/>
            <p:cNvCxnSpPr/>
            <p:nvPr/>
          </p:nvCxnSpPr>
          <p:spPr>
            <a:xfrm rot="5400000">
              <a:off x="2571320" y="6639719"/>
              <a:ext cx="192088"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3" name="Slide Number Placeholder 1"/>
          <p:cNvSpPr txBox="1">
            <a:spLocks/>
          </p:cNvSpPr>
          <p:nvPr userDrawn="1"/>
        </p:nvSpPr>
        <p:spPr>
          <a:xfrm>
            <a:off x="8001000" y="6543675"/>
            <a:ext cx="1082332" cy="244475"/>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52F22BA6-8700-4F45-9169-6D48D69520B7}" type="slidenum">
              <a:rPr lang="en-US" smtClean="0">
                <a:solidFill>
                  <a:prstClr val="white">
                    <a:lumMod val="65000"/>
                  </a:prstClr>
                </a:solidFill>
              </a:rPr>
              <a:pPr fontAlgn="auto">
                <a:spcBef>
                  <a:spcPts val="0"/>
                </a:spcBef>
                <a:spcAft>
                  <a:spcPts val="0"/>
                </a:spcAft>
              </a:pPr>
              <a:t>‹#›</a:t>
            </a:fld>
            <a:endParaRPr lang="en-US" dirty="0" smtClean="0">
              <a:solidFill>
                <a:prstClr val="white">
                  <a:lumMod val="65000"/>
                </a:prstClr>
              </a:solidFill>
            </a:endParaRPr>
          </a:p>
        </p:txBody>
      </p:sp>
    </p:spTree>
    <p:extLst>
      <p:ext uri="{BB962C8B-B14F-4D97-AF65-F5344CB8AC3E}">
        <p14:creationId xmlns:p14="http://schemas.microsoft.com/office/powerpoint/2010/main" val="1114305611"/>
      </p:ext>
    </p:extLst>
  </p:cSld>
  <p:clrMap bg1="dk1" tx1="lt1" bg2="dk2" tx2="lt2" accent1="accent1" accent2="accent2" accent3="accent3" accent4="accent4" accent5="accent5" accent6="accent6" hlink="hlink" folHlink="folHlink"/>
  <p:sldLayoutIdLst>
    <p:sldLayoutId id="2147484895" r:id="rId1"/>
    <p:sldLayoutId id="2147484896" r:id="rId2"/>
    <p:sldLayoutId id="2147484897" r:id="rId3"/>
    <p:sldLayoutId id="2147484898" r:id="rId4"/>
    <p:sldLayoutId id="2147484899" r:id="rId5"/>
    <p:sldLayoutId id="2147484900" r:id="rId6"/>
    <p:sldLayoutId id="2147484901" r:id="rId7"/>
    <p:sldLayoutId id="2147484902" r:id="rId8"/>
    <p:sldLayoutId id="2147484903" r:id="rId9"/>
    <p:sldLayoutId id="2147484904" r:id="rId10"/>
    <p:sldLayoutId id="21474849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8" name="Group 13"/>
          <p:cNvGrpSpPr>
            <a:grpSpLocks/>
          </p:cNvGrpSpPr>
          <p:nvPr userDrawn="1"/>
        </p:nvGrpSpPr>
        <p:grpSpPr bwMode="auto">
          <a:xfrm>
            <a:off x="1407700" y="6492875"/>
            <a:ext cx="3926301" cy="244475"/>
            <a:chOff x="1312423" y="6492875"/>
            <a:chExt cx="3925696" cy="244475"/>
          </a:xfrm>
        </p:grpSpPr>
        <p:sp>
          <p:nvSpPr>
            <p:cNvPr id="9" name="Date Placeholder 3"/>
            <p:cNvSpPr txBox="1">
              <a:spLocks/>
            </p:cNvSpPr>
            <p:nvPr/>
          </p:nvSpPr>
          <p:spPr bwMode="auto">
            <a:xfrm>
              <a:off x="1312423" y="6503988"/>
              <a:ext cx="1639795" cy="233362"/>
            </a:xfrm>
            <a:prstGeom prst="rect">
              <a:avLst/>
            </a:prstGeom>
            <a:noFill/>
            <a:ln w="9525">
              <a:noFill/>
              <a:miter lim="800000"/>
              <a:headEnd/>
              <a:tailEnd/>
            </a:ln>
          </p:spPr>
          <p:txBody>
            <a:bodyPr/>
            <a:lstStyle/>
            <a:p>
              <a:pPr fontAlgn="auto">
                <a:spcBef>
                  <a:spcPts val="0"/>
                </a:spcBef>
                <a:spcAft>
                  <a:spcPts val="0"/>
                </a:spcAft>
              </a:pPr>
              <a:r>
                <a:rPr lang="en-US" sz="1200" dirty="0" smtClean="0">
                  <a:solidFill>
                    <a:prstClr val="black">
                      <a:lumMod val="85000"/>
                    </a:prstClr>
                  </a:solidFill>
                  <a:latin typeface="Calibri" pitchFamily="34" charset="0"/>
                </a:rPr>
                <a:t>Date</a:t>
              </a:r>
              <a:endParaRPr lang="en-US" sz="1200" dirty="0">
                <a:solidFill>
                  <a:prstClr val="black">
                    <a:lumMod val="85000"/>
                  </a:prstClr>
                </a:solidFill>
                <a:latin typeface="Calibri" pitchFamily="34" charset="0"/>
              </a:endParaRPr>
            </a:p>
          </p:txBody>
        </p:sp>
        <p:sp>
          <p:nvSpPr>
            <p:cNvPr id="10" name="Footer Placeholder 4"/>
            <p:cNvSpPr txBox="1">
              <a:spLocks/>
            </p:cNvSpPr>
            <p:nvPr/>
          </p:nvSpPr>
          <p:spPr bwMode="auto">
            <a:xfrm>
              <a:off x="2724287" y="6492875"/>
              <a:ext cx="2513832" cy="244475"/>
            </a:xfrm>
            <a:prstGeom prst="rect">
              <a:avLst/>
            </a:prstGeom>
            <a:noFill/>
            <a:ln w="9525">
              <a:noFill/>
              <a:miter lim="800000"/>
              <a:headEnd/>
              <a:tailEnd/>
            </a:ln>
          </p:spPr>
          <p:txBody>
            <a:bodyPr/>
            <a:lstStyle/>
            <a:p>
              <a:pPr fontAlgn="auto">
                <a:spcBef>
                  <a:spcPts val="0"/>
                </a:spcBef>
                <a:spcAft>
                  <a:spcPts val="0"/>
                </a:spcAft>
              </a:pPr>
              <a:r>
                <a:rPr lang="en-US" sz="1200" dirty="0" smtClean="0">
                  <a:solidFill>
                    <a:prstClr val="black">
                      <a:lumMod val="85000"/>
                    </a:prstClr>
                  </a:solidFill>
                  <a:latin typeface="Calibri" pitchFamily="34" charset="0"/>
                </a:rPr>
                <a:t>Name of Meeting</a:t>
              </a:r>
              <a:endParaRPr lang="en-US" sz="1200" dirty="0">
                <a:solidFill>
                  <a:prstClr val="black">
                    <a:lumMod val="85000"/>
                  </a:prstClr>
                </a:solidFill>
                <a:latin typeface="Calibri" pitchFamily="34" charset="0"/>
              </a:endParaRPr>
            </a:p>
          </p:txBody>
        </p:sp>
        <p:cxnSp>
          <p:nvCxnSpPr>
            <p:cNvPr id="11" name="Straight Connector 10"/>
            <p:cNvCxnSpPr/>
            <p:nvPr/>
          </p:nvCxnSpPr>
          <p:spPr>
            <a:xfrm rot="5400000">
              <a:off x="2571320" y="6639719"/>
              <a:ext cx="192088"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3" name="Slide Number Placeholder 1"/>
          <p:cNvSpPr txBox="1">
            <a:spLocks/>
          </p:cNvSpPr>
          <p:nvPr userDrawn="1"/>
        </p:nvSpPr>
        <p:spPr>
          <a:xfrm>
            <a:off x="8001000" y="6543675"/>
            <a:ext cx="1082332" cy="244475"/>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52F22BA6-8700-4F45-9169-6D48D69520B7}" type="slidenum">
              <a:rPr lang="en-US" smtClean="0">
                <a:solidFill>
                  <a:prstClr val="white">
                    <a:lumMod val="65000"/>
                  </a:prstClr>
                </a:solidFill>
              </a:rPr>
              <a:pPr fontAlgn="auto">
                <a:spcBef>
                  <a:spcPts val="0"/>
                </a:spcBef>
                <a:spcAft>
                  <a:spcPts val="0"/>
                </a:spcAft>
              </a:pPr>
              <a:t>‹#›</a:t>
            </a:fld>
            <a:endParaRPr lang="en-US" dirty="0" smtClean="0">
              <a:solidFill>
                <a:prstClr val="white">
                  <a:lumMod val="65000"/>
                </a:prstClr>
              </a:solidFill>
            </a:endParaRPr>
          </a:p>
        </p:txBody>
      </p:sp>
    </p:spTree>
    <p:extLst>
      <p:ext uri="{BB962C8B-B14F-4D97-AF65-F5344CB8AC3E}">
        <p14:creationId xmlns:p14="http://schemas.microsoft.com/office/powerpoint/2010/main" val="3342703713"/>
      </p:ext>
    </p:extLst>
  </p:cSld>
  <p:clrMap bg1="dk1" tx1="lt1" bg2="dk2" tx2="lt2" accent1="accent1" accent2="accent2" accent3="accent3" accent4="accent4" accent5="accent5" accent6="accent6" hlink="hlink" folHlink="folHlink"/>
  <p:sldLayoutIdLst>
    <p:sldLayoutId id="2147484907" r:id="rId1"/>
    <p:sldLayoutId id="2147484908" r:id="rId2"/>
    <p:sldLayoutId id="2147484909" r:id="rId3"/>
    <p:sldLayoutId id="2147484910" r:id="rId4"/>
    <p:sldLayoutId id="2147484911" r:id="rId5"/>
    <p:sldLayoutId id="2147484912" r:id="rId6"/>
    <p:sldLayoutId id="2147484913" r:id="rId7"/>
    <p:sldLayoutId id="2147484914" r:id="rId8"/>
    <p:sldLayoutId id="2147484915" r:id="rId9"/>
    <p:sldLayoutId id="2147484916" r:id="rId10"/>
    <p:sldLayoutId id="21474849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8" name="Group 13"/>
          <p:cNvGrpSpPr>
            <a:grpSpLocks/>
          </p:cNvGrpSpPr>
          <p:nvPr userDrawn="1"/>
        </p:nvGrpSpPr>
        <p:grpSpPr bwMode="auto">
          <a:xfrm>
            <a:off x="1407700" y="6492875"/>
            <a:ext cx="3926301" cy="244475"/>
            <a:chOff x="1312423" y="6492875"/>
            <a:chExt cx="3925696" cy="244475"/>
          </a:xfrm>
        </p:grpSpPr>
        <p:sp>
          <p:nvSpPr>
            <p:cNvPr id="9" name="Date Placeholder 3"/>
            <p:cNvSpPr txBox="1">
              <a:spLocks/>
            </p:cNvSpPr>
            <p:nvPr/>
          </p:nvSpPr>
          <p:spPr bwMode="auto">
            <a:xfrm>
              <a:off x="1312423" y="6503988"/>
              <a:ext cx="1639795" cy="233362"/>
            </a:xfrm>
            <a:prstGeom prst="rect">
              <a:avLst/>
            </a:prstGeom>
            <a:noFill/>
            <a:ln w="9525">
              <a:noFill/>
              <a:miter lim="800000"/>
              <a:headEnd/>
              <a:tailEnd/>
            </a:ln>
          </p:spPr>
          <p:txBody>
            <a:bodyPr/>
            <a:lstStyle/>
            <a:p>
              <a:pPr fontAlgn="auto">
                <a:spcBef>
                  <a:spcPts val="0"/>
                </a:spcBef>
                <a:spcAft>
                  <a:spcPts val="0"/>
                </a:spcAft>
              </a:pPr>
              <a:r>
                <a:rPr lang="en-US" sz="1200" dirty="0" smtClean="0">
                  <a:solidFill>
                    <a:prstClr val="black">
                      <a:lumMod val="85000"/>
                    </a:prstClr>
                  </a:solidFill>
                  <a:latin typeface="Calibri" pitchFamily="34" charset="0"/>
                </a:rPr>
                <a:t>Date</a:t>
              </a:r>
              <a:endParaRPr lang="en-US" sz="1200" dirty="0">
                <a:solidFill>
                  <a:prstClr val="black">
                    <a:lumMod val="85000"/>
                  </a:prstClr>
                </a:solidFill>
                <a:latin typeface="Calibri" pitchFamily="34" charset="0"/>
              </a:endParaRPr>
            </a:p>
          </p:txBody>
        </p:sp>
        <p:sp>
          <p:nvSpPr>
            <p:cNvPr id="10" name="Footer Placeholder 4"/>
            <p:cNvSpPr txBox="1">
              <a:spLocks/>
            </p:cNvSpPr>
            <p:nvPr/>
          </p:nvSpPr>
          <p:spPr bwMode="auto">
            <a:xfrm>
              <a:off x="2724287" y="6492875"/>
              <a:ext cx="2513832" cy="244475"/>
            </a:xfrm>
            <a:prstGeom prst="rect">
              <a:avLst/>
            </a:prstGeom>
            <a:noFill/>
            <a:ln w="9525">
              <a:noFill/>
              <a:miter lim="800000"/>
              <a:headEnd/>
              <a:tailEnd/>
            </a:ln>
          </p:spPr>
          <p:txBody>
            <a:bodyPr/>
            <a:lstStyle/>
            <a:p>
              <a:pPr fontAlgn="auto">
                <a:spcBef>
                  <a:spcPts val="0"/>
                </a:spcBef>
                <a:spcAft>
                  <a:spcPts val="0"/>
                </a:spcAft>
              </a:pPr>
              <a:r>
                <a:rPr lang="en-US" sz="1200" dirty="0" smtClean="0">
                  <a:solidFill>
                    <a:prstClr val="black">
                      <a:lumMod val="85000"/>
                    </a:prstClr>
                  </a:solidFill>
                  <a:latin typeface="Calibri" pitchFamily="34" charset="0"/>
                </a:rPr>
                <a:t>Name of Meeting</a:t>
              </a:r>
              <a:endParaRPr lang="en-US" sz="1200" dirty="0">
                <a:solidFill>
                  <a:prstClr val="black">
                    <a:lumMod val="85000"/>
                  </a:prstClr>
                </a:solidFill>
                <a:latin typeface="Calibri" pitchFamily="34" charset="0"/>
              </a:endParaRPr>
            </a:p>
          </p:txBody>
        </p:sp>
        <p:cxnSp>
          <p:nvCxnSpPr>
            <p:cNvPr id="11" name="Straight Connector 10"/>
            <p:cNvCxnSpPr/>
            <p:nvPr/>
          </p:nvCxnSpPr>
          <p:spPr>
            <a:xfrm rot="5400000">
              <a:off x="2571320" y="6639719"/>
              <a:ext cx="192088"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3" name="Slide Number Placeholder 1"/>
          <p:cNvSpPr txBox="1">
            <a:spLocks/>
          </p:cNvSpPr>
          <p:nvPr userDrawn="1"/>
        </p:nvSpPr>
        <p:spPr>
          <a:xfrm>
            <a:off x="8001000" y="6543675"/>
            <a:ext cx="1082332" cy="244475"/>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52F22BA6-8700-4F45-9169-6D48D69520B7}" type="slidenum">
              <a:rPr lang="en-US" smtClean="0">
                <a:solidFill>
                  <a:prstClr val="white">
                    <a:lumMod val="65000"/>
                  </a:prstClr>
                </a:solidFill>
              </a:rPr>
              <a:pPr fontAlgn="auto">
                <a:spcBef>
                  <a:spcPts val="0"/>
                </a:spcBef>
                <a:spcAft>
                  <a:spcPts val="0"/>
                </a:spcAft>
              </a:pPr>
              <a:t>‹#›</a:t>
            </a:fld>
            <a:endParaRPr lang="en-US" dirty="0" smtClean="0">
              <a:solidFill>
                <a:prstClr val="white">
                  <a:lumMod val="65000"/>
                </a:prstClr>
              </a:solidFill>
            </a:endParaRPr>
          </a:p>
        </p:txBody>
      </p:sp>
    </p:spTree>
    <p:extLst>
      <p:ext uri="{BB962C8B-B14F-4D97-AF65-F5344CB8AC3E}">
        <p14:creationId xmlns:p14="http://schemas.microsoft.com/office/powerpoint/2010/main" val="2050830219"/>
      </p:ext>
    </p:extLst>
  </p:cSld>
  <p:clrMap bg1="dk1" tx1="lt1" bg2="dk2" tx2="lt2" accent1="accent1" accent2="accent2" accent3="accent3" accent4="accent4" accent5="accent5" accent6="accent6" hlink="hlink" folHlink="folHlink"/>
  <p:sldLayoutIdLst>
    <p:sldLayoutId id="2147484919" r:id="rId1"/>
    <p:sldLayoutId id="2147484920" r:id="rId2"/>
    <p:sldLayoutId id="2147484921" r:id="rId3"/>
    <p:sldLayoutId id="2147484922" r:id="rId4"/>
    <p:sldLayoutId id="2147484923" r:id="rId5"/>
    <p:sldLayoutId id="2147484924" r:id="rId6"/>
    <p:sldLayoutId id="2147484925" r:id="rId7"/>
    <p:sldLayoutId id="2147484926" r:id="rId8"/>
    <p:sldLayoutId id="2147484927" r:id="rId9"/>
    <p:sldLayoutId id="2147484928" r:id="rId10"/>
    <p:sldLayoutId id="21474849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a:defRPr/>
            </a:pPr>
            <a:endParaRPr lang="en-US"/>
          </a:p>
        </p:txBody>
      </p:sp>
      <p:sp>
        <p:nvSpPr>
          <p:cNvPr id="286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a:defRPr/>
            </a:pPr>
            <a:endParaRPr lang="en-US"/>
          </a:p>
        </p:txBody>
      </p:sp>
      <p:sp>
        <p:nvSpPr>
          <p:cNvPr id="286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a:defRPr/>
            </a:pPr>
            <a:fld id="{60258B91-4A48-413D-AA87-4316BC00ED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10AB110A-C49A-4456-A192-32C6F01B893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58" r:id="rId1"/>
    <p:sldLayoutId id="2147484759" r:id="rId2"/>
    <p:sldLayoutId id="2147484760" r:id="rId3"/>
    <p:sldLayoutId id="2147484761" r:id="rId4"/>
    <p:sldLayoutId id="2147484762" r:id="rId5"/>
    <p:sldLayoutId id="2147484763" r:id="rId6"/>
    <p:sldLayoutId id="2147484764" r:id="rId7"/>
    <p:sldLayoutId id="2147484765" r:id="rId8"/>
    <p:sldLayoutId id="2147484766" r:id="rId9"/>
    <p:sldLayoutId id="2147484767" r:id="rId10"/>
    <p:sldLayoutId id="214748476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a:defRPr/>
            </a:pPr>
            <a:endParaRPr lang="en-US"/>
          </a:p>
        </p:txBody>
      </p:sp>
      <p:sp>
        <p:nvSpPr>
          <p:cNvPr id="614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a:defRPr/>
            </a:pPr>
            <a:endParaRPr lang="en-US"/>
          </a:p>
        </p:txBody>
      </p:sp>
      <p:sp>
        <p:nvSpPr>
          <p:cNvPr id="614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a:defRPr/>
            </a:pPr>
            <a:fld id="{81E5764A-90E3-4D31-AA06-F522BD00F9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182D20B2-A35B-435E-9930-301BA5BCDAB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80" r:id="rId1"/>
    <p:sldLayoutId id="2147484781" r:id="rId2"/>
    <p:sldLayoutId id="2147484782" r:id="rId3"/>
    <p:sldLayoutId id="2147484783" r:id="rId4"/>
    <p:sldLayoutId id="2147484784" r:id="rId5"/>
    <p:sldLayoutId id="2147484785" r:id="rId6"/>
    <p:sldLayoutId id="2147484786" r:id="rId7"/>
    <p:sldLayoutId id="2147484787" r:id="rId8"/>
    <p:sldLayoutId id="2147484788" r:id="rId9"/>
    <p:sldLayoutId id="2147484789" r:id="rId10"/>
    <p:sldLayoutId id="21474847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defRPr>
            </a:lvl1pPr>
          </a:lstStyle>
          <a:p>
            <a:pPr>
              <a:defRPr/>
            </a:pPr>
            <a:fld id="{EAC0F409-081D-4455-A5E1-7677D83029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91" r:id="rId1"/>
    <p:sldLayoutId id="2147484792" r:id="rId2"/>
    <p:sldLayoutId id="2147484793" r:id="rId3"/>
    <p:sldLayoutId id="2147484794" r:id="rId4"/>
    <p:sldLayoutId id="2147484795" r:id="rId5"/>
    <p:sldLayoutId id="2147484796" r:id="rId6"/>
    <p:sldLayoutId id="2147484797" r:id="rId7"/>
    <p:sldLayoutId id="2147484798" r:id="rId8"/>
    <p:sldLayoutId id="2147484799" r:id="rId9"/>
    <p:sldLayoutId id="2147484800" r:id="rId10"/>
    <p:sldLayoutId id="2147484801" r:id="rId11"/>
    <p:sldLayoutId id="214748480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defRPr>
            </a:lvl1pPr>
          </a:lstStyle>
          <a:p>
            <a:pPr>
              <a:defRPr/>
            </a:pPr>
            <a:fld id="{532FDF65-30E5-4B2F-B8D9-CBEE276A0F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03" r:id="rId1"/>
    <p:sldLayoutId id="2147484804" r:id="rId2"/>
    <p:sldLayoutId id="2147484805" r:id="rId3"/>
    <p:sldLayoutId id="2147484806" r:id="rId4"/>
    <p:sldLayoutId id="2147484807" r:id="rId5"/>
    <p:sldLayoutId id="2147484808" r:id="rId6"/>
    <p:sldLayoutId id="2147484809" r:id="rId7"/>
    <p:sldLayoutId id="2147484810" r:id="rId8"/>
    <p:sldLayoutId id="2147484811" r:id="rId9"/>
    <p:sldLayoutId id="2147484812" r:id="rId10"/>
    <p:sldLayoutId id="2147484813" r:id="rId11"/>
    <p:sldLayoutId id="214748481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pitchFamily="18" charset="0"/>
              </a:defRPr>
            </a:lvl1pPr>
          </a:lstStyle>
          <a:p>
            <a:pPr>
              <a:defRPr/>
            </a:pPr>
            <a:fld id="{D5B6D87C-8C06-4634-A17D-FE9724215F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2" r:id="rId7"/>
    <p:sldLayoutId id="2147484833" r:id="rId8"/>
    <p:sldLayoutId id="2147484834" r:id="rId9"/>
    <p:sldLayoutId id="2147484835" r:id="rId10"/>
    <p:sldLayoutId id="2147484836" r:id="rId11"/>
    <p:sldLayoutId id="2147484837" r:id="rId12"/>
    <p:sldLayoutId id="214748483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5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latin typeface="+mn-lt"/>
              </a:defRPr>
            </a:lvl1pPr>
          </a:lstStyle>
          <a:p>
            <a:pPr>
              <a:defRPr/>
            </a:pPr>
            <a:endParaRPr lang="en-US"/>
          </a:p>
        </p:txBody>
      </p:sp>
      <p:sp>
        <p:nvSpPr>
          <p:cNvPr id="5857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mn-lt"/>
              </a:defRPr>
            </a:lvl1pPr>
          </a:lstStyle>
          <a:p>
            <a:pPr>
              <a:defRPr/>
            </a:pPr>
            <a:endParaRPr lang="en-US"/>
          </a:p>
        </p:txBody>
      </p:sp>
      <p:sp>
        <p:nvSpPr>
          <p:cNvPr id="5857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mn-lt"/>
              </a:defRPr>
            </a:lvl1pPr>
          </a:lstStyle>
          <a:p>
            <a:pPr>
              <a:defRPr/>
            </a:pPr>
            <a:fld id="{47E9B773-16A7-4107-BEE7-7DB94F2B3FE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81" r:id="rId1"/>
    <p:sldLayoutId id="2147484882" r:id="rId2"/>
    <p:sldLayoutId id="2147484883" r:id="rId3"/>
    <p:sldLayoutId id="2147484884" r:id="rId4"/>
    <p:sldLayoutId id="2147484885" r:id="rId5"/>
    <p:sldLayoutId id="2147484886" r:id="rId6"/>
    <p:sldLayoutId id="2147484887" r:id="rId7"/>
    <p:sldLayoutId id="2147484888" r:id="rId8"/>
    <p:sldLayoutId id="2147484889" r:id="rId9"/>
    <p:sldLayoutId id="2147484890" r:id="rId10"/>
    <p:sldLayoutId id="21474848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99.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5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10.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10.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4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2.xml"/><Relationship Id="rId4" Type="http://schemas.openxmlformats.org/officeDocument/2006/relationships/hyperlink" Target="http://www.skepticalscience.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10.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9.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0.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DSC00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ctrTitle"/>
          </p:nvPr>
        </p:nvSpPr>
        <p:spPr>
          <a:xfrm>
            <a:off x="0" y="0"/>
            <a:ext cx="7772400" cy="1470025"/>
          </a:xfrm>
        </p:spPr>
        <p:txBody>
          <a:bodyPr/>
          <a:lstStyle/>
          <a:p>
            <a:pPr eaLnBrk="1" hangingPunct="1"/>
            <a:r>
              <a:rPr lang="en-US" sz="4000" b="1" dirty="0" smtClean="0"/>
              <a:t>Global Change and Oceans</a:t>
            </a:r>
            <a:br>
              <a:rPr lang="en-US" sz="4000" b="1" dirty="0" smtClean="0"/>
            </a:br>
            <a:r>
              <a:rPr lang="en-US" sz="4000" b="1" dirty="0" smtClean="0"/>
              <a:t>Fall </a:t>
            </a:r>
            <a:r>
              <a:rPr lang="en-US" sz="4000" b="1" dirty="0" smtClean="0"/>
              <a:t>2015</a:t>
            </a:r>
            <a:endParaRPr lang="en-US" sz="4000" b="1" dirty="0" smtClean="0"/>
          </a:p>
        </p:txBody>
      </p:sp>
      <p:sp>
        <p:nvSpPr>
          <p:cNvPr id="28676" name="Rectangle 3"/>
          <p:cNvSpPr>
            <a:spLocks noGrp="1" noChangeArrowheads="1"/>
          </p:cNvSpPr>
          <p:nvPr>
            <p:ph type="subTitle" idx="1"/>
          </p:nvPr>
        </p:nvSpPr>
        <p:spPr>
          <a:xfrm>
            <a:off x="152400" y="2743200"/>
            <a:ext cx="6400800" cy="1752600"/>
          </a:xfrm>
        </p:spPr>
        <p:txBody>
          <a:bodyPr/>
          <a:lstStyle/>
          <a:p>
            <a:pPr eaLnBrk="1" hangingPunct="1"/>
            <a:endParaRPr lang="en-US"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en-US" smtClean="0"/>
          </a:p>
        </p:txBody>
      </p:sp>
      <p:sp>
        <p:nvSpPr>
          <p:cNvPr id="37891" name="Rectangle 3"/>
          <p:cNvSpPr>
            <a:spLocks noGrp="1" noChangeArrowheads="1"/>
          </p:cNvSpPr>
          <p:nvPr>
            <p:ph type="body" idx="1"/>
          </p:nvPr>
        </p:nvSpPr>
        <p:spPr/>
        <p:txBody>
          <a:bodyPr/>
          <a:lstStyle/>
          <a:p>
            <a:pPr eaLnBrk="1" hangingPunct="1"/>
            <a:endParaRPr lang="en-US" smtClean="0"/>
          </a:p>
        </p:txBody>
      </p:sp>
      <p:pic>
        <p:nvPicPr>
          <p:cNvPr id="37892" name="Picture 5" descr="Image2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438"/>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OceanNPPCh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1050925" y="-74613"/>
            <a:ext cx="77136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a:latin typeface="Arial Black" pitchFamily="34" charset="0"/>
              </a:rPr>
              <a:t>CHANGE IN OCEAN NPP  [1979 – 2002]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630363" y="-12700"/>
            <a:ext cx="6018212" cy="1384300"/>
          </a:xfrm>
        </p:spPr>
        <p:txBody>
          <a:bodyPr/>
          <a:lstStyle/>
          <a:p>
            <a:pPr eaLnBrk="1" hangingPunct="1"/>
            <a:r>
              <a:rPr lang="en-US" sz="4800" u="sng" smtClean="0">
                <a:solidFill>
                  <a:srgbClr val="F9000B"/>
                </a:solidFill>
                <a:latin typeface="Comic Sans MS" pitchFamily="66" charset="0"/>
              </a:rPr>
              <a:t>Ocean acidification</a:t>
            </a:r>
            <a:endParaRPr lang="en-US" u="sng" smtClean="0">
              <a:solidFill>
                <a:srgbClr val="F9000B"/>
              </a:solidFill>
            </a:endParaRPr>
          </a:p>
        </p:txBody>
      </p:sp>
      <p:sp>
        <p:nvSpPr>
          <p:cNvPr id="39939" name="Rectangle 3"/>
          <p:cNvSpPr>
            <a:spLocks noGrp="1" noChangeArrowheads="1"/>
          </p:cNvSpPr>
          <p:nvPr>
            <p:ph type="body" idx="4294967295"/>
          </p:nvPr>
        </p:nvSpPr>
        <p:spPr>
          <a:xfrm>
            <a:off x="809625" y="1239838"/>
            <a:ext cx="8229600" cy="1204912"/>
          </a:xfrm>
        </p:spPr>
        <p:txBody>
          <a:bodyPr/>
          <a:lstStyle/>
          <a:p>
            <a:pPr eaLnBrk="1" hangingPunct="1"/>
            <a:r>
              <a:rPr lang="en-US" smtClean="0">
                <a:solidFill>
                  <a:srgbClr val="000060"/>
                </a:solidFill>
                <a:latin typeface="Comic Sans MS" pitchFamily="66" charset="0"/>
              </a:rPr>
              <a:t>CO</a:t>
            </a:r>
            <a:r>
              <a:rPr lang="en-US" baseline="-25000" smtClean="0">
                <a:solidFill>
                  <a:srgbClr val="000060"/>
                </a:solidFill>
                <a:latin typeface="Comic Sans MS" pitchFamily="66" charset="0"/>
              </a:rPr>
              <a:t>2</a:t>
            </a:r>
            <a:r>
              <a:rPr lang="en-US" smtClean="0">
                <a:solidFill>
                  <a:srgbClr val="000060"/>
                </a:solidFill>
                <a:latin typeface="Comic Sans MS" pitchFamily="66" charset="0"/>
              </a:rPr>
              <a:t> is corrosive to the shells and skeletons of many marine organisms</a:t>
            </a:r>
            <a:endParaRPr lang="en-US" smtClean="0">
              <a:solidFill>
                <a:srgbClr val="000060"/>
              </a:solidFill>
            </a:endParaRPr>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65488"/>
            <a:ext cx="4495800"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5"/>
          <p:cNvSpPr>
            <a:spLocks noChangeArrowheads="1"/>
          </p:cNvSpPr>
          <p:nvPr/>
        </p:nvSpPr>
        <p:spPr bwMode="auto">
          <a:xfrm>
            <a:off x="5334000" y="6556375"/>
            <a:ext cx="3336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i="1">
                <a:solidFill>
                  <a:srgbClr val="000000"/>
                </a:solidFill>
                <a:latin typeface="Comic Sans MS" pitchFamily="66" charset="0"/>
              </a:rPr>
              <a:t>http://www.biol.tsukuba.ac.jp/~inouye</a:t>
            </a:r>
          </a:p>
        </p:txBody>
      </p:sp>
      <p:pic>
        <p:nvPicPr>
          <p:cNvPr id="399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276600"/>
            <a:ext cx="41148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 Box 7"/>
          <p:cNvSpPr txBox="1">
            <a:spLocks noChangeArrowheads="1"/>
          </p:cNvSpPr>
          <p:nvPr/>
        </p:nvSpPr>
        <p:spPr bwMode="auto">
          <a:xfrm>
            <a:off x="990600" y="6564313"/>
            <a:ext cx="299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i="1">
                <a:solidFill>
                  <a:srgbClr val="000000"/>
                </a:solidFill>
                <a:latin typeface="Comic Sans MS" pitchFamily="66" charset="0"/>
              </a:rPr>
              <a:t>Photo: Missouri Botanical Gardens</a:t>
            </a:r>
          </a:p>
        </p:txBody>
      </p:sp>
      <p:sp>
        <p:nvSpPr>
          <p:cNvPr id="64520" name="Text Box 8"/>
          <p:cNvSpPr txBox="1">
            <a:spLocks noChangeArrowheads="1"/>
          </p:cNvSpPr>
          <p:nvPr/>
        </p:nvSpPr>
        <p:spPr bwMode="auto">
          <a:xfrm>
            <a:off x="860425" y="2743200"/>
            <a:ext cx="3101975" cy="519113"/>
          </a:xfrm>
          <a:prstGeom prst="rect">
            <a:avLst/>
          </a:prstGeom>
          <a:noFill/>
          <a:ln w="9525">
            <a:noFill/>
            <a:miter lim="800000"/>
            <a:headEnd/>
            <a:tailEnd/>
          </a:ln>
          <a:effectLst/>
        </p:spPr>
        <p:txBody>
          <a:bodyPr>
            <a:spAutoFit/>
          </a:bodyPr>
          <a:lstStyle/>
          <a:p>
            <a:pPr algn="ctr">
              <a:spcBef>
                <a:spcPct val="50000"/>
              </a:spcBef>
              <a:defRPr/>
            </a:pPr>
            <a:r>
              <a:rPr lang="en-US" sz="2800">
                <a:solidFill>
                  <a:srgbClr val="FFF200"/>
                </a:solidFill>
                <a:effectLst>
                  <a:outerShdw blurRad="38100" dist="38100" dir="2700000" algn="tl">
                    <a:srgbClr val="C0C0C0"/>
                  </a:outerShdw>
                </a:effectLst>
                <a:latin typeface="Comic Sans MS" pitchFamily="66" charset="0"/>
              </a:rPr>
              <a:t>Corals</a:t>
            </a:r>
          </a:p>
        </p:txBody>
      </p:sp>
      <p:sp>
        <p:nvSpPr>
          <p:cNvPr id="64521" name="Text Box 9"/>
          <p:cNvSpPr txBox="1">
            <a:spLocks noChangeArrowheads="1"/>
          </p:cNvSpPr>
          <p:nvPr/>
        </p:nvSpPr>
        <p:spPr bwMode="auto">
          <a:xfrm>
            <a:off x="5029200" y="2743200"/>
            <a:ext cx="3733800" cy="519113"/>
          </a:xfrm>
          <a:prstGeom prst="rect">
            <a:avLst/>
          </a:prstGeom>
          <a:noFill/>
          <a:ln w="9525">
            <a:noFill/>
            <a:miter lim="800000"/>
            <a:headEnd/>
            <a:tailEnd/>
          </a:ln>
          <a:effectLst/>
        </p:spPr>
        <p:txBody>
          <a:bodyPr>
            <a:spAutoFit/>
          </a:bodyPr>
          <a:lstStyle/>
          <a:p>
            <a:pPr algn="ctr">
              <a:spcBef>
                <a:spcPct val="50000"/>
              </a:spcBef>
              <a:defRPr/>
            </a:pPr>
            <a:r>
              <a:rPr lang="en-US" sz="2800">
                <a:solidFill>
                  <a:srgbClr val="FFF200"/>
                </a:solidFill>
                <a:effectLst>
                  <a:outerShdw blurRad="38100" dist="38100" dir="2700000" algn="tl">
                    <a:srgbClr val="C0C0C0"/>
                  </a:outerShdw>
                </a:effectLst>
                <a:latin typeface="Comic Sans MS" pitchFamily="66" charset="0"/>
              </a:rPr>
              <a:t>Calcareous plankton</a:t>
            </a:r>
            <a:endParaRPr lang="en-US" sz="2800">
              <a:solidFill>
                <a:schemeClr val="folHlink"/>
              </a:solidFill>
              <a:latin typeface="Comic Sans MS" pitchFamily="66" charset="0"/>
            </a:endParaRPr>
          </a:p>
        </p:txBody>
      </p: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787900" y="4368800"/>
            <a:ext cx="4356100" cy="2489200"/>
          </a:xfrm>
          <a:prstGeom prst="rect">
            <a:avLst/>
          </a:prstGeom>
          <a:solidFill>
            <a:srgbClr val="000000">
              <a:alpha val="1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40963" name="Group 3"/>
          <p:cNvGrpSpPr>
            <a:grpSpLocks/>
          </p:cNvGrpSpPr>
          <p:nvPr/>
        </p:nvGrpSpPr>
        <p:grpSpPr bwMode="auto">
          <a:xfrm>
            <a:off x="750888" y="1173163"/>
            <a:ext cx="4684712" cy="5684837"/>
            <a:chOff x="465" y="739"/>
            <a:chExt cx="2951" cy="3581"/>
          </a:xfrm>
        </p:grpSpPr>
        <p:pic>
          <p:nvPicPr>
            <p:cNvPr id="40986" name="Picture 4" descr="CPT Cape Town Cape of Good Hope Nature Reserve ocean wave b"/>
            <p:cNvPicPr>
              <a:picLocks noChangeAspect="1" noChangeArrowheads="1"/>
            </p:cNvPicPr>
            <p:nvPr/>
          </p:nvPicPr>
          <p:blipFill>
            <a:blip r:embed="rId3">
              <a:lum bright="-8000" contrast="-8000"/>
              <a:extLst>
                <a:ext uri="{28A0092B-C50C-407E-A947-70E740481C1C}">
                  <a14:useLocalDpi xmlns:a14="http://schemas.microsoft.com/office/drawing/2010/main" val="0"/>
                </a:ext>
              </a:extLst>
            </a:blip>
            <a:srcRect/>
            <a:stretch>
              <a:fillRect/>
            </a:stretch>
          </p:blipFill>
          <p:spPr bwMode="auto">
            <a:xfrm>
              <a:off x="465" y="739"/>
              <a:ext cx="2951" cy="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7" name="Picture 5" descr="CPT Cape Town Cape of Good Hope Nature Reserve ocean wave b"/>
            <p:cNvPicPr>
              <a:picLocks noChangeAspect="1" noChangeArrowheads="1"/>
            </p:cNvPicPr>
            <p:nvPr/>
          </p:nvPicPr>
          <p:blipFill>
            <a:blip r:embed="rId3">
              <a:lum bright="-8000" contrast="-8000"/>
              <a:extLst>
                <a:ext uri="{28A0092B-C50C-407E-A947-70E740481C1C}">
                  <a14:useLocalDpi xmlns:a14="http://schemas.microsoft.com/office/drawing/2010/main" val="0"/>
                </a:ext>
              </a:extLst>
            </a:blip>
            <a:srcRect/>
            <a:stretch>
              <a:fillRect/>
            </a:stretch>
          </p:blipFill>
          <p:spPr bwMode="auto">
            <a:xfrm>
              <a:off x="465" y="1858"/>
              <a:ext cx="2951" cy="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64" name="Rectangle 6"/>
          <p:cNvSpPr>
            <a:spLocks noChangeArrowheads="1"/>
          </p:cNvSpPr>
          <p:nvPr/>
        </p:nvSpPr>
        <p:spPr bwMode="auto">
          <a:xfrm>
            <a:off x="838200" y="365125"/>
            <a:ext cx="5200650" cy="711200"/>
          </a:xfrm>
          <a:prstGeom prst="rect">
            <a:avLst/>
          </a:prstGeom>
          <a:noFill/>
          <a:ln>
            <a:noFill/>
          </a:ln>
          <a:effectLst>
            <a:outerShdw dist="17961" dir="2700000" algn="ctr" rotWithShape="0">
              <a:srgbClr val="FF8D1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a:solidFill>
                  <a:srgbClr val="000000"/>
                </a:solidFill>
                <a:latin typeface="Impact" pitchFamily="34" charset="0"/>
              </a:rPr>
              <a:t>Ocean Acidification</a:t>
            </a:r>
          </a:p>
        </p:txBody>
      </p:sp>
      <p:grpSp>
        <p:nvGrpSpPr>
          <p:cNvPr id="3" name="Group 7"/>
          <p:cNvGrpSpPr>
            <a:grpSpLocks/>
          </p:cNvGrpSpPr>
          <p:nvPr/>
        </p:nvGrpSpPr>
        <p:grpSpPr bwMode="auto">
          <a:xfrm>
            <a:off x="909638" y="4473575"/>
            <a:ext cx="4383087" cy="1684338"/>
            <a:chOff x="573" y="2970"/>
            <a:chExt cx="2761" cy="1061"/>
          </a:xfrm>
        </p:grpSpPr>
        <p:grpSp>
          <p:nvGrpSpPr>
            <p:cNvPr id="40981" name="Group 8"/>
            <p:cNvGrpSpPr>
              <a:grpSpLocks/>
            </p:cNvGrpSpPr>
            <p:nvPr/>
          </p:nvGrpSpPr>
          <p:grpSpPr bwMode="auto">
            <a:xfrm>
              <a:off x="573" y="2970"/>
              <a:ext cx="2687" cy="327"/>
              <a:chOff x="573" y="2970"/>
              <a:chExt cx="2687" cy="327"/>
            </a:xfrm>
          </p:grpSpPr>
          <p:sp>
            <p:nvSpPr>
              <p:cNvPr id="40984" name="Rectangle 9"/>
              <p:cNvSpPr>
                <a:spLocks noChangeArrowheads="1"/>
              </p:cNvSpPr>
              <p:nvPr/>
            </p:nvSpPr>
            <p:spPr bwMode="auto">
              <a:xfrm>
                <a:off x="573" y="2970"/>
                <a:ext cx="2687" cy="3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000000"/>
                    </a:solidFill>
                  </a:rPr>
                  <a:t>CO</a:t>
                </a:r>
                <a:r>
                  <a:rPr lang="en-US" sz="2800" b="1" baseline="-25000">
                    <a:solidFill>
                      <a:srgbClr val="000000"/>
                    </a:solidFill>
                  </a:rPr>
                  <a:t>2 </a:t>
                </a:r>
                <a:r>
                  <a:rPr lang="en-US" sz="2800" b="1">
                    <a:solidFill>
                      <a:srgbClr val="000000"/>
                    </a:solidFill>
                  </a:rPr>
                  <a:t>+ H</a:t>
                </a:r>
                <a:r>
                  <a:rPr lang="en-US" sz="2800" b="1" baseline="-25000">
                    <a:solidFill>
                      <a:srgbClr val="000000"/>
                    </a:solidFill>
                  </a:rPr>
                  <a:t>2</a:t>
                </a:r>
                <a:r>
                  <a:rPr lang="en-US" sz="2800" b="1">
                    <a:solidFill>
                      <a:srgbClr val="000000"/>
                    </a:solidFill>
                  </a:rPr>
                  <a:t>0      HCO</a:t>
                </a:r>
                <a:r>
                  <a:rPr lang="en-US" sz="2800" b="1" baseline="-25000">
                    <a:solidFill>
                      <a:srgbClr val="000000"/>
                    </a:solidFill>
                  </a:rPr>
                  <a:t>3</a:t>
                </a:r>
                <a:r>
                  <a:rPr lang="en-US" sz="3600" b="1" baseline="30000">
                    <a:solidFill>
                      <a:srgbClr val="000000"/>
                    </a:solidFill>
                  </a:rPr>
                  <a:t>-</a:t>
                </a:r>
                <a:r>
                  <a:rPr lang="en-US" sz="2800" b="1">
                    <a:solidFill>
                      <a:srgbClr val="000000"/>
                    </a:solidFill>
                  </a:rPr>
                  <a:t> + H</a:t>
                </a:r>
                <a:r>
                  <a:rPr lang="en-US" sz="2800" b="1" baseline="30000">
                    <a:solidFill>
                      <a:srgbClr val="000000"/>
                    </a:solidFill>
                  </a:rPr>
                  <a:t>+</a:t>
                </a:r>
              </a:p>
            </p:txBody>
          </p:sp>
          <p:sp>
            <p:nvSpPr>
              <p:cNvPr id="40985" name="Line 10"/>
              <p:cNvSpPr>
                <a:spLocks noChangeShapeType="1"/>
              </p:cNvSpPr>
              <p:nvPr/>
            </p:nvSpPr>
            <p:spPr bwMode="auto">
              <a:xfrm>
                <a:off x="1720" y="3160"/>
                <a:ext cx="296" cy="0"/>
              </a:xfrm>
              <a:prstGeom prst="line">
                <a:avLst/>
              </a:prstGeom>
              <a:noFill/>
              <a:ln w="38100">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40982" name="Rectangle 11"/>
            <p:cNvSpPr>
              <a:spLocks noChangeArrowheads="1"/>
            </p:cNvSpPr>
            <p:nvPr/>
          </p:nvSpPr>
          <p:spPr bwMode="auto">
            <a:xfrm>
              <a:off x="1922" y="3589"/>
              <a:ext cx="141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b="1">
                  <a:solidFill>
                    <a:srgbClr val="000000"/>
                  </a:solidFill>
                </a:rPr>
                <a:t>Water becomes more acidic.</a:t>
              </a:r>
            </a:p>
          </p:txBody>
        </p:sp>
        <p:sp>
          <p:nvSpPr>
            <p:cNvPr id="40983" name="Rectangle 12"/>
            <p:cNvSpPr>
              <a:spLocks noChangeArrowheads="1"/>
            </p:cNvSpPr>
            <p:nvPr/>
          </p:nvSpPr>
          <p:spPr bwMode="auto">
            <a:xfrm>
              <a:off x="2053" y="3296"/>
              <a:ext cx="1212" cy="231"/>
            </a:xfrm>
            <a:prstGeom prst="rect">
              <a:avLst/>
            </a:prstGeom>
            <a:solidFill>
              <a:srgbClr val="D04A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(ACID)</a:t>
              </a:r>
            </a:p>
          </p:txBody>
        </p:sp>
      </p:grpSp>
      <p:sp>
        <p:nvSpPr>
          <p:cNvPr id="43021" name="Rectangle 13"/>
          <p:cNvSpPr>
            <a:spLocks noChangeArrowheads="1"/>
          </p:cNvSpPr>
          <p:nvPr/>
        </p:nvSpPr>
        <p:spPr bwMode="auto">
          <a:xfrm>
            <a:off x="6892925" y="2636838"/>
            <a:ext cx="2114550" cy="925512"/>
          </a:xfrm>
          <a:prstGeom prst="rect">
            <a:avLst/>
          </a:prstGeom>
          <a:noFill/>
          <a:ln w="9525">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a:solidFill>
                  <a:srgbClr val="00FF00"/>
                </a:solidFill>
              </a:rPr>
              <a:t>Remains in the atmosphere (greenhouse gas)</a:t>
            </a:r>
          </a:p>
        </p:txBody>
      </p:sp>
      <p:sp>
        <p:nvSpPr>
          <p:cNvPr id="43022" name="Rectangle 14"/>
          <p:cNvSpPr>
            <a:spLocks noChangeArrowheads="1"/>
          </p:cNvSpPr>
          <p:nvPr/>
        </p:nvSpPr>
        <p:spPr bwMode="auto">
          <a:xfrm>
            <a:off x="3468688" y="3441700"/>
            <a:ext cx="1708150" cy="771525"/>
          </a:xfrm>
          <a:prstGeom prst="rect">
            <a:avLst/>
          </a:prstGeom>
          <a:noFill/>
          <a:ln w="9525">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2200">
                <a:solidFill>
                  <a:srgbClr val="00FFFF"/>
                </a:solidFill>
              </a:rPr>
              <a:t>Dissolves in sea water</a:t>
            </a:r>
          </a:p>
        </p:txBody>
      </p:sp>
      <p:grpSp>
        <p:nvGrpSpPr>
          <p:cNvPr id="5" name="Group 15"/>
          <p:cNvGrpSpPr>
            <a:grpSpLocks/>
          </p:cNvGrpSpPr>
          <p:nvPr/>
        </p:nvGrpSpPr>
        <p:grpSpPr bwMode="auto">
          <a:xfrm>
            <a:off x="4521200" y="2362200"/>
            <a:ext cx="3657600" cy="3632200"/>
            <a:chOff x="2848" y="1488"/>
            <a:chExt cx="2304" cy="2288"/>
          </a:xfrm>
        </p:grpSpPr>
        <p:sp>
          <p:nvSpPr>
            <p:cNvPr id="40975" name="Rectangle 16"/>
            <p:cNvSpPr>
              <a:spLocks noChangeArrowheads="1"/>
            </p:cNvSpPr>
            <p:nvPr/>
          </p:nvSpPr>
          <p:spPr bwMode="auto">
            <a:xfrm>
              <a:off x="4098" y="3287"/>
              <a:ext cx="543" cy="333"/>
            </a:xfrm>
            <a:prstGeom prst="rect">
              <a:avLst/>
            </a:prstGeom>
            <a:noFill/>
            <a:ln w="9525">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2800" b="1">
                  <a:solidFill>
                    <a:srgbClr val="00FFFF"/>
                  </a:solidFill>
                </a:rPr>
                <a:t>CO</a:t>
              </a:r>
              <a:r>
                <a:rPr lang="en-US" sz="2800" b="1" baseline="-25000">
                  <a:solidFill>
                    <a:srgbClr val="00FFFF"/>
                  </a:solidFill>
                </a:rPr>
                <a:t>2</a:t>
              </a:r>
            </a:p>
          </p:txBody>
        </p:sp>
        <p:sp>
          <p:nvSpPr>
            <p:cNvPr id="40976" name="Rectangle 17"/>
            <p:cNvSpPr>
              <a:spLocks noChangeArrowheads="1"/>
            </p:cNvSpPr>
            <p:nvPr/>
          </p:nvSpPr>
          <p:spPr bwMode="auto">
            <a:xfrm>
              <a:off x="4605" y="3082"/>
              <a:ext cx="543" cy="333"/>
            </a:xfrm>
            <a:prstGeom prst="rect">
              <a:avLst/>
            </a:prstGeom>
            <a:noFill/>
            <a:ln w="9525">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2800" b="1">
                  <a:solidFill>
                    <a:srgbClr val="00FF00"/>
                  </a:solidFill>
                </a:rPr>
                <a:t>CO</a:t>
              </a:r>
              <a:r>
                <a:rPr lang="en-US" sz="2800" b="1" baseline="-25000">
                  <a:solidFill>
                    <a:srgbClr val="00FF00"/>
                  </a:solidFill>
                </a:rPr>
                <a:t>2</a:t>
              </a:r>
            </a:p>
          </p:txBody>
        </p:sp>
        <p:sp>
          <p:nvSpPr>
            <p:cNvPr id="40977" name="Line 18"/>
            <p:cNvSpPr>
              <a:spLocks noChangeShapeType="1"/>
            </p:cNvSpPr>
            <p:nvPr/>
          </p:nvSpPr>
          <p:spPr bwMode="auto">
            <a:xfrm flipH="1" flipV="1">
              <a:off x="4920" y="3424"/>
              <a:ext cx="232" cy="320"/>
            </a:xfrm>
            <a:prstGeom prst="line">
              <a:avLst/>
            </a:prstGeom>
            <a:noFill/>
            <a:ln w="57150">
              <a:solidFill>
                <a:srgbClr val="FFCC66"/>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0978" name="Line 19"/>
            <p:cNvSpPr>
              <a:spLocks noChangeShapeType="1"/>
            </p:cNvSpPr>
            <p:nvPr/>
          </p:nvSpPr>
          <p:spPr bwMode="auto">
            <a:xfrm flipH="1" flipV="1">
              <a:off x="4544" y="3624"/>
              <a:ext cx="432" cy="152"/>
            </a:xfrm>
            <a:prstGeom prst="line">
              <a:avLst/>
            </a:prstGeom>
            <a:noFill/>
            <a:ln w="57150">
              <a:solidFill>
                <a:srgbClr val="FFCC66"/>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0979" name="Freeform 20"/>
            <p:cNvSpPr>
              <a:spLocks/>
            </p:cNvSpPr>
            <p:nvPr/>
          </p:nvSpPr>
          <p:spPr bwMode="auto">
            <a:xfrm>
              <a:off x="2848" y="1488"/>
              <a:ext cx="1552" cy="1768"/>
            </a:xfrm>
            <a:custGeom>
              <a:avLst/>
              <a:gdLst>
                <a:gd name="T0" fmla="*/ 1552 w 1552"/>
                <a:gd name="T1" fmla="*/ 1247 h 1896"/>
                <a:gd name="T2" fmla="*/ 792 w 1552"/>
                <a:gd name="T3" fmla="*/ 131 h 1896"/>
                <a:gd name="T4" fmla="*/ 0 w 1552"/>
                <a:gd name="T5" fmla="*/ 457 h 1896"/>
                <a:gd name="T6" fmla="*/ 0 60000 65536"/>
                <a:gd name="T7" fmla="*/ 0 60000 65536"/>
                <a:gd name="T8" fmla="*/ 0 60000 65536"/>
                <a:gd name="T9" fmla="*/ 0 w 1552"/>
                <a:gd name="T10" fmla="*/ 0 h 1896"/>
                <a:gd name="T11" fmla="*/ 1552 w 1552"/>
                <a:gd name="T12" fmla="*/ 1896 h 1896"/>
              </a:gdLst>
              <a:ahLst/>
              <a:cxnLst>
                <a:cxn ang="T6">
                  <a:pos x="T0" y="T1"/>
                </a:cxn>
                <a:cxn ang="T7">
                  <a:pos x="T2" y="T3"/>
                </a:cxn>
                <a:cxn ang="T8">
                  <a:pos x="T4" y="T5"/>
                </a:cxn>
              </a:cxnLst>
              <a:rect l="T9" t="T10" r="T11" b="T12"/>
              <a:pathLst>
                <a:path w="1552" h="1896">
                  <a:moveTo>
                    <a:pt x="1552" y="1896"/>
                  </a:moveTo>
                  <a:cubicBezTo>
                    <a:pt x="1301" y="1148"/>
                    <a:pt x="1051" y="400"/>
                    <a:pt x="792" y="200"/>
                  </a:cubicBezTo>
                  <a:cubicBezTo>
                    <a:pt x="533" y="0"/>
                    <a:pt x="266" y="348"/>
                    <a:pt x="0" y="696"/>
                  </a:cubicBezTo>
                </a:path>
              </a:pathLst>
            </a:custGeom>
            <a:noFill/>
            <a:ln w="76200">
              <a:solidFill>
                <a:srgbClr val="FFCC66"/>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0" name="Freeform 21"/>
            <p:cNvSpPr>
              <a:spLocks/>
            </p:cNvSpPr>
            <p:nvPr/>
          </p:nvSpPr>
          <p:spPr bwMode="auto">
            <a:xfrm>
              <a:off x="4485" y="2264"/>
              <a:ext cx="267" cy="808"/>
            </a:xfrm>
            <a:custGeom>
              <a:avLst/>
              <a:gdLst>
                <a:gd name="T0" fmla="*/ 267 w 267"/>
                <a:gd name="T1" fmla="*/ 422 h 920"/>
                <a:gd name="T2" fmla="*/ 19 w 267"/>
                <a:gd name="T3" fmla="*/ 173 h 920"/>
                <a:gd name="T4" fmla="*/ 155 w 267"/>
                <a:gd name="T5" fmla="*/ 0 h 920"/>
                <a:gd name="T6" fmla="*/ 0 60000 65536"/>
                <a:gd name="T7" fmla="*/ 0 60000 65536"/>
                <a:gd name="T8" fmla="*/ 0 60000 65536"/>
                <a:gd name="T9" fmla="*/ 0 w 267"/>
                <a:gd name="T10" fmla="*/ 0 h 920"/>
                <a:gd name="T11" fmla="*/ 267 w 267"/>
                <a:gd name="T12" fmla="*/ 920 h 920"/>
              </a:gdLst>
              <a:ahLst/>
              <a:cxnLst>
                <a:cxn ang="T6">
                  <a:pos x="T0" y="T1"/>
                </a:cxn>
                <a:cxn ang="T7">
                  <a:pos x="T2" y="T3"/>
                </a:cxn>
                <a:cxn ang="T8">
                  <a:pos x="T4" y="T5"/>
                </a:cxn>
              </a:cxnLst>
              <a:rect l="T9" t="T10" r="T11" b="T12"/>
              <a:pathLst>
                <a:path w="267" h="920">
                  <a:moveTo>
                    <a:pt x="267" y="920"/>
                  </a:moveTo>
                  <a:cubicBezTo>
                    <a:pt x="152" y="724"/>
                    <a:pt x="38" y="529"/>
                    <a:pt x="19" y="376"/>
                  </a:cubicBezTo>
                  <a:cubicBezTo>
                    <a:pt x="0" y="223"/>
                    <a:pt x="77" y="111"/>
                    <a:pt x="155" y="0"/>
                  </a:cubicBezTo>
                </a:path>
              </a:pathLst>
            </a:custGeom>
            <a:noFill/>
            <a:ln w="76200">
              <a:solidFill>
                <a:srgbClr val="FFCC66"/>
              </a:solidFill>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0969" name="Group 22"/>
          <p:cNvGrpSpPr>
            <a:grpSpLocks/>
          </p:cNvGrpSpPr>
          <p:nvPr/>
        </p:nvGrpSpPr>
        <p:grpSpPr bwMode="auto">
          <a:xfrm>
            <a:off x="1354138" y="1233488"/>
            <a:ext cx="7789862" cy="5624512"/>
            <a:chOff x="853" y="777"/>
            <a:chExt cx="4907" cy="3543"/>
          </a:xfrm>
        </p:grpSpPr>
        <p:pic>
          <p:nvPicPr>
            <p:cNvPr id="40972" name="Picture 23" descr="smokestacks4"/>
            <p:cNvPicPr>
              <a:picLocks noChangeAspect="1" noChangeArrowheads="1"/>
            </p:cNvPicPr>
            <p:nvPr/>
          </p:nvPicPr>
          <p:blipFill>
            <a:blip r:embed="rId4">
              <a:lum contrast="28000"/>
              <a:extLst>
                <a:ext uri="{28A0092B-C50C-407E-A947-70E740481C1C}">
                  <a14:useLocalDpi xmlns:a14="http://schemas.microsoft.com/office/drawing/2010/main" val="0"/>
                </a:ext>
              </a:extLst>
            </a:blip>
            <a:srcRect/>
            <a:stretch>
              <a:fillRect/>
            </a:stretch>
          </p:blipFill>
          <p:spPr bwMode="auto">
            <a:xfrm>
              <a:off x="4752" y="3560"/>
              <a:ext cx="1008" cy="760"/>
            </a:xfrm>
            <a:prstGeom prst="rect">
              <a:avLst/>
            </a:prstGeom>
            <a:noFill/>
            <a:ln w="9525">
              <a:solidFill>
                <a:srgbClr val="FFCC66"/>
              </a:solidFill>
              <a:miter lim="800000"/>
              <a:headEnd/>
              <a:tailEnd/>
            </a:ln>
            <a:extLst>
              <a:ext uri="{909E8E84-426E-40DD-AFC4-6F175D3DCCD1}">
                <a14:hiddenFill xmlns:a14="http://schemas.microsoft.com/office/drawing/2010/main">
                  <a:solidFill>
                    <a:srgbClr val="FFFFFF"/>
                  </a:solidFill>
                </a14:hiddenFill>
              </a:ext>
            </a:extLst>
          </p:spPr>
        </p:pic>
        <p:sp>
          <p:nvSpPr>
            <p:cNvPr id="40973" name="Text Box 24"/>
            <p:cNvSpPr txBox="1">
              <a:spLocks noChangeArrowheads="1"/>
            </p:cNvSpPr>
            <p:nvPr/>
          </p:nvSpPr>
          <p:spPr bwMode="auto">
            <a:xfrm>
              <a:off x="853" y="777"/>
              <a:ext cx="4312" cy="407"/>
            </a:xfrm>
            <a:prstGeom prst="rect">
              <a:avLst/>
            </a:prstGeom>
            <a:solidFill>
              <a:srgbClr val="000000">
                <a:alpha val="50195"/>
              </a:srgbClr>
            </a:soli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a:t>Over the last 200 years, about </a:t>
              </a:r>
              <a:r>
                <a:rPr lang="en-US" sz="2000">
                  <a:solidFill>
                    <a:srgbClr val="FFFF00"/>
                  </a:solidFill>
                </a:rPr>
                <a:t>50%</a:t>
              </a:r>
              <a:r>
                <a:rPr lang="en-US" sz="2000"/>
                <a:t> of all CO</a:t>
              </a:r>
              <a:r>
                <a:rPr lang="en-US" sz="2000" baseline="-25000"/>
                <a:t>2</a:t>
              </a:r>
              <a:r>
                <a:rPr lang="en-US" sz="2000"/>
                <a:t> produced on earth has been </a:t>
              </a:r>
              <a:r>
                <a:rPr lang="en-US" sz="2000">
                  <a:solidFill>
                    <a:srgbClr val="FFFF00"/>
                  </a:solidFill>
                </a:rPr>
                <a:t>absorbed by the ocean.</a:t>
              </a:r>
            </a:p>
          </p:txBody>
        </p:sp>
        <p:sp>
          <p:nvSpPr>
            <p:cNvPr id="40974" name="Line 25"/>
            <p:cNvSpPr>
              <a:spLocks noChangeShapeType="1"/>
            </p:cNvSpPr>
            <p:nvPr/>
          </p:nvSpPr>
          <p:spPr bwMode="auto">
            <a:xfrm>
              <a:off x="928" y="1256"/>
              <a:ext cx="4184" cy="0"/>
            </a:xfrm>
            <a:prstGeom prst="line">
              <a:avLst/>
            </a:prstGeom>
            <a:noFill/>
            <a:ln w="38100" cmpd="dbl">
              <a:solidFill>
                <a:srgbClr val="BDDDDB"/>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970" name="Rectangle 26"/>
          <p:cNvSpPr>
            <a:spLocks noChangeArrowheads="1"/>
          </p:cNvSpPr>
          <p:nvPr/>
        </p:nvSpPr>
        <p:spPr bwMode="auto">
          <a:xfrm rot="-5400000">
            <a:off x="-1845468" y="4780756"/>
            <a:ext cx="39100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360000"/>
                </a:solidFill>
              </a:rPr>
              <a:t>Global Warming: The Greatest Threat © 2006 Deborah L. Williams</a:t>
            </a:r>
          </a:p>
        </p:txBody>
      </p:sp>
      <p:sp>
        <p:nvSpPr>
          <p:cNvPr id="40971" name="Text Box 27"/>
          <p:cNvSpPr txBox="1">
            <a:spLocks noChangeArrowheads="1"/>
          </p:cNvSpPr>
          <p:nvPr/>
        </p:nvSpPr>
        <p:spPr bwMode="auto">
          <a:xfrm>
            <a:off x="6934200" y="1606550"/>
            <a:ext cx="2354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200">
                <a:solidFill>
                  <a:srgbClr val="FFFF99"/>
                </a:solidFill>
              </a:rPr>
              <a:t>(</a:t>
            </a:r>
            <a:r>
              <a:rPr lang="en-US" sz="1200" b="1">
                <a:solidFill>
                  <a:srgbClr val="FFFF99"/>
                </a:solidFill>
              </a:rPr>
              <a:t>Royal Society 6/05</a:t>
            </a:r>
            <a:r>
              <a:rPr lang="en-US" sz="1200">
                <a:solidFill>
                  <a:srgbClr val="FFFF99"/>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nodeType="afterGroup">
                            <p:stCondLst>
                              <p:cond delay="1000"/>
                            </p:stCondLst>
                            <p:childTnLst>
                              <p:par>
                                <p:cTn id="9" presetID="1" presetClass="entr" presetSubtype="0" fill="hold" grpId="0" nodeType="afterEffect">
                                  <p:stCondLst>
                                    <p:cond delay="200"/>
                                  </p:stCondLst>
                                  <p:childTnLst>
                                    <p:set>
                                      <p:cBhvr>
                                        <p:cTn id="10" dur="1" fill="hold">
                                          <p:stCondLst>
                                            <p:cond delay="0"/>
                                          </p:stCondLst>
                                        </p:cTn>
                                        <p:tgtEl>
                                          <p:spTgt spid="43021"/>
                                        </p:tgtEl>
                                        <p:attrNameLst>
                                          <p:attrName>style.visibility</p:attrName>
                                        </p:attrNameLst>
                                      </p:cBhvr>
                                      <p:to>
                                        <p:strVal val="visible"/>
                                      </p:to>
                                    </p:set>
                                  </p:childTnLst>
                                </p:cTn>
                              </p:par>
                            </p:childTnLst>
                          </p:cTn>
                        </p:par>
                        <p:par>
                          <p:cTn id="11" fill="hold" nodeType="afterGroup">
                            <p:stCondLst>
                              <p:cond delay="1200"/>
                            </p:stCondLst>
                            <p:childTnLst>
                              <p:par>
                                <p:cTn id="12" presetID="1" presetClass="entr" presetSubtype="0" fill="hold" grpId="0" nodeType="afterEffect">
                                  <p:stCondLst>
                                    <p:cond delay="700"/>
                                  </p:stCondLst>
                                  <p:childTnLst>
                                    <p:set>
                                      <p:cBhvr>
                                        <p:cTn id="13" dur="1" fill="hold">
                                          <p:stCondLst>
                                            <p:cond delay="0"/>
                                          </p:stCondLst>
                                        </p:cTn>
                                        <p:tgtEl>
                                          <p:spTgt spid="43022"/>
                                        </p:tgtEl>
                                        <p:attrNameLst>
                                          <p:attrName>style.visibility</p:attrName>
                                        </p:attrNameLst>
                                      </p:cBhvr>
                                      <p:to>
                                        <p:strVal val="visible"/>
                                      </p:to>
                                    </p:set>
                                  </p:childTnLst>
                                </p:cTn>
                              </p:par>
                            </p:childTnLst>
                          </p:cTn>
                        </p:par>
                        <p:par>
                          <p:cTn id="14" fill="hold" nodeType="afterGroup">
                            <p:stCondLst>
                              <p:cond delay="1900"/>
                            </p:stCondLst>
                            <p:childTnLst>
                              <p:par>
                                <p:cTn id="15" presetID="1" presetClass="entr" presetSubtype="0" fill="hold" nodeType="afterEffect">
                                  <p:stCondLst>
                                    <p:cond delay="50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1" grpId="0" animBg="1"/>
      <p:bldP spid="430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787900" y="4368800"/>
            <a:ext cx="4356100" cy="2489200"/>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sz="2800">
              <a:solidFill>
                <a:srgbClr val="FFFFFF"/>
              </a:solidFill>
              <a:latin typeface="Arial Black" pitchFamily="34" charset="0"/>
            </a:endParaRPr>
          </a:p>
        </p:txBody>
      </p:sp>
      <p:pic>
        <p:nvPicPr>
          <p:cNvPr id="41987" name="Picture 3" descr="CPT Cape Town Cape of Good Hope Nature Reserve ocean wave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88" y="1117600"/>
            <a:ext cx="4684712"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4"/>
          <p:cNvSpPr>
            <a:spLocks noChangeArrowheads="1"/>
          </p:cNvSpPr>
          <p:nvPr/>
        </p:nvSpPr>
        <p:spPr bwMode="auto">
          <a:xfrm>
            <a:off x="838200" y="365125"/>
            <a:ext cx="5200650" cy="711200"/>
          </a:xfrm>
          <a:prstGeom prst="rect">
            <a:avLst/>
          </a:prstGeom>
          <a:noFill/>
          <a:ln>
            <a:noFill/>
          </a:ln>
          <a:effectLst>
            <a:outerShdw dist="17961" dir="2700000" algn="ctr" rotWithShape="0">
              <a:srgbClr val="FF8D1B"/>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a:solidFill>
                  <a:srgbClr val="000000"/>
                </a:solidFill>
                <a:latin typeface="Impact" pitchFamily="34" charset="0"/>
              </a:rPr>
              <a:t>Ocean Acidification</a:t>
            </a:r>
          </a:p>
        </p:txBody>
      </p:sp>
      <p:sp>
        <p:nvSpPr>
          <p:cNvPr id="41989" name="Text Box 5"/>
          <p:cNvSpPr txBox="1">
            <a:spLocks noChangeArrowheads="1"/>
          </p:cNvSpPr>
          <p:nvPr/>
        </p:nvSpPr>
        <p:spPr bwMode="auto">
          <a:xfrm>
            <a:off x="6575425" y="1228725"/>
            <a:ext cx="24320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2575" indent="-28257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ct val="70000"/>
              </a:spcAft>
              <a:buClr>
                <a:srgbClr val="FFFF00"/>
              </a:buClr>
              <a:buFont typeface="Wingdings" pitchFamily="2" charset="2"/>
              <a:buChar char="Ø"/>
            </a:pPr>
            <a:r>
              <a:rPr lang="en-US" sz="2000">
                <a:solidFill>
                  <a:srgbClr val="FFFF00"/>
                </a:solidFill>
              </a:rPr>
              <a:t>Since 1850</a:t>
            </a:r>
            <a:r>
              <a:rPr lang="en-US" sz="2000">
                <a:solidFill>
                  <a:srgbClr val="FFFFFF"/>
                </a:solidFill>
              </a:rPr>
              <a:t>, ocean pH has decreased by about 0.1 unit (</a:t>
            </a:r>
            <a:r>
              <a:rPr lang="en-US" sz="2000">
                <a:solidFill>
                  <a:srgbClr val="FFFF00"/>
                </a:solidFill>
              </a:rPr>
              <a:t>30% increase in acidity</a:t>
            </a:r>
            <a:r>
              <a:rPr lang="en-US" sz="2000">
                <a:solidFill>
                  <a:srgbClr val="FFFFFF"/>
                </a:solidFill>
              </a:rPr>
              <a:t>). </a:t>
            </a:r>
            <a:r>
              <a:rPr lang="en-US" sz="1200">
                <a:solidFill>
                  <a:srgbClr val="FFFF99"/>
                </a:solidFill>
              </a:rPr>
              <a:t>(Royal Society 2006)</a:t>
            </a:r>
            <a:endParaRPr lang="en-US" sz="2000">
              <a:solidFill>
                <a:srgbClr val="FFFFFF"/>
              </a:solidFill>
            </a:endParaRPr>
          </a:p>
          <a:p>
            <a:pPr eaLnBrk="1" hangingPunct="1">
              <a:spcAft>
                <a:spcPct val="70000"/>
              </a:spcAft>
              <a:buClr>
                <a:srgbClr val="FFFF00"/>
              </a:buClr>
              <a:buFont typeface="Wingdings" pitchFamily="2" charset="2"/>
              <a:buChar char="Ø"/>
            </a:pPr>
            <a:r>
              <a:rPr lang="en-US" sz="2000">
                <a:solidFill>
                  <a:srgbClr val="FFFFFF"/>
                </a:solidFill>
              </a:rPr>
              <a:t>At present rate  of CO</a:t>
            </a:r>
            <a:r>
              <a:rPr lang="en-US" sz="2000" baseline="-25000">
                <a:solidFill>
                  <a:srgbClr val="FFFFFF"/>
                </a:solidFill>
              </a:rPr>
              <a:t>2</a:t>
            </a:r>
            <a:r>
              <a:rPr lang="en-US" sz="2000">
                <a:solidFill>
                  <a:srgbClr val="FFFFFF"/>
                </a:solidFill>
              </a:rPr>
              <a:t> emission, pH predicted to increase by     0.4 units (</a:t>
            </a:r>
            <a:r>
              <a:rPr lang="en-US" sz="2000">
                <a:solidFill>
                  <a:srgbClr val="FFFF00"/>
                </a:solidFill>
              </a:rPr>
              <a:t>3-fold increase in H ions</a:t>
            </a:r>
            <a:r>
              <a:rPr lang="en-US" sz="2000">
                <a:solidFill>
                  <a:srgbClr val="FFFFFF"/>
                </a:solidFill>
              </a:rPr>
              <a:t>) by 2100. </a:t>
            </a:r>
          </a:p>
          <a:p>
            <a:pPr eaLnBrk="1" hangingPunct="1">
              <a:spcAft>
                <a:spcPct val="70000"/>
              </a:spcAft>
              <a:buClr>
                <a:srgbClr val="FFFF00"/>
              </a:buClr>
              <a:buFont typeface="Wingdings" pitchFamily="2" charset="2"/>
              <a:buChar char="Ø"/>
            </a:pPr>
            <a:r>
              <a:rPr lang="en-US" sz="2000">
                <a:solidFill>
                  <a:srgbClr val="FFFFFF"/>
                </a:solidFill>
              </a:rPr>
              <a:t>Carbonate ion concentrations decrease.</a:t>
            </a:r>
          </a:p>
        </p:txBody>
      </p:sp>
      <p:grpSp>
        <p:nvGrpSpPr>
          <p:cNvPr id="2" name="Group 6"/>
          <p:cNvGrpSpPr>
            <a:grpSpLocks/>
          </p:cNvGrpSpPr>
          <p:nvPr/>
        </p:nvGrpSpPr>
        <p:grpSpPr bwMode="auto">
          <a:xfrm>
            <a:off x="1409700" y="2622550"/>
            <a:ext cx="5030788" cy="3759200"/>
            <a:chOff x="2288" y="1772"/>
            <a:chExt cx="3169" cy="2368"/>
          </a:xfrm>
        </p:grpSpPr>
        <p:pic>
          <p:nvPicPr>
            <p:cNvPr id="42013" name="Picture 7" descr="fee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8" y="1772"/>
              <a:ext cx="3169" cy="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4" name="Text Box 8"/>
            <p:cNvSpPr txBox="1">
              <a:spLocks noChangeArrowheads="1"/>
            </p:cNvSpPr>
            <p:nvPr/>
          </p:nvSpPr>
          <p:spPr bwMode="auto">
            <a:xfrm>
              <a:off x="3110" y="2045"/>
              <a:ext cx="15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b="1">
                  <a:solidFill>
                    <a:srgbClr val="000000"/>
                  </a:solidFill>
                  <a:latin typeface="Times New Roman" pitchFamily="18" charset="0"/>
                </a:rPr>
                <a:t>Feely, Sabine and Fabry, 2006</a:t>
              </a:r>
            </a:p>
          </p:txBody>
        </p:sp>
        <p:sp>
          <p:nvSpPr>
            <p:cNvPr id="42015" name="Text Box 9"/>
            <p:cNvSpPr txBox="1">
              <a:spLocks noChangeArrowheads="1"/>
            </p:cNvSpPr>
            <p:nvPr/>
          </p:nvSpPr>
          <p:spPr bwMode="auto">
            <a:xfrm>
              <a:off x="2307" y="1816"/>
              <a:ext cx="3074" cy="2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solidFill>
                    <a:srgbClr val="000000"/>
                  </a:solidFill>
                  <a:latin typeface="Times New Roman" pitchFamily="18" charset="0"/>
                </a:rPr>
                <a:t>Historical and Projected pH and Dissolved CO2</a:t>
              </a:r>
            </a:p>
          </p:txBody>
        </p:sp>
      </p:grpSp>
      <p:grpSp>
        <p:nvGrpSpPr>
          <p:cNvPr id="3" name="Group 10"/>
          <p:cNvGrpSpPr>
            <a:grpSpLocks/>
          </p:cNvGrpSpPr>
          <p:nvPr/>
        </p:nvGrpSpPr>
        <p:grpSpPr bwMode="auto">
          <a:xfrm>
            <a:off x="1839913" y="3394075"/>
            <a:ext cx="4170362" cy="2471738"/>
            <a:chOff x="2559" y="2258"/>
            <a:chExt cx="2627" cy="1557"/>
          </a:xfrm>
        </p:grpSpPr>
        <p:pic>
          <p:nvPicPr>
            <p:cNvPr id="42005" name="Picture 11" descr="feely"/>
            <p:cNvPicPr>
              <a:picLocks noChangeAspect="1" noChangeArrowheads="1"/>
            </p:cNvPicPr>
            <p:nvPr/>
          </p:nvPicPr>
          <p:blipFill>
            <a:blip r:embed="rId4">
              <a:extLst>
                <a:ext uri="{28A0092B-C50C-407E-A947-70E740481C1C}">
                  <a14:useLocalDpi xmlns:a14="http://schemas.microsoft.com/office/drawing/2010/main" val="0"/>
                </a:ext>
              </a:extLst>
            </a:blip>
            <a:srcRect l="8540" t="20572" r="8540" b="13715"/>
            <a:stretch>
              <a:fillRect/>
            </a:stretch>
          </p:blipFill>
          <p:spPr bwMode="auto">
            <a:xfrm>
              <a:off x="2559" y="2258"/>
              <a:ext cx="2627" cy="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06" name="Group 12"/>
            <p:cNvGrpSpPr>
              <a:grpSpLocks/>
            </p:cNvGrpSpPr>
            <p:nvPr/>
          </p:nvGrpSpPr>
          <p:grpSpPr bwMode="auto">
            <a:xfrm>
              <a:off x="3497" y="2441"/>
              <a:ext cx="998" cy="1354"/>
              <a:chOff x="3497" y="2441"/>
              <a:chExt cx="998" cy="1354"/>
            </a:xfrm>
          </p:grpSpPr>
          <p:sp>
            <p:nvSpPr>
              <p:cNvPr id="42007" name="Rectangle 13"/>
              <p:cNvSpPr>
                <a:spLocks noChangeArrowheads="1"/>
              </p:cNvSpPr>
              <p:nvPr/>
            </p:nvSpPr>
            <p:spPr bwMode="auto">
              <a:xfrm rot="936402">
                <a:off x="3735" y="2441"/>
                <a:ext cx="297" cy="126"/>
              </a:xfrm>
              <a:prstGeom prst="rect">
                <a:avLst/>
              </a:prstGeom>
              <a:solidFill>
                <a:schemeClr val="tx1"/>
              </a:solidFill>
              <a:ln w="9525">
                <a:solidFill>
                  <a:schemeClr val="tx1"/>
                </a:solidFill>
                <a:miter lim="800000"/>
                <a:headEnd/>
                <a:tailEnd/>
              </a:ln>
            </p:spPr>
            <p:txBody>
              <a:bodyPr wrap="none" anchor="ctr"/>
              <a:lstStyle/>
              <a:p>
                <a:pPr eaLnBrk="0" hangingPunct="0"/>
                <a:endParaRPr lang="en-US" sz="2800">
                  <a:solidFill>
                    <a:srgbClr val="FFFFFF"/>
                  </a:solidFill>
                  <a:latin typeface="Arial Black" pitchFamily="34" charset="0"/>
                </a:endParaRPr>
              </a:p>
            </p:txBody>
          </p:sp>
          <p:grpSp>
            <p:nvGrpSpPr>
              <p:cNvPr id="42008" name="Group 14"/>
              <p:cNvGrpSpPr>
                <a:grpSpLocks/>
              </p:cNvGrpSpPr>
              <p:nvPr/>
            </p:nvGrpSpPr>
            <p:grpSpPr bwMode="auto">
              <a:xfrm>
                <a:off x="3497" y="3313"/>
                <a:ext cx="998" cy="482"/>
                <a:chOff x="3497" y="3313"/>
                <a:chExt cx="998" cy="482"/>
              </a:xfrm>
            </p:grpSpPr>
            <p:sp>
              <p:nvSpPr>
                <p:cNvPr id="42009" name="Rectangle 15"/>
                <p:cNvSpPr>
                  <a:spLocks noChangeArrowheads="1"/>
                </p:cNvSpPr>
                <p:nvPr/>
              </p:nvSpPr>
              <p:spPr bwMode="auto">
                <a:xfrm rot="-2013811">
                  <a:off x="4198" y="3313"/>
                  <a:ext cx="297" cy="126"/>
                </a:xfrm>
                <a:prstGeom prst="rect">
                  <a:avLst/>
                </a:prstGeom>
                <a:solidFill>
                  <a:schemeClr val="tx1"/>
                </a:solidFill>
                <a:ln w="9525">
                  <a:solidFill>
                    <a:schemeClr val="tx1"/>
                  </a:solidFill>
                  <a:miter lim="800000"/>
                  <a:headEnd/>
                  <a:tailEnd/>
                </a:ln>
              </p:spPr>
              <p:txBody>
                <a:bodyPr wrap="none" anchor="ctr"/>
                <a:lstStyle/>
                <a:p>
                  <a:pPr eaLnBrk="0" hangingPunct="0"/>
                  <a:endParaRPr lang="en-US" sz="2800">
                    <a:solidFill>
                      <a:srgbClr val="FFFFFF"/>
                    </a:solidFill>
                    <a:latin typeface="Arial Black" pitchFamily="34" charset="0"/>
                  </a:endParaRPr>
                </a:p>
              </p:txBody>
            </p:sp>
            <p:sp>
              <p:nvSpPr>
                <p:cNvPr id="42010" name="Rectangle 16"/>
                <p:cNvSpPr>
                  <a:spLocks noChangeArrowheads="1"/>
                </p:cNvSpPr>
                <p:nvPr/>
              </p:nvSpPr>
              <p:spPr bwMode="auto">
                <a:xfrm rot="-2013811">
                  <a:off x="3990" y="3460"/>
                  <a:ext cx="297" cy="126"/>
                </a:xfrm>
                <a:prstGeom prst="rect">
                  <a:avLst/>
                </a:prstGeom>
                <a:solidFill>
                  <a:schemeClr val="tx1"/>
                </a:solidFill>
                <a:ln w="9525">
                  <a:solidFill>
                    <a:schemeClr val="tx1"/>
                  </a:solidFill>
                  <a:miter lim="800000"/>
                  <a:headEnd/>
                  <a:tailEnd/>
                </a:ln>
              </p:spPr>
              <p:txBody>
                <a:bodyPr wrap="none" anchor="ctr"/>
                <a:lstStyle/>
                <a:p>
                  <a:pPr eaLnBrk="0" hangingPunct="0"/>
                  <a:endParaRPr lang="en-US" sz="2800">
                    <a:solidFill>
                      <a:srgbClr val="FFFFFF"/>
                    </a:solidFill>
                    <a:latin typeface="Arial Black" pitchFamily="34" charset="0"/>
                  </a:endParaRPr>
                </a:p>
              </p:txBody>
            </p:sp>
            <p:sp>
              <p:nvSpPr>
                <p:cNvPr id="42011" name="Rectangle 17"/>
                <p:cNvSpPr>
                  <a:spLocks noChangeArrowheads="1"/>
                </p:cNvSpPr>
                <p:nvPr/>
              </p:nvSpPr>
              <p:spPr bwMode="auto">
                <a:xfrm rot="-1302005">
                  <a:off x="3729" y="3594"/>
                  <a:ext cx="297" cy="126"/>
                </a:xfrm>
                <a:prstGeom prst="rect">
                  <a:avLst/>
                </a:prstGeom>
                <a:solidFill>
                  <a:schemeClr val="tx1"/>
                </a:solidFill>
                <a:ln w="9525">
                  <a:solidFill>
                    <a:schemeClr val="tx1"/>
                  </a:solidFill>
                  <a:miter lim="800000"/>
                  <a:headEnd/>
                  <a:tailEnd/>
                </a:ln>
              </p:spPr>
              <p:txBody>
                <a:bodyPr wrap="none" anchor="ctr"/>
                <a:lstStyle/>
                <a:p>
                  <a:pPr eaLnBrk="0" hangingPunct="0"/>
                  <a:endParaRPr lang="en-US" sz="2800">
                    <a:solidFill>
                      <a:srgbClr val="FFFFFF"/>
                    </a:solidFill>
                    <a:latin typeface="Arial Black" pitchFamily="34" charset="0"/>
                  </a:endParaRPr>
                </a:p>
              </p:txBody>
            </p:sp>
            <p:sp>
              <p:nvSpPr>
                <p:cNvPr id="42012" name="Rectangle 18"/>
                <p:cNvSpPr>
                  <a:spLocks noChangeArrowheads="1"/>
                </p:cNvSpPr>
                <p:nvPr/>
              </p:nvSpPr>
              <p:spPr bwMode="auto">
                <a:xfrm rot="-1302005">
                  <a:off x="3497" y="3669"/>
                  <a:ext cx="297" cy="126"/>
                </a:xfrm>
                <a:prstGeom prst="rect">
                  <a:avLst/>
                </a:prstGeom>
                <a:solidFill>
                  <a:schemeClr val="tx1"/>
                </a:solidFill>
                <a:ln w="9525">
                  <a:solidFill>
                    <a:schemeClr val="tx1"/>
                  </a:solidFill>
                  <a:miter lim="800000"/>
                  <a:headEnd/>
                  <a:tailEnd/>
                </a:ln>
              </p:spPr>
              <p:txBody>
                <a:bodyPr wrap="none" anchor="ctr"/>
                <a:lstStyle/>
                <a:p>
                  <a:pPr eaLnBrk="0" hangingPunct="0"/>
                  <a:endParaRPr lang="en-US" sz="2800">
                    <a:solidFill>
                      <a:srgbClr val="FFFFFF"/>
                    </a:solidFill>
                    <a:latin typeface="Arial Black" pitchFamily="34" charset="0"/>
                  </a:endParaRPr>
                </a:p>
              </p:txBody>
            </p:sp>
          </p:grpSp>
        </p:grpSp>
      </p:grpSp>
      <p:sp>
        <p:nvSpPr>
          <p:cNvPr id="41992" name="Text Box 19"/>
          <p:cNvSpPr txBox="1">
            <a:spLocks noChangeArrowheads="1"/>
          </p:cNvSpPr>
          <p:nvPr/>
        </p:nvSpPr>
        <p:spPr bwMode="auto">
          <a:xfrm>
            <a:off x="2411413" y="3643313"/>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solidFill>
                  <a:srgbClr val="FF3300"/>
                </a:solidFill>
              </a:rPr>
              <a:t>pH</a:t>
            </a:r>
          </a:p>
        </p:txBody>
      </p:sp>
      <p:sp>
        <p:nvSpPr>
          <p:cNvPr id="41993" name="Text Box 20"/>
          <p:cNvSpPr txBox="1">
            <a:spLocks noChangeArrowheads="1"/>
          </p:cNvSpPr>
          <p:nvPr/>
        </p:nvSpPr>
        <p:spPr bwMode="auto">
          <a:xfrm>
            <a:off x="2133600" y="5102225"/>
            <a:ext cx="1377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solidFill>
                  <a:srgbClr val="0000FF"/>
                </a:solidFill>
              </a:rPr>
              <a:t>Dissolved </a:t>
            </a:r>
          </a:p>
          <a:p>
            <a:pPr algn="ctr" eaLnBrk="1" hangingPunct="1"/>
            <a:r>
              <a:rPr lang="en-US" b="1">
                <a:solidFill>
                  <a:srgbClr val="0000FF"/>
                </a:solidFill>
              </a:rPr>
              <a:t>CO</a:t>
            </a:r>
            <a:r>
              <a:rPr lang="en-US" b="1" baseline="-25000">
                <a:solidFill>
                  <a:srgbClr val="0000FF"/>
                </a:solidFill>
              </a:rPr>
              <a:t>2</a:t>
            </a:r>
          </a:p>
        </p:txBody>
      </p:sp>
      <p:sp>
        <p:nvSpPr>
          <p:cNvPr id="791573" name="Rectangle 21"/>
          <p:cNvSpPr>
            <a:spLocks noChangeArrowheads="1"/>
          </p:cNvSpPr>
          <p:nvPr/>
        </p:nvSpPr>
        <p:spPr bwMode="auto">
          <a:xfrm>
            <a:off x="1736725" y="1557338"/>
            <a:ext cx="272732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a:solidFill>
                  <a:srgbClr val="FFFFFF"/>
                </a:solidFill>
              </a:rPr>
              <a:t>Lower pH = MORE ACID</a:t>
            </a:r>
          </a:p>
        </p:txBody>
      </p:sp>
      <p:grpSp>
        <p:nvGrpSpPr>
          <p:cNvPr id="6" name="Group 22"/>
          <p:cNvGrpSpPr>
            <a:grpSpLocks/>
          </p:cNvGrpSpPr>
          <p:nvPr/>
        </p:nvGrpSpPr>
        <p:grpSpPr bwMode="auto">
          <a:xfrm>
            <a:off x="1390650" y="6365875"/>
            <a:ext cx="5048250" cy="368300"/>
            <a:chOff x="876" y="3906"/>
            <a:chExt cx="3180" cy="232"/>
          </a:xfrm>
        </p:grpSpPr>
        <p:sp>
          <p:nvSpPr>
            <p:cNvPr id="42000" name="Rectangle 23"/>
            <p:cNvSpPr>
              <a:spLocks noChangeArrowheads="1"/>
            </p:cNvSpPr>
            <p:nvPr/>
          </p:nvSpPr>
          <p:spPr bwMode="auto">
            <a:xfrm>
              <a:off x="876" y="3906"/>
              <a:ext cx="3180" cy="22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sz="2800">
                <a:solidFill>
                  <a:srgbClr val="FFFFFF"/>
                </a:solidFill>
                <a:latin typeface="Arial Black" pitchFamily="34" charset="0"/>
              </a:endParaRPr>
            </a:p>
          </p:txBody>
        </p:sp>
        <p:grpSp>
          <p:nvGrpSpPr>
            <p:cNvPr id="42001" name="Group 24"/>
            <p:cNvGrpSpPr>
              <a:grpSpLocks/>
            </p:cNvGrpSpPr>
            <p:nvPr/>
          </p:nvGrpSpPr>
          <p:grpSpPr bwMode="auto">
            <a:xfrm>
              <a:off x="935" y="3907"/>
              <a:ext cx="3071" cy="231"/>
              <a:chOff x="935" y="3971"/>
              <a:chExt cx="3071" cy="231"/>
            </a:xfrm>
          </p:grpSpPr>
          <p:sp>
            <p:nvSpPr>
              <p:cNvPr id="42002" name="Rectangle 25"/>
              <p:cNvSpPr>
                <a:spLocks noChangeArrowheads="1"/>
              </p:cNvSpPr>
              <p:nvPr/>
            </p:nvSpPr>
            <p:spPr bwMode="auto">
              <a:xfrm>
                <a:off x="935" y="3971"/>
                <a:ext cx="442" cy="2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000000"/>
                    </a:solidFill>
                  </a:rPr>
                  <a:t>1850</a:t>
                </a:r>
              </a:p>
            </p:txBody>
          </p:sp>
          <p:sp>
            <p:nvSpPr>
              <p:cNvPr id="42003" name="Rectangle 26"/>
              <p:cNvSpPr>
                <a:spLocks noChangeArrowheads="1"/>
              </p:cNvSpPr>
              <p:nvPr/>
            </p:nvSpPr>
            <p:spPr bwMode="auto">
              <a:xfrm>
                <a:off x="2510" y="3971"/>
                <a:ext cx="442" cy="2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solidFill>
                      <a:srgbClr val="000000"/>
                    </a:solidFill>
                  </a:rPr>
                  <a:t>2000</a:t>
                </a:r>
              </a:p>
            </p:txBody>
          </p:sp>
          <p:sp>
            <p:nvSpPr>
              <p:cNvPr id="42004" name="Rectangle 27"/>
              <p:cNvSpPr>
                <a:spLocks noChangeArrowheads="1"/>
              </p:cNvSpPr>
              <p:nvPr/>
            </p:nvSpPr>
            <p:spPr bwMode="auto">
              <a:xfrm>
                <a:off x="3564" y="3971"/>
                <a:ext cx="442" cy="2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a:solidFill>
                      <a:srgbClr val="000000"/>
                    </a:solidFill>
                  </a:rPr>
                  <a:t>2100</a:t>
                </a:r>
              </a:p>
            </p:txBody>
          </p:sp>
        </p:grpSp>
      </p:grpSp>
      <p:grpSp>
        <p:nvGrpSpPr>
          <p:cNvPr id="8" name="Group 28"/>
          <p:cNvGrpSpPr>
            <a:grpSpLocks/>
          </p:cNvGrpSpPr>
          <p:nvPr/>
        </p:nvGrpSpPr>
        <p:grpSpPr bwMode="auto">
          <a:xfrm>
            <a:off x="1790700" y="6172200"/>
            <a:ext cx="4229100" cy="266700"/>
            <a:chOff x="1128" y="3888"/>
            <a:chExt cx="2664" cy="168"/>
          </a:xfrm>
        </p:grpSpPr>
        <p:sp>
          <p:nvSpPr>
            <p:cNvPr id="41997" name="Line 29"/>
            <p:cNvSpPr>
              <a:spLocks noChangeShapeType="1"/>
            </p:cNvSpPr>
            <p:nvPr/>
          </p:nvSpPr>
          <p:spPr bwMode="auto">
            <a:xfrm>
              <a:off x="1128" y="3888"/>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8" name="Line 30"/>
            <p:cNvSpPr>
              <a:spLocks noChangeShapeType="1"/>
            </p:cNvSpPr>
            <p:nvPr/>
          </p:nvSpPr>
          <p:spPr bwMode="auto">
            <a:xfrm>
              <a:off x="2720" y="3888"/>
              <a:ext cx="0" cy="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9" name="Line 31"/>
            <p:cNvSpPr>
              <a:spLocks noChangeShapeType="1"/>
            </p:cNvSpPr>
            <p:nvPr/>
          </p:nvSpPr>
          <p:spPr bwMode="auto">
            <a:xfrm>
              <a:off x="3792" y="3888"/>
              <a:ext cx="0" cy="16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nodeType="afterGroup">
                            <p:stCondLst>
                              <p:cond delay="2000"/>
                            </p:stCondLst>
                            <p:childTnLst>
                              <p:par>
                                <p:cTn id="9" presetID="1"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nodeType="afterGroup">
                            <p:stCondLst>
                              <p:cond delay="25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91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Ocean </a:t>
            </a:r>
            <a:r>
              <a:rPr lang="en-US" dirty="0" smtClean="0"/>
              <a:t>Acidification</a:t>
            </a:r>
            <a:br>
              <a:rPr lang="en-US" dirty="0" smtClean="0"/>
            </a:br>
            <a:r>
              <a:rPr lang="en-US" dirty="0" smtClean="0"/>
              <a:t>Reduces Size of </a:t>
            </a:r>
            <a:r>
              <a:rPr lang="en-US" dirty="0"/>
              <a:t>Clams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828801"/>
            <a:ext cx="12039600" cy="4343400"/>
          </a:xfrm>
          <a:prstGeom prst="rect">
            <a:avLst/>
          </a:prstGeom>
        </p:spPr>
      </p:pic>
    </p:spTree>
    <p:extLst>
      <p:ext uri="{BB962C8B-B14F-4D97-AF65-F5344CB8AC3E}">
        <p14:creationId xmlns:p14="http://schemas.microsoft.com/office/powerpoint/2010/main" val="3726481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38200" y="0"/>
            <a:ext cx="7772400" cy="762000"/>
          </a:xfrm>
        </p:spPr>
        <p:txBody>
          <a:bodyPr/>
          <a:lstStyle/>
          <a:p>
            <a:pPr eaLnBrk="1" hangingPunct="1"/>
            <a:r>
              <a:rPr lang="en-US" smtClean="0">
                <a:solidFill>
                  <a:schemeClr val="bg1"/>
                </a:solidFill>
                <a:latin typeface="Arial Black" pitchFamily="34" charset="0"/>
              </a:rPr>
              <a:t>SEA LEVEL RISE</a:t>
            </a:r>
          </a:p>
        </p:txBody>
      </p:sp>
      <p:sp>
        <p:nvSpPr>
          <p:cNvPr id="48131" name="Rectangle 3"/>
          <p:cNvSpPr>
            <a:spLocks noGrp="1" noChangeArrowheads="1"/>
          </p:cNvSpPr>
          <p:nvPr>
            <p:ph type="body" idx="1"/>
          </p:nvPr>
        </p:nvSpPr>
        <p:spPr/>
        <p:txBody>
          <a:bodyPr/>
          <a:lstStyle/>
          <a:p>
            <a:pPr eaLnBrk="1" hangingPunct="1"/>
            <a:endParaRPr lang="en-US" smtClean="0"/>
          </a:p>
        </p:txBody>
      </p:sp>
      <p:pic>
        <p:nvPicPr>
          <p:cNvPr id="481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92150"/>
            <a:ext cx="8861425" cy="593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235450" y="1042988"/>
            <a:ext cx="4748213"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US" sz="2400">
                <a:solidFill>
                  <a:srgbClr val="FFFFFF"/>
                </a:solidFill>
              </a:rPr>
              <a:t>•ocean expansion resulting from increased water temperatures;</a:t>
            </a:r>
          </a:p>
          <a:p>
            <a:endParaRPr lang="en-US" sz="2400">
              <a:solidFill>
                <a:srgbClr val="FFFFFF"/>
              </a:solidFill>
            </a:endParaRPr>
          </a:p>
          <a:p>
            <a:endParaRPr lang="en-US" sz="2400">
              <a:solidFill>
                <a:srgbClr val="FFFFFF"/>
              </a:solidFill>
            </a:endParaRPr>
          </a:p>
          <a:p>
            <a:endParaRPr lang="en-US" sz="2400">
              <a:solidFill>
                <a:srgbClr val="FFFFFF"/>
              </a:solidFill>
            </a:endParaRPr>
          </a:p>
          <a:p>
            <a:endParaRPr lang="en-US" sz="2400">
              <a:solidFill>
                <a:srgbClr val="FFFFFF"/>
              </a:solidFill>
            </a:endParaRPr>
          </a:p>
          <a:p>
            <a:pPr>
              <a:buFontTx/>
              <a:buChar char="•"/>
            </a:pPr>
            <a:r>
              <a:rPr lang="en-US" sz="2400">
                <a:solidFill>
                  <a:srgbClr val="FFFFFF"/>
                </a:solidFill>
              </a:rPr>
              <a:t>meltwater runoff from mountain glaciers around the world; and</a:t>
            </a:r>
          </a:p>
          <a:p>
            <a:endParaRPr lang="en-US" sz="2400">
              <a:solidFill>
                <a:srgbClr val="FFFFFF"/>
              </a:solidFill>
            </a:endParaRPr>
          </a:p>
          <a:p>
            <a:endParaRPr lang="en-US" sz="2400">
              <a:solidFill>
                <a:srgbClr val="FFFFFF"/>
              </a:solidFill>
            </a:endParaRPr>
          </a:p>
          <a:p>
            <a:pPr>
              <a:buFontTx/>
              <a:buChar char="•"/>
            </a:pPr>
            <a:r>
              <a:rPr lang="en-US" sz="2400">
                <a:solidFill>
                  <a:srgbClr val="FFFFFF"/>
                </a:solidFill>
              </a:rPr>
              <a:t>a contribution due to increased ice flow from Greenland and Antarctica </a:t>
            </a:r>
            <a:r>
              <a:rPr lang="en-US" sz="2400" b="1">
                <a:solidFill>
                  <a:srgbClr val="FFFFFF"/>
                </a:solidFill>
              </a:rPr>
              <a:t>at the rates observed for 1993-2003</a:t>
            </a:r>
            <a:r>
              <a:rPr lang="en-US" sz="2400">
                <a:solidFill>
                  <a:srgbClr val="FFFFFF"/>
                </a:solidFill>
              </a:rPr>
              <a:t>.</a:t>
            </a:r>
          </a:p>
          <a:p>
            <a:endParaRPr lang="en-US" sz="2400">
              <a:solidFill>
                <a:srgbClr val="FFFFFF"/>
              </a:solidFill>
            </a:endParaRPr>
          </a:p>
          <a:p>
            <a:endParaRPr lang="en-US" sz="2400">
              <a:solidFill>
                <a:srgbClr val="FFFFFF"/>
              </a:solidFill>
            </a:endParaRPr>
          </a:p>
        </p:txBody>
      </p:sp>
      <p:sp>
        <p:nvSpPr>
          <p:cNvPr id="49155" name="Rectangle 3"/>
          <p:cNvSpPr>
            <a:spLocks noChangeArrowheads="1"/>
          </p:cNvSpPr>
          <p:nvPr/>
        </p:nvSpPr>
        <p:spPr bwMode="auto">
          <a:xfrm>
            <a:off x="5329238" y="6299200"/>
            <a:ext cx="359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rgbClr val="B2B2B2"/>
                </a:solidFill>
              </a:rPr>
              <a:t>Source: IPCC </a:t>
            </a:r>
            <a:r>
              <a:rPr lang="en-US" sz="1200" i="1">
                <a:solidFill>
                  <a:srgbClr val="B2B2B2"/>
                </a:solidFill>
              </a:rPr>
              <a:t>Climate Change 2007: The Physical Science Basis</a:t>
            </a:r>
            <a:r>
              <a:rPr lang="en-US" sz="1200">
                <a:solidFill>
                  <a:srgbClr val="B2B2B2"/>
                </a:solidFill>
              </a:rPr>
              <a:t>—Summary for Policymakers.   </a:t>
            </a:r>
          </a:p>
        </p:txBody>
      </p:sp>
      <p:sp>
        <p:nvSpPr>
          <p:cNvPr id="49156" name="Text Box 4"/>
          <p:cNvSpPr txBox="1">
            <a:spLocks noChangeArrowheads="1"/>
          </p:cNvSpPr>
          <p:nvPr/>
        </p:nvSpPr>
        <p:spPr bwMode="auto">
          <a:xfrm>
            <a:off x="1233488" y="133350"/>
            <a:ext cx="64563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FFFF99"/>
                </a:solidFill>
              </a:rPr>
              <a:t>Sea-level Rise Projections Include:</a:t>
            </a:r>
          </a:p>
        </p:txBody>
      </p:sp>
      <p:grpSp>
        <p:nvGrpSpPr>
          <p:cNvPr id="49157" name="Group 5"/>
          <p:cNvGrpSpPr>
            <a:grpSpLocks/>
          </p:cNvGrpSpPr>
          <p:nvPr/>
        </p:nvGrpSpPr>
        <p:grpSpPr bwMode="auto">
          <a:xfrm>
            <a:off x="682625" y="4679950"/>
            <a:ext cx="2941638" cy="2057400"/>
            <a:chOff x="430" y="2948"/>
            <a:chExt cx="1853" cy="1296"/>
          </a:xfrm>
        </p:grpSpPr>
        <p:sp>
          <p:nvSpPr>
            <p:cNvPr id="49167" name="Text Box 6"/>
            <p:cNvSpPr txBox="1">
              <a:spLocks noChangeArrowheads="1"/>
            </p:cNvSpPr>
            <p:nvPr/>
          </p:nvSpPr>
          <p:spPr bwMode="auto">
            <a:xfrm rot="-5400000">
              <a:off x="315" y="3751"/>
              <a:ext cx="4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808080"/>
                  </a:solidFill>
                </a:rPr>
                <a:t> NASA</a:t>
              </a:r>
            </a:p>
          </p:txBody>
        </p:sp>
        <p:pic>
          <p:nvPicPr>
            <p:cNvPr id="49168" name="Picture 7" descr="antarctica_NA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 y="2948"/>
              <a:ext cx="1727"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158" name="Group 8"/>
          <p:cNvGrpSpPr>
            <a:grpSpLocks/>
          </p:cNvGrpSpPr>
          <p:nvPr/>
        </p:nvGrpSpPr>
        <p:grpSpPr bwMode="auto">
          <a:xfrm>
            <a:off x="665163" y="2889250"/>
            <a:ext cx="2892425" cy="1736725"/>
            <a:chOff x="419" y="1820"/>
            <a:chExt cx="1822" cy="1094"/>
          </a:xfrm>
        </p:grpSpPr>
        <p:sp>
          <p:nvSpPr>
            <p:cNvPr id="49165" name="Text Box 9"/>
            <p:cNvSpPr txBox="1">
              <a:spLocks noChangeArrowheads="1"/>
            </p:cNvSpPr>
            <p:nvPr/>
          </p:nvSpPr>
          <p:spPr bwMode="auto">
            <a:xfrm rot="-5400000">
              <a:off x="-26" y="2296"/>
              <a:ext cx="106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808080"/>
                  </a:solidFill>
                </a:rPr>
                <a:t> National Park Service</a:t>
              </a:r>
            </a:p>
          </p:txBody>
        </p:sp>
        <p:pic>
          <p:nvPicPr>
            <p:cNvPr id="49166" name="Picture 10" descr="glacierNationalPark_NPS"/>
            <p:cNvPicPr>
              <a:picLocks noChangeAspect="1" noChangeArrowheads="1"/>
            </p:cNvPicPr>
            <p:nvPr/>
          </p:nvPicPr>
          <p:blipFill>
            <a:blip r:embed="rId4">
              <a:extLst>
                <a:ext uri="{28A0092B-C50C-407E-A947-70E740481C1C}">
                  <a14:useLocalDpi xmlns:a14="http://schemas.microsoft.com/office/drawing/2010/main" val="0"/>
                </a:ext>
              </a:extLst>
            </a:blip>
            <a:srcRect r="25600"/>
            <a:stretch>
              <a:fillRect/>
            </a:stretch>
          </p:blipFill>
          <p:spPr bwMode="auto">
            <a:xfrm>
              <a:off x="567" y="1820"/>
              <a:ext cx="1674"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159" name="Picture 11" descr="MCNA01298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325" y="788988"/>
            <a:ext cx="1781175"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12" descr="MCj0232816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68613" y="2063750"/>
            <a:ext cx="914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AutoShape 13"/>
          <p:cNvSpPr>
            <a:spLocks noChangeArrowheads="1"/>
          </p:cNvSpPr>
          <p:nvPr/>
        </p:nvSpPr>
        <p:spPr bwMode="auto">
          <a:xfrm>
            <a:off x="330200" y="1601788"/>
            <a:ext cx="1498600" cy="473075"/>
          </a:xfrm>
          <a:prstGeom prst="can">
            <a:avLst>
              <a:gd name="adj" fmla="val 25000"/>
            </a:avLst>
          </a:prstGeom>
          <a:gradFill rotWithShape="1">
            <a:gsLst>
              <a:gs pos="0">
                <a:schemeClr val="accent1">
                  <a:alpha val="60001"/>
                </a:schemeClr>
              </a:gs>
              <a:gs pos="100000">
                <a:schemeClr val="accent1">
                  <a:gamma/>
                  <a:shade val="46275"/>
                  <a:invGamma/>
                  <a:alpha val="59000"/>
                </a:schemeClr>
              </a:gs>
            </a:gsLst>
            <a:lin ang="5400000" scaled="1"/>
          </a:gradFill>
          <a:ln w="9525">
            <a:solidFill>
              <a:schemeClr val="tx1"/>
            </a:solidFill>
            <a:round/>
            <a:headEnd/>
            <a:tailEnd/>
          </a:ln>
          <a:effectLst/>
        </p:spPr>
        <p:txBody>
          <a:bodyPr wrap="none" anchor="ctr"/>
          <a:lstStyle/>
          <a:p>
            <a:pPr fontAlgn="auto">
              <a:spcBef>
                <a:spcPts val="0"/>
              </a:spcBef>
              <a:spcAft>
                <a:spcPts val="0"/>
              </a:spcAft>
              <a:defRPr/>
            </a:pPr>
            <a:endParaRPr lang="en-US">
              <a:solidFill>
                <a:srgbClr val="000000"/>
              </a:solidFill>
              <a:latin typeface="Arial" charset="0"/>
            </a:endParaRPr>
          </a:p>
        </p:txBody>
      </p:sp>
      <p:pic>
        <p:nvPicPr>
          <p:cNvPr id="49162" name="Picture 14" descr="MCNA01298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975" y="788988"/>
            <a:ext cx="1781175"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3" name="AutoShape 15"/>
          <p:cNvSpPr>
            <a:spLocks noChangeArrowheads="1"/>
          </p:cNvSpPr>
          <p:nvPr/>
        </p:nvSpPr>
        <p:spPr bwMode="auto">
          <a:xfrm>
            <a:off x="2481263" y="992188"/>
            <a:ext cx="1498600" cy="1069975"/>
          </a:xfrm>
          <a:prstGeom prst="can">
            <a:avLst>
              <a:gd name="adj" fmla="val 25000"/>
            </a:avLst>
          </a:prstGeom>
          <a:gradFill rotWithShape="1">
            <a:gsLst>
              <a:gs pos="0">
                <a:schemeClr val="accent1">
                  <a:alpha val="60001"/>
                </a:schemeClr>
              </a:gs>
              <a:gs pos="100000">
                <a:schemeClr val="accent1">
                  <a:gamma/>
                  <a:shade val="46275"/>
                  <a:invGamma/>
                  <a:alpha val="59000"/>
                </a:schemeClr>
              </a:gs>
            </a:gsLst>
            <a:lin ang="5400000" scaled="1"/>
          </a:gradFill>
          <a:ln w="9525">
            <a:solidFill>
              <a:schemeClr val="tx1"/>
            </a:solidFill>
            <a:round/>
            <a:headEnd/>
            <a:tailEnd/>
          </a:ln>
          <a:effectLst/>
        </p:spPr>
        <p:txBody>
          <a:bodyPr wrap="none" anchor="ctr"/>
          <a:lstStyle/>
          <a:p>
            <a:pPr fontAlgn="auto">
              <a:spcBef>
                <a:spcPts val="0"/>
              </a:spcBef>
              <a:spcAft>
                <a:spcPts val="0"/>
              </a:spcAft>
              <a:defRPr/>
            </a:pPr>
            <a:endParaRPr lang="en-US">
              <a:solidFill>
                <a:srgbClr val="000000"/>
              </a:solidFill>
              <a:latin typeface="Arial" charset="0"/>
            </a:endParaRPr>
          </a:p>
        </p:txBody>
      </p:sp>
      <p:sp>
        <p:nvSpPr>
          <p:cNvPr id="49164" name="Line 16"/>
          <p:cNvSpPr>
            <a:spLocks noChangeShapeType="1"/>
          </p:cNvSpPr>
          <p:nvPr/>
        </p:nvSpPr>
        <p:spPr bwMode="auto">
          <a:xfrm>
            <a:off x="1905000" y="1735138"/>
            <a:ext cx="511175" cy="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4235450" y="1042988"/>
            <a:ext cx="4748213"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US" sz="2400">
                <a:solidFill>
                  <a:srgbClr val="FFFFFF"/>
                </a:solidFill>
              </a:rPr>
              <a:t>• Ice sheet instability</a:t>
            </a:r>
          </a:p>
          <a:p>
            <a:endParaRPr lang="en-US" sz="2400">
              <a:solidFill>
                <a:srgbClr val="FFFFFF"/>
              </a:solidFill>
            </a:endParaRPr>
          </a:p>
          <a:p>
            <a:pPr>
              <a:buFontTx/>
              <a:buChar char="•"/>
            </a:pPr>
            <a:r>
              <a:rPr lang="en-US" sz="2400">
                <a:solidFill>
                  <a:srgbClr val="FFFFFF"/>
                </a:solidFill>
              </a:rPr>
              <a:t>Carbon dioxide uptake changes</a:t>
            </a:r>
          </a:p>
          <a:p>
            <a:pPr>
              <a:buFontTx/>
              <a:buChar char="•"/>
            </a:pPr>
            <a:endParaRPr lang="en-US" sz="2400">
              <a:solidFill>
                <a:srgbClr val="FFFFFF"/>
              </a:solidFill>
            </a:endParaRPr>
          </a:p>
          <a:p>
            <a:pPr>
              <a:buFontTx/>
              <a:buChar char="•"/>
            </a:pPr>
            <a:endParaRPr lang="en-US" sz="2400">
              <a:solidFill>
                <a:srgbClr val="FFFFFF"/>
              </a:solidFill>
            </a:endParaRPr>
          </a:p>
          <a:p>
            <a:pPr>
              <a:buFontTx/>
              <a:buChar char="•"/>
            </a:pPr>
            <a:endParaRPr lang="en-US" sz="2400">
              <a:solidFill>
                <a:srgbClr val="FFFFFF"/>
              </a:solidFill>
            </a:endParaRPr>
          </a:p>
          <a:p>
            <a:r>
              <a:rPr lang="en-US" sz="2400">
                <a:solidFill>
                  <a:srgbClr val="FFFFFF"/>
                </a:solidFill>
              </a:rPr>
              <a:t>IPCC: “Larger values cannot be excluded, but understanding of these effects is too limited to assess their likelihood or provide a best estimate or an upper bound for sea-level rise.”</a:t>
            </a:r>
          </a:p>
          <a:p>
            <a:endParaRPr lang="en-US" sz="2400">
              <a:solidFill>
                <a:srgbClr val="FFFFFF"/>
              </a:solidFill>
            </a:endParaRPr>
          </a:p>
          <a:p>
            <a:endParaRPr lang="en-US" sz="2400">
              <a:solidFill>
                <a:srgbClr val="FFFFFF"/>
              </a:solidFill>
            </a:endParaRPr>
          </a:p>
          <a:p>
            <a:endParaRPr lang="en-US" sz="2400">
              <a:solidFill>
                <a:srgbClr val="FFFFFF"/>
              </a:solidFill>
            </a:endParaRPr>
          </a:p>
        </p:txBody>
      </p:sp>
      <p:sp>
        <p:nvSpPr>
          <p:cNvPr id="50179" name="Rectangle 3"/>
          <p:cNvSpPr>
            <a:spLocks noChangeArrowheads="1"/>
          </p:cNvSpPr>
          <p:nvPr/>
        </p:nvSpPr>
        <p:spPr bwMode="auto">
          <a:xfrm>
            <a:off x="5329238" y="6299200"/>
            <a:ext cx="359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rgbClr val="B2B2B2"/>
                </a:solidFill>
              </a:rPr>
              <a:t>Source: IPCC </a:t>
            </a:r>
            <a:r>
              <a:rPr lang="en-US" sz="1200" i="1">
                <a:solidFill>
                  <a:srgbClr val="B2B2B2"/>
                </a:solidFill>
              </a:rPr>
              <a:t>Climate Change 2007: The Physical Science Basis</a:t>
            </a:r>
            <a:r>
              <a:rPr lang="en-US" sz="1200">
                <a:solidFill>
                  <a:srgbClr val="B2B2B2"/>
                </a:solidFill>
              </a:rPr>
              <a:t>—Summary for Policymakers.   </a:t>
            </a:r>
          </a:p>
        </p:txBody>
      </p:sp>
      <p:sp>
        <p:nvSpPr>
          <p:cNvPr id="50180" name="Text Box 4"/>
          <p:cNvSpPr txBox="1">
            <a:spLocks noChangeArrowheads="1"/>
          </p:cNvSpPr>
          <p:nvPr/>
        </p:nvSpPr>
        <p:spPr bwMode="auto">
          <a:xfrm>
            <a:off x="376238" y="133350"/>
            <a:ext cx="81486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FFFF99"/>
                </a:solidFill>
              </a:rPr>
              <a:t>Sea-level Rise Projections DO NOT Include:</a:t>
            </a:r>
          </a:p>
        </p:txBody>
      </p:sp>
      <p:grpSp>
        <p:nvGrpSpPr>
          <p:cNvPr id="50181" name="Group 5"/>
          <p:cNvGrpSpPr>
            <a:grpSpLocks/>
          </p:cNvGrpSpPr>
          <p:nvPr/>
        </p:nvGrpSpPr>
        <p:grpSpPr bwMode="auto">
          <a:xfrm>
            <a:off x="719138" y="1023938"/>
            <a:ext cx="2998787" cy="2873375"/>
            <a:chOff x="453" y="645"/>
            <a:chExt cx="1889" cy="1810"/>
          </a:xfrm>
        </p:grpSpPr>
        <p:sp>
          <p:nvSpPr>
            <p:cNvPr id="50185" name="Text Box 6"/>
            <p:cNvSpPr txBox="1">
              <a:spLocks noChangeArrowheads="1"/>
            </p:cNvSpPr>
            <p:nvPr/>
          </p:nvSpPr>
          <p:spPr bwMode="auto">
            <a:xfrm rot="-5400000">
              <a:off x="-50" y="1778"/>
              <a:ext cx="11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808080"/>
                  </a:solidFill>
                </a:rPr>
                <a:t> Photo Roger Braithwaite</a:t>
              </a:r>
            </a:p>
          </p:txBody>
        </p:sp>
        <p:pic>
          <p:nvPicPr>
            <p:cNvPr id="50186" name="Picture 7" descr="greenlandMelt_PhotoRogerBraithwa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 y="645"/>
              <a:ext cx="1727" cy="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2" name="Group 8"/>
          <p:cNvGrpSpPr>
            <a:grpSpLocks/>
          </p:cNvGrpSpPr>
          <p:nvPr/>
        </p:nvGrpSpPr>
        <p:grpSpPr bwMode="auto">
          <a:xfrm>
            <a:off x="720725" y="3922713"/>
            <a:ext cx="2997200" cy="2490787"/>
            <a:chOff x="454" y="2471"/>
            <a:chExt cx="1888" cy="1569"/>
          </a:xfrm>
        </p:grpSpPr>
        <p:sp>
          <p:nvSpPr>
            <p:cNvPr id="50183" name="Text Box 9"/>
            <p:cNvSpPr txBox="1">
              <a:spLocks noChangeArrowheads="1"/>
            </p:cNvSpPr>
            <p:nvPr/>
          </p:nvSpPr>
          <p:spPr bwMode="auto">
            <a:xfrm rot="-5400000">
              <a:off x="115" y="3528"/>
              <a:ext cx="85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808080"/>
                  </a:solidFill>
                </a:rPr>
                <a:t> iStockphoto.com</a:t>
              </a:r>
            </a:p>
          </p:txBody>
        </p:sp>
        <p:pic>
          <p:nvPicPr>
            <p:cNvPr id="5018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 y="2471"/>
              <a:ext cx="1727" cy="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nSpc>
                <a:spcPts val="4400"/>
              </a:lnSpc>
            </a:pPr>
            <a:r>
              <a:rPr lang="en-US" dirty="0"/>
              <a:t>Past and Projected Changes </a:t>
            </a:r>
            <a:r>
              <a:rPr lang="en-US" dirty="0" smtClean="0"/>
              <a:t>in</a:t>
            </a:r>
            <a:br>
              <a:rPr lang="en-US" dirty="0" smtClean="0"/>
            </a:br>
            <a:r>
              <a:rPr lang="en-US" dirty="0" smtClean="0"/>
              <a:t>Global </a:t>
            </a:r>
            <a:r>
              <a:rPr lang="en-US" dirty="0"/>
              <a:t>Sea Level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175" y="1371600"/>
            <a:ext cx="7613650" cy="5294998"/>
          </a:xfrm>
          <a:prstGeom prst="rect">
            <a:avLst/>
          </a:prstGeom>
        </p:spPr>
      </p:pic>
    </p:spTree>
    <p:extLst>
      <p:ext uri="{BB962C8B-B14F-4D97-AF65-F5344CB8AC3E}">
        <p14:creationId xmlns:p14="http://schemas.microsoft.com/office/powerpoint/2010/main" val="2936086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2" descr="Total-Heat-Content.gif"/>
          <p:cNvPicPr>
            <a:picLocks noGrp="1" noChangeAspect="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102350"/>
          </a:xfrm>
        </p:spPr>
      </p:pic>
      <p:sp>
        <p:nvSpPr>
          <p:cNvPr id="31747" name="TextBox 3"/>
          <p:cNvSpPr txBox="1">
            <a:spLocks noChangeArrowheads="1"/>
          </p:cNvSpPr>
          <p:nvPr/>
        </p:nvSpPr>
        <p:spPr bwMode="auto">
          <a:xfrm>
            <a:off x="0" y="6211888"/>
            <a:ext cx="375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000000"/>
                </a:solidFill>
              </a:rPr>
              <a:t>Data From Murphy et al 2009, Domingues et al 2008</a:t>
            </a:r>
          </a:p>
          <a:p>
            <a:pPr eaLnBrk="1" hangingPunct="1"/>
            <a:r>
              <a:rPr lang="en-US" sz="1200">
                <a:solidFill>
                  <a:srgbClr val="000000"/>
                </a:solidFill>
              </a:rPr>
              <a:t>Graph from </a:t>
            </a:r>
            <a:r>
              <a:rPr lang="en-US" sz="1200">
                <a:solidFill>
                  <a:srgbClr val="000000"/>
                </a:solidFill>
                <a:hlinkClick r:id="rId4"/>
              </a:rPr>
              <a:t>http://www.skepticalscience.com/</a:t>
            </a:r>
            <a:endParaRPr lang="en-US" sz="1200">
              <a:solidFill>
                <a:srgbClr val="000000"/>
              </a:solidFill>
            </a:endParaRPr>
          </a:p>
          <a:p>
            <a:pPr eaLnBrk="1" hangingPunct="1"/>
            <a:endParaRPr lang="en-US" sz="120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la_6meter_lg_Overpe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688" y="3286125"/>
            <a:ext cx="3656012"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p:cNvSpPr>
            <a:spLocks noChangeArrowheads="1"/>
          </p:cNvSpPr>
          <p:nvPr/>
        </p:nvSpPr>
        <p:spPr bwMode="auto">
          <a:xfrm>
            <a:off x="4235450" y="1042988"/>
            <a:ext cx="4748213"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US" sz="2400">
              <a:solidFill>
                <a:srgbClr val="FFFFFF"/>
              </a:solidFill>
            </a:endParaRPr>
          </a:p>
          <a:p>
            <a:pPr>
              <a:buFontTx/>
              <a:buChar char="•"/>
            </a:pPr>
            <a:endParaRPr lang="en-US" sz="2400">
              <a:solidFill>
                <a:srgbClr val="FFFFFF"/>
              </a:solidFill>
            </a:endParaRPr>
          </a:p>
          <a:p>
            <a:r>
              <a:rPr lang="en-US" sz="2400">
                <a:solidFill>
                  <a:srgbClr val="FFFFFF"/>
                </a:solidFill>
              </a:rPr>
              <a:t>Some models do suggest that sustained warming between 2-7</a:t>
            </a:r>
            <a:r>
              <a:rPr lang="en-US" sz="2400" baseline="30000">
                <a:solidFill>
                  <a:srgbClr val="FFFFFF"/>
                </a:solidFill>
              </a:rPr>
              <a:t>o</a:t>
            </a:r>
            <a:r>
              <a:rPr lang="en-US" sz="2400">
                <a:solidFill>
                  <a:srgbClr val="FFFFFF"/>
                </a:solidFill>
              </a:rPr>
              <a:t>F above today’s global average temperature would initiate irreversible melting of the Greenland ice sheet—which could ultimately contribute about </a:t>
            </a:r>
            <a:r>
              <a:rPr lang="en-US" sz="2400" b="1">
                <a:solidFill>
                  <a:srgbClr val="FFFFFF"/>
                </a:solidFill>
              </a:rPr>
              <a:t>23 </a:t>
            </a:r>
            <a:r>
              <a:rPr lang="en-US" sz="2400" b="1" i="1">
                <a:solidFill>
                  <a:srgbClr val="FFFFFF"/>
                </a:solidFill>
              </a:rPr>
              <a:t>feet</a:t>
            </a:r>
            <a:r>
              <a:rPr lang="en-US" sz="2400" i="1">
                <a:solidFill>
                  <a:srgbClr val="FFFFFF"/>
                </a:solidFill>
              </a:rPr>
              <a:t> </a:t>
            </a:r>
            <a:r>
              <a:rPr lang="en-US" sz="2400">
                <a:solidFill>
                  <a:srgbClr val="FFFFFF"/>
                </a:solidFill>
              </a:rPr>
              <a:t>to sea-level rise.</a:t>
            </a:r>
          </a:p>
          <a:p>
            <a:endParaRPr lang="en-US" sz="2400">
              <a:solidFill>
                <a:srgbClr val="FFFFFF"/>
              </a:solidFill>
            </a:endParaRPr>
          </a:p>
          <a:p>
            <a:endParaRPr lang="en-US" sz="2400">
              <a:solidFill>
                <a:srgbClr val="FFFFFF"/>
              </a:solidFill>
            </a:endParaRPr>
          </a:p>
          <a:p>
            <a:endParaRPr lang="en-US" sz="2400">
              <a:solidFill>
                <a:srgbClr val="FFFFFF"/>
              </a:solidFill>
            </a:endParaRPr>
          </a:p>
        </p:txBody>
      </p:sp>
      <p:sp>
        <p:nvSpPr>
          <p:cNvPr id="51204" name="Rectangle 4"/>
          <p:cNvSpPr>
            <a:spLocks noChangeArrowheads="1"/>
          </p:cNvSpPr>
          <p:nvPr/>
        </p:nvSpPr>
        <p:spPr bwMode="auto">
          <a:xfrm>
            <a:off x="5334000" y="5943600"/>
            <a:ext cx="359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rgbClr val="B2B2B2"/>
                </a:solidFill>
              </a:rPr>
              <a:t>Source: IPCC </a:t>
            </a:r>
            <a:r>
              <a:rPr lang="en-US" sz="1200" i="1">
                <a:solidFill>
                  <a:srgbClr val="B2B2B2"/>
                </a:solidFill>
              </a:rPr>
              <a:t>Climate Change 2007: The Physical Science Basis</a:t>
            </a:r>
            <a:r>
              <a:rPr lang="en-US" sz="1200">
                <a:solidFill>
                  <a:srgbClr val="B2B2B2"/>
                </a:solidFill>
              </a:rPr>
              <a:t>—Summary for Policymakers.   </a:t>
            </a:r>
          </a:p>
        </p:txBody>
      </p:sp>
      <p:sp>
        <p:nvSpPr>
          <p:cNvPr id="51205" name="Text Box 5"/>
          <p:cNvSpPr txBox="1">
            <a:spLocks noChangeArrowheads="1"/>
          </p:cNvSpPr>
          <p:nvPr/>
        </p:nvSpPr>
        <p:spPr bwMode="auto">
          <a:xfrm>
            <a:off x="5006975" y="201613"/>
            <a:ext cx="3048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FFFF99"/>
                </a:solidFill>
              </a:rPr>
              <a:t>Threshold risks:</a:t>
            </a:r>
          </a:p>
        </p:txBody>
      </p:sp>
      <p:sp>
        <p:nvSpPr>
          <p:cNvPr id="51206" name="Text Box 6"/>
          <p:cNvSpPr txBox="1">
            <a:spLocks noChangeArrowheads="1"/>
          </p:cNvSpPr>
          <p:nvPr/>
        </p:nvSpPr>
        <p:spPr bwMode="auto">
          <a:xfrm rot="-5400000">
            <a:off x="-874712" y="3654425"/>
            <a:ext cx="2382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808080"/>
                </a:solidFill>
              </a:rPr>
              <a:t> Weiss and Overpeck U. Arizona</a:t>
            </a:r>
          </a:p>
        </p:txBody>
      </p:sp>
      <p:pic>
        <p:nvPicPr>
          <p:cNvPr id="51207" name="Picture 7" descr="fl_6meter_lg_Overpe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688" y="152400"/>
            <a:ext cx="3656012"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ext Box 8"/>
          <p:cNvSpPr txBox="1">
            <a:spLocks noChangeArrowheads="1"/>
          </p:cNvSpPr>
          <p:nvPr/>
        </p:nvSpPr>
        <p:spPr bwMode="auto">
          <a:xfrm>
            <a:off x="420688" y="1885950"/>
            <a:ext cx="2465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a:solidFill>
                  <a:srgbClr val="FF3300"/>
                </a:solidFill>
                <a:latin typeface="Tahoma" pitchFamily="34" charset="0"/>
              </a:rPr>
              <a:t>+ 19.7 feet</a:t>
            </a:r>
          </a:p>
        </p:txBody>
      </p:sp>
      <p:sp>
        <p:nvSpPr>
          <p:cNvPr id="51209" name="Text Box 9"/>
          <p:cNvSpPr txBox="1">
            <a:spLocks noChangeArrowheads="1"/>
          </p:cNvSpPr>
          <p:nvPr/>
        </p:nvSpPr>
        <p:spPr bwMode="auto">
          <a:xfrm>
            <a:off x="1611313" y="5842000"/>
            <a:ext cx="24653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a:solidFill>
                  <a:srgbClr val="FF3300"/>
                </a:solidFill>
                <a:latin typeface="Tahoma" pitchFamily="34" charset="0"/>
              </a:rPr>
              <a:t>+ 19.7 feet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descr="Bangladesh_Sea_Level_Risk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22" name="Rectangle 2"/>
          <p:cNvSpPr>
            <a:spLocks noGrp="1" noChangeArrowheads="1"/>
          </p:cNvSpPr>
          <p:nvPr>
            <p:ph type="title"/>
          </p:nvPr>
        </p:nvSpPr>
        <p:spPr>
          <a:xfrm>
            <a:off x="6934200" y="1280318"/>
            <a:ext cx="1524000" cy="472281"/>
          </a:xfrm>
        </p:spPr>
        <p:txBody>
          <a:bodyPr/>
          <a:lstStyle/>
          <a:p>
            <a:endParaRPr lang="en-US" dirty="0" smtClean="0"/>
          </a:p>
        </p:txBody>
      </p:sp>
      <p:sp>
        <p:nvSpPr>
          <p:cNvPr id="30723" name="Rectangle 3"/>
          <p:cNvSpPr>
            <a:spLocks noGrp="1" noChangeArrowheads="1"/>
          </p:cNvSpPr>
          <p:nvPr>
            <p:ph type="body" idx="1"/>
          </p:nvPr>
        </p:nvSpPr>
        <p:spPr/>
        <p:txBody>
          <a:bodyPr/>
          <a:lstStyle/>
          <a:p>
            <a:endParaRPr lang="en-US" dirty="0" smtClean="0"/>
          </a:p>
        </p:txBody>
      </p:sp>
      <p:sp>
        <p:nvSpPr>
          <p:cNvPr id="30725" name="Rectangle 5"/>
          <p:cNvSpPr>
            <a:spLocks noChangeArrowheads="1"/>
          </p:cNvSpPr>
          <p:nvPr/>
        </p:nvSpPr>
        <p:spPr bwMode="auto">
          <a:xfrm>
            <a:off x="1447800" y="396081"/>
            <a:ext cx="5969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1" dirty="0">
                <a:solidFill>
                  <a:srgbClr val="FFFFFF"/>
                </a:solidFill>
                <a:latin typeface="Arial Black" pitchFamily="34" charset="0"/>
              </a:rPr>
              <a:t>The Atmosphere is very</a:t>
            </a:r>
            <a:r>
              <a:rPr lang="en-US" sz="2800" b="1" dirty="0">
                <a:solidFill>
                  <a:srgbClr val="FFFFFF"/>
                </a:solidFill>
                <a:latin typeface="Arial Black" pitchFamily="34" charset="0"/>
              </a:rPr>
              <a:t> </a:t>
            </a:r>
          </a:p>
          <a:p>
            <a:pPr algn="ctr" eaLnBrk="0" hangingPunct="0"/>
            <a:r>
              <a:rPr lang="en-US" sz="2000" b="1" dirty="0">
                <a:solidFill>
                  <a:srgbClr val="FFFFFF"/>
                </a:solidFill>
                <a:latin typeface="Arial Black" pitchFamily="34" charset="0"/>
              </a:rPr>
              <a:t>small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152400"/>
            <a:ext cx="8229600" cy="1143000"/>
          </a:xfrm>
        </p:spPr>
        <p:txBody>
          <a:bodyPr/>
          <a:lstStyle/>
          <a:p>
            <a:pPr eaLnBrk="1" hangingPunct="1"/>
            <a:r>
              <a:rPr lang="en-US" sz="4000" b="1" smtClean="0"/>
              <a:t>OCEAN SURFACE TEMPERATURES</a:t>
            </a:r>
          </a:p>
        </p:txBody>
      </p:sp>
      <p:sp>
        <p:nvSpPr>
          <p:cNvPr id="32771" name="Rectangle 3"/>
          <p:cNvSpPr>
            <a:spLocks noGrp="1" noChangeArrowheads="1"/>
          </p:cNvSpPr>
          <p:nvPr>
            <p:ph type="body" idx="1"/>
          </p:nvPr>
        </p:nvSpPr>
        <p:spPr/>
        <p:txBody>
          <a:bodyPr/>
          <a:lstStyle/>
          <a:p>
            <a:pPr eaLnBrk="1" hangingPunct="1"/>
            <a:endParaRPr lang="en-US" smtClean="0"/>
          </a:p>
        </p:txBody>
      </p:sp>
      <p:pic>
        <p:nvPicPr>
          <p:cNvPr id="32772" name="Picture 5" descr="070618153832-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61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6"/>
          <p:cNvSpPr txBox="1">
            <a:spLocks noChangeArrowheads="1"/>
          </p:cNvSpPr>
          <p:nvPr/>
        </p:nvSpPr>
        <p:spPr bwMode="auto">
          <a:xfrm>
            <a:off x="1355725" y="6437313"/>
            <a:ext cx="5200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70% OF LAND IS IN NORTHERN HEMISPHERE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a:t>Observed Ocean Warming</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62000"/>
            <a:ext cx="8991600" cy="5791201"/>
          </a:xfrm>
          <a:prstGeom prst="rect">
            <a:avLst/>
          </a:prstGeom>
        </p:spPr>
      </p:pic>
      <p:sp>
        <p:nvSpPr>
          <p:cNvPr id="4" name="TextBox 3"/>
          <p:cNvSpPr txBox="1"/>
          <p:nvPr/>
        </p:nvSpPr>
        <p:spPr>
          <a:xfrm>
            <a:off x="76200" y="6520934"/>
            <a:ext cx="2954720" cy="369332"/>
          </a:xfrm>
          <a:prstGeom prst="rect">
            <a:avLst/>
          </a:prstGeom>
          <a:noFill/>
        </p:spPr>
        <p:txBody>
          <a:bodyPr wrap="none" rtlCol="0">
            <a:spAutoFit/>
          </a:bodyPr>
          <a:lstStyle/>
          <a:p>
            <a:r>
              <a:rPr lang="en-US" dirty="0" smtClean="0"/>
              <a:t>Nat </a:t>
            </a:r>
            <a:r>
              <a:rPr lang="en-US" dirty="0" err="1" smtClean="0"/>
              <a:t>Clim</a:t>
            </a:r>
            <a:r>
              <a:rPr lang="en-US" dirty="0" smtClean="0"/>
              <a:t> Assessment 2014</a:t>
            </a:r>
            <a:endParaRPr lang="en-US" dirty="0"/>
          </a:p>
        </p:txBody>
      </p:sp>
    </p:spTree>
    <p:extLst>
      <p:ext uri="{BB962C8B-B14F-4D97-AF65-F5344CB8AC3E}">
        <p14:creationId xmlns:p14="http://schemas.microsoft.com/office/powerpoint/2010/main" val="3129345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sz="2800">
              <a:solidFill>
                <a:srgbClr val="000000"/>
              </a:solidFill>
              <a:latin typeface="Arial Black" pitchFamily="34" charset="0"/>
            </a:endParaRPr>
          </a:p>
        </p:txBody>
      </p:sp>
      <p:pic>
        <p:nvPicPr>
          <p:cNvPr id="34819" name="Picture 3"/>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0" y="1008063"/>
            <a:ext cx="8763000"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ChangeArrowheads="1"/>
          </p:cNvSpPr>
          <p:nvPr/>
        </p:nvSpPr>
        <p:spPr bwMode="auto">
          <a:xfrm>
            <a:off x="2273300" y="282575"/>
            <a:ext cx="44497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ctr" defTabSz="642938"/>
            <a:r>
              <a:rPr lang="en-US" sz="2800" b="1">
                <a:solidFill>
                  <a:srgbClr val="000000"/>
                </a:solidFill>
                <a:latin typeface="Cochin"/>
                <a:sym typeface="Cochin"/>
              </a:rPr>
              <a:t>Sea Surface Temperature</a:t>
            </a:r>
          </a:p>
          <a:p>
            <a:pPr algn="ctr" defTabSz="642938"/>
            <a:r>
              <a:rPr lang="en-US" sz="2200" b="1">
                <a:solidFill>
                  <a:srgbClr val="000000"/>
                </a:solidFill>
                <a:latin typeface="Cochin"/>
                <a:sym typeface="Cochin"/>
              </a:rPr>
              <a:t>(Race Rocks lighthouse, Victoria)</a:t>
            </a:r>
          </a:p>
        </p:txBody>
      </p:sp>
      <p:pic>
        <p:nvPicPr>
          <p:cNvPr id="34821" name="Picture 5" descr="CIG_logo_color_1_inch"/>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8655050" y="6054725"/>
            <a:ext cx="417513" cy="711200"/>
          </a:xfr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752600" y="228600"/>
            <a:ext cx="5570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a:t>Locations of Coral Reef Bleaching</a:t>
            </a:r>
            <a:endParaRPr lang="en-US" sz="2800">
              <a:latin typeface="Times New Roman" pitchFamily="18" charset="0"/>
            </a:endParaRPr>
          </a:p>
        </p:txBody>
      </p:sp>
      <p:pic>
        <p:nvPicPr>
          <p:cNvPr id="35843" name="Picture 3" descr="46-coral-reef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wpox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33401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grecian_blackband_19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8600"/>
            <a:ext cx="4038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bbans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863850"/>
            <a:ext cx="52578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228600" y="5257800"/>
            <a:ext cx="3276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a:latin typeface="Arial Black" pitchFamily="34" charset="0"/>
              </a:rPr>
              <a:t>BLEACHING OF CORAL REEFS BY OCEAN TEMPS &gt; 85deg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Default Design">
  <a:themeElements>
    <a:clrScheme name="5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5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Default Design">
  <a:themeElements>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505</TotalTime>
  <Words>1284</Words>
  <Application>Microsoft Office PowerPoint</Application>
  <PresentationFormat>On-screen Show (4:3)</PresentationFormat>
  <Paragraphs>123</Paragraphs>
  <Slides>21</Slides>
  <Notes>21</Notes>
  <HiddenSlides>0</HiddenSlides>
  <MMClips>0</MMClips>
  <ScaleCrop>false</ScaleCrop>
  <HeadingPairs>
    <vt:vector size="4" baseType="variant">
      <vt:variant>
        <vt:lpstr>Theme</vt:lpstr>
      </vt:variant>
      <vt:variant>
        <vt:i4>14</vt:i4>
      </vt:variant>
      <vt:variant>
        <vt:lpstr>Slide Titles</vt:lpstr>
      </vt:variant>
      <vt:variant>
        <vt:i4>21</vt:i4>
      </vt:variant>
    </vt:vector>
  </HeadingPairs>
  <TitlesOfParts>
    <vt:vector size="35" baseType="lpstr">
      <vt:lpstr>Default Design</vt:lpstr>
      <vt:lpstr>1_Default Design</vt:lpstr>
      <vt:lpstr>4_Default Design</vt:lpstr>
      <vt:lpstr>2_Default Design</vt:lpstr>
      <vt:lpstr>3_Default Design</vt:lpstr>
      <vt:lpstr>6_Default Design</vt:lpstr>
      <vt:lpstr>7_Default Design</vt:lpstr>
      <vt:lpstr>9_Default Design</vt:lpstr>
      <vt:lpstr>10_Default Design</vt:lpstr>
      <vt:lpstr>15_Default Design</vt:lpstr>
      <vt:lpstr>11_Default Design</vt:lpstr>
      <vt:lpstr>Office Theme</vt:lpstr>
      <vt:lpstr>1_Office Theme</vt:lpstr>
      <vt:lpstr>2_Office Theme</vt:lpstr>
      <vt:lpstr>Global Change and Oceans Fall 2015</vt:lpstr>
      <vt:lpstr>PowerPoint Presentation</vt:lpstr>
      <vt:lpstr>PowerPoint Presentation</vt:lpstr>
      <vt:lpstr>PowerPoint Presentation</vt:lpstr>
      <vt:lpstr>OCEAN SURFACE TEMPERATURES</vt:lpstr>
      <vt:lpstr>Observed Ocean Warming</vt:lpstr>
      <vt:lpstr>PowerPoint Presentation</vt:lpstr>
      <vt:lpstr>PowerPoint Presentation</vt:lpstr>
      <vt:lpstr>PowerPoint Presentation</vt:lpstr>
      <vt:lpstr>PowerPoint Presentation</vt:lpstr>
      <vt:lpstr>PowerPoint Presentation</vt:lpstr>
      <vt:lpstr>Ocean acidification</vt:lpstr>
      <vt:lpstr>PowerPoint Presentation</vt:lpstr>
      <vt:lpstr>PowerPoint Presentation</vt:lpstr>
      <vt:lpstr>Ocean Acidification Reduces Size of Clams</vt:lpstr>
      <vt:lpstr>SEA LEVEL RISE</vt:lpstr>
      <vt:lpstr>PowerPoint Presentation</vt:lpstr>
      <vt:lpstr>PowerPoint Presentation</vt:lpstr>
      <vt:lpstr>Past and Projected Changes in Global Sea Level</vt:lpstr>
      <vt:lpstr>PowerPoint Presentation</vt:lpstr>
      <vt:lpstr>PowerPoint Presentation</vt:lpstr>
    </vt:vector>
  </TitlesOfParts>
  <Company>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steve.running</dc:creator>
  <cp:lastModifiedBy>Steve Running</cp:lastModifiedBy>
  <cp:revision>26</cp:revision>
  <dcterms:created xsi:type="dcterms:W3CDTF">2008-09-02T18:01:31Z</dcterms:created>
  <dcterms:modified xsi:type="dcterms:W3CDTF">2015-10-05T21:17:50Z</dcterms:modified>
</cp:coreProperties>
</file>