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8.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9.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0.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1.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2.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3.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7.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4611" r:id="rId2"/>
    <p:sldMasterId id="2147484836" r:id="rId3"/>
    <p:sldMasterId id="2147485008" r:id="rId4"/>
    <p:sldMasterId id="2147485741" r:id="rId5"/>
    <p:sldMasterId id="2147485777" r:id="rId6"/>
    <p:sldMasterId id="2147485919" r:id="rId7"/>
    <p:sldMasterId id="2147486009" r:id="rId8"/>
    <p:sldMasterId id="2147486064" r:id="rId9"/>
    <p:sldMasterId id="2147486130" r:id="rId10"/>
    <p:sldMasterId id="2147486142" r:id="rId11"/>
    <p:sldMasterId id="2147486176" r:id="rId12"/>
    <p:sldMasterId id="2147486188" r:id="rId13"/>
    <p:sldMasterId id="2147486202" r:id="rId14"/>
    <p:sldMasterId id="2147486226" r:id="rId15"/>
    <p:sldMasterId id="2147486239" r:id="rId16"/>
    <p:sldMasterId id="2147486251" r:id="rId17"/>
    <p:sldMasterId id="2147486257" r:id="rId18"/>
    <p:sldMasterId id="2147486296" r:id="rId19"/>
    <p:sldMasterId id="2147486321" r:id="rId20"/>
    <p:sldMasterId id="2147486348" r:id="rId21"/>
    <p:sldMasterId id="2147486442" r:id="rId22"/>
    <p:sldMasterId id="2147486454" r:id="rId23"/>
    <p:sldMasterId id="2147486467" r:id="rId24"/>
    <p:sldMasterId id="2147486492" r:id="rId25"/>
    <p:sldMasterId id="2147486504" r:id="rId26"/>
    <p:sldMasterId id="2147486528" r:id="rId27"/>
    <p:sldMasterId id="2147486540" r:id="rId28"/>
    <p:sldMasterId id="2147486552" r:id="rId29"/>
    <p:sldMasterId id="2147486576" r:id="rId30"/>
    <p:sldMasterId id="2147486614" r:id="rId31"/>
    <p:sldMasterId id="2147486627" r:id="rId32"/>
    <p:sldMasterId id="2147486639" r:id="rId33"/>
    <p:sldMasterId id="2147486652" r:id="rId34"/>
    <p:sldMasterId id="2147486678" r:id="rId35"/>
    <p:sldMasterId id="2147486690" r:id="rId36"/>
    <p:sldMasterId id="2147486696" r:id="rId37"/>
    <p:sldMasterId id="2147486702" r:id="rId38"/>
  </p:sldMasterIdLst>
  <p:notesMasterIdLst>
    <p:notesMasterId r:id="rId92"/>
  </p:notesMasterIdLst>
  <p:sldIdLst>
    <p:sldId id="565" r:id="rId39"/>
    <p:sldId id="818" r:id="rId40"/>
    <p:sldId id="819" r:id="rId41"/>
    <p:sldId id="821" r:id="rId42"/>
    <p:sldId id="820" r:id="rId43"/>
    <p:sldId id="830" r:id="rId44"/>
    <p:sldId id="768" r:id="rId45"/>
    <p:sldId id="774" r:id="rId46"/>
    <p:sldId id="761" r:id="rId47"/>
    <p:sldId id="283" r:id="rId48"/>
    <p:sldId id="760" r:id="rId49"/>
    <p:sldId id="764" r:id="rId50"/>
    <p:sldId id="798" r:id="rId51"/>
    <p:sldId id="552" r:id="rId52"/>
    <p:sldId id="554" r:id="rId53"/>
    <p:sldId id="778" r:id="rId54"/>
    <p:sldId id="779" r:id="rId55"/>
    <p:sldId id="781" r:id="rId56"/>
    <p:sldId id="782" r:id="rId57"/>
    <p:sldId id="762" r:id="rId58"/>
    <p:sldId id="783" r:id="rId59"/>
    <p:sldId id="796" r:id="rId60"/>
    <p:sldId id="839" r:id="rId61"/>
    <p:sldId id="838" r:id="rId62"/>
    <p:sldId id="715" r:id="rId63"/>
    <p:sldId id="806" r:id="rId64"/>
    <p:sldId id="832" r:id="rId65"/>
    <p:sldId id="836" r:id="rId66"/>
    <p:sldId id="844" r:id="rId67"/>
    <p:sldId id="777" r:id="rId68"/>
    <p:sldId id="834" r:id="rId69"/>
    <p:sldId id="766" r:id="rId70"/>
    <p:sldId id="842" r:id="rId71"/>
    <p:sldId id="841" r:id="rId72"/>
    <p:sldId id="843" r:id="rId73"/>
    <p:sldId id="799" r:id="rId74"/>
    <p:sldId id="812" r:id="rId75"/>
    <p:sldId id="802" r:id="rId76"/>
    <p:sldId id="807" r:id="rId77"/>
    <p:sldId id="823" r:id="rId78"/>
    <p:sldId id="805" r:id="rId79"/>
    <p:sldId id="828" r:id="rId80"/>
    <p:sldId id="801" r:id="rId81"/>
    <p:sldId id="814" r:id="rId82"/>
    <p:sldId id="750" r:id="rId83"/>
    <p:sldId id="751" r:id="rId84"/>
    <p:sldId id="827" r:id="rId85"/>
    <p:sldId id="826" r:id="rId86"/>
    <p:sldId id="808" r:id="rId87"/>
    <p:sldId id="829" r:id="rId88"/>
    <p:sldId id="815" r:id="rId89"/>
    <p:sldId id="840" r:id="rId90"/>
    <p:sldId id="566" r:id="rId9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333300"/>
    <a:srgbClr val="F8F8F8"/>
    <a:srgbClr val="003300"/>
    <a:srgbClr val="FFFF00"/>
    <a:srgbClr val="FF3399"/>
    <a:srgbClr val="66FF33"/>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7013" autoAdjust="0"/>
  </p:normalViewPr>
  <p:slideViewPr>
    <p:cSldViewPr>
      <p:cViewPr>
        <p:scale>
          <a:sx n="85" d="100"/>
          <a:sy n="85" d="100"/>
        </p:scale>
        <p:origin x="1243" y="254"/>
      </p:cViewPr>
      <p:guideLst>
        <p:guide orient="horz" pos="2160"/>
        <p:guide pos="2880"/>
      </p:guideLst>
    </p:cSldViewPr>
  </p:slideViewPr>
  <p:notesTextViewPr>
    <p:cViewPr>
      <p:scale>
        <a:sx n="3" d="2"/>
        <a:sy n="3" d="2"/>
      </p:scale>
      <p:origin x="0" y="0"/>
    </p:cViewPr>
  </p:notesTextViewPr>
  <p:sorterViewPr>
    <p:cViewPr varScale="1">
      <p:scale>
        <a:sx n="1" d="1"/>
        <a:sy n="1" d="1"/>
      </p:scale>
      <p:origin x="0" y="-1104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4.xml"/><Relationship Id="rId47" Type="http://schemas.openxmlformats.org/officeDocument/2006/relationships/slide" Target="slides/slide9.xml"/><Relationship Id="rId63" Type="http://schemas.openxmlformats.org/officeDocument/2006/relationships/slide" Target="slides/slide25.xml"/><Relationship Id="rId68" Type="http://schemas.openxmlformats.org/officeDocument/2006/relationships/slide" Target="slides/slide30.xml"/><Relationship Id="rId84" Type="http://schemas.openxmlformats.org/officeDocument/2006/relationships/slide" Target="slides/slide46.xml"/><Relationship Id="rId89" Type="http://schemas.openxmlformats.org/officeDocument/2006/relationships/slide" Target="slides/slide5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5.xml"/><Relationship Id="rId58" Type="http://schemas.openxmlformats.org/officeDocument/2006/relationships/slide" Target="slides/slide20.xml"/><Relationship Id="rId74" Type="http://schemas.openxmlformats.org/officeDocument/2006/relationships/slide" Target="slides/slide36.xml"/><Relationship Id="rId79" Type="http://schemas.openxmlformats.org/officeDocument/2006/relationships/slide" Target="slides/slide41.xml"/><Relationship Id="rId5" Type="http://schemas.openxmlformats.org/officeDocument/2006/relationships/slideMaster" Target="slideMasters/slideMaster5.xml"/><Relationship Id="rId90" Type="http://schemas.openxmlformats.org/officeDocument/2006/relationships/slide" Target="slides/slide52.xml"/><Relationship Id="rId95" Type="http://schemas.openxmlformats.org/officeDocument/2006/relationships/theme" Target="theme/theme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5.xml"/><Relationship Id="rId48" Type="http://schemas.openxmlformats.org/officeDocument/2006/relationships/slide" Target="slides/slide10.xml"/><Relationship Id="rId64" Type="http://schemas.openxmlformats.org/officeDocument/2006/relationships/slide" Target="slides/slide26.xml"/><Relationship Id="rId69" Type="http://schemas.openxmlformats.org/officeDocument/2006/relationships/slide" Target="slides/slide31.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80" Type="http://schemas.openxmlformats.org/officeDocument/2006/relationships/slide" Target="slides/slide42.xml"/><Relationship Id="rId85" Type="http://schemas.openxmlformats.org/officeDocument/2006/relationships/slide" Target="slides/slide47.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8.xml"/><Relationship Id="rId59" Type="http://schemas.openxmlformats.org/officeDocument/2006/relationships/slide" Target="slides/slide21.xml"/><Relationship Id="rId67" Type="http://schemas.openxmlformats.org/officeDocument/2006/relationships/slide" Target="slides/slide29.xml"/><Relationship Id="rId20" Type="http://schemas.openxmlformats.org/officeDocument/2006/relationships/slideMaster" Target="slideMasters/slideMaster20.xml"/><Relationship Id="rId41" Type="http://schemas.openxmlformats.org/officeDocument/2006/relationships/slide" Target="slides/slide3.xml"/><Relationship Id="rId54" Type="http://schemas.openxmlformats.org/officeDocument/2006/relationships/slide" Target="slides/slide16.xml"/><Relationship Id="rId62" Type="http://schemas.openxmlformats.org/officeDocument/2006/relationships/slide" Target="slides/slide24.xml"/><Relationship Id="rId70" Type="http://schemas.openxmlformats.org/officeDocument/2006/relationships/slide" Target="slides/slide32.xml"/><Relationship Id="rId75" Type="http://schemas.openxmlformats.org/officeDocument/2006/relationships/slide" Target="slides/slide37.xml"/><Relationship Id="rId83" Type="http://schemas.openxmlformats.org/officeDocument/2006/relationships/slide" Target="slides/slide45.xml"/><Relationship Id="rId88" Type="http://schemas.openxmlformats.org/officeDocument/2006/relationships/slide" Target="slides/slide50.xml"/><Relationship Id="rId91" Type="http://schemas.openxmlformats.org/officeDocument/2006/relationships/slide" Target="slides/slide53.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1.xml"/><Relationship Id="rId57" Type="http://schemas.openxmlformats.org/officeDocument/2006/relationships/slide" Target="slides/slide1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6.xml"/><Relationship Id="rId52" Type="http://schemas.openxmlformats.org/officeDocument/2006/relationships/slide" Target="slides/slide14.xml"/><Relationship Id="rId60" Type="http://schemas.openxmlformats.org/officeDocument/2006/relationships/slide" Target="slides/slide22.xml"/><Relationship Id="rId65" Type="http://schemas.openxmlformats.org/officeDocument/2006/relationships/slide" Target="slides/slide27.xml"/><Relationship Id="rId73" Type="http://schemas.openxmlformats.org/officeDocument/2006/relationships/slide" Target="slides/slide35.xml"/><Relationship Id="rId78" Type="http://schemas.openxmlformats.org/officeDocument/2006/relationships/slide" Target="slides/slide40.xml"/><Relationship Id="rId81" Type="http://schemas.openxmlformats.org/officeDocument/2006/relationships/slide" Target="slides/slide43.xml"/><Relationship Id="rId86" Type="http://schemas.openxmlformats.org/officeDocument/2006/relationships/slide" Target="slides/slide48.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xml"/><Relationship Id="rId34" Type="http://schemas.openxmlformats.org/officeDocument/2006/relationships/slideMaster" Target="slideMasters/slideMaster34.xml"/><Relationship Id="rId50" Type="http://schemas.openxmlformats.org/officeDocument/2006/relationships/slide" Target="slides/slide12.xml"/><Relationship Id="rId55" Type="http://schemas.openxmlformats.org/officeDocument/2006/relationships/slide" Target="slides/slide17.xml"/><Relationship Id="rId76" Type="http://schemas.openxmlformats.org/officeDocument/2006/relationships/slide" Target="slides/slide38.xml"/><Relationship Id="rId7" Type="http://schemas.openxmlformats.org/officeDocument/2006/relationships/slideMaster" Target="slideMasters/slideMaster7.xml"/><Relationship Id="rId71" Type="http://schemas.openxmlformats.org/officeDocument/2006/relationships/slide" Target="slides/slide33.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61" Type="http://schemas.openxmlformats.org/officeDocument/2006/relationships/slide" Target="slides/slide23.xml"/><Relationship Id="rId82" Type="http://schemas.openxmlformats.org/officeDocument/2006/relationships/slide" Target="slides/slide4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798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288DCCCA-D5A4-4AB6-993C-CF837C51EB1D}" type="slidenum">
              <a:rPr lang="en-US"/>
              <a:pPr>
                <a:defRPr/>
              </a:pPr>
              <a:t>‹#›</a:t>
            </a:fld>
            <a:endParaRPr lang="en-US"/>
          </a:p>
        </p:txBody>
      </p:sp>
    </p:spTree>
    <p:extLst>
      <p:ext uri="{BB962C8B-B14F-4D97-AF65-F5344CB8AC3E}">
        <p14:creationId xmlns:p14="http://schemas.microsoft.com/office/powerpoint/2010/main" val="3218352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5FC96F0D-E4B7-42E1-B51E-822F1222639A}" type="slidenum">
              <a:rPr lang="en-US" smtClean="0"/>
              <a:pPr/>
              <a:t>1</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66878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108548" name="Slide Number Placeholder 3"/>
          <p:cNvSpPr>
            <a:spLocks noGrp="1"/>
          </p:cNvSpPr>
          <p:nvPr>
            <p:ph type="sldNum" sz="quarter" idx="5"/>
          </p:nvPr>
        </p:nvSpPr>
        <p:spPr>
          <a:noFill/>
        </p:spPr>
        <p:txBody>
          <a:bodyPr/>
          <a:lstStyle/>
          <a:p>
            <a:fld id="{88714FED-DB93-4980-8D8E-0752BC362D10}" type="slidenum">
              <a:rPr lang="en-US" smtClean="0">
                <a:latin typeface="Arial" charset="0"/>
              </a:rPr>
              <a:pPr/>
              <a:t>14</a:t>
            </a:fld>
            <a:endParaRPr lang="en-US" smtClean="0">
              <a:latin typeface="Arial" charset="0"/>
            </a:endParaRPr>
          </a:p>
        </p:txBody>
      </p:sp>
    </p:spTree>
    <p:extLst>
      <p:ext uri="{BB962C8B-B14F-4D97-AF65-F5344CB8AC3E}">
        <p14:creationId xmlns:p14="http://schemas.microsoft.com/office/powerpoint/2010/main" val="3218129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110596" name="Slide Number Placeholder 3"/>
          <p:cNvSpPr>
            <a:spLocks noGrp="1"/>
          </p:cNvSpPr>
          <p:nvPr>
            <p:ph type="sldNum" sz="quarter" idx="5"/>
          </p:nvPr>
        </p:nvSpPr>
        <p:spPr>
          <a:noFill/>
        </p:spPr>
        <p:txBody>
          <a:bodyPr/>
          <a:lstStyle/>
          <a:p>
            <a:fld id="{15C8828D-E2ED-4967-963D-E830BB5B5F40}" type="slidenum">
              <a:rPr lang="en-US" smtClean="0">
                <a:latin typeface="Arial" charset="0"/>
              </a:rPr>
              <a:pPr/>
              <a:t>15</a:t>
            </a:fld>
            <a:endParaRPr lang="en-US" smtClean="0">
              <a:latin typeface="Arial" charset="0"/>
            </a:endParaRPr>
          </a:p>
        </p:txBody>
      </p:sp>
    </p:spTree>
    <p:extLst>
      <p:ext uri="{BB962C8B-B14F-4D97-AF65-F5344CB8AC3E}">
        <p14:creationId xmlns:p14="http://schemas.microsoft.com/office/powerpoint/2010/main" val="1694337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122884" name="Slide Number Placeholder 3"/>
          <p:cNvSpPr>
            <a:spLocks noGrp="1"/>
          </p:cNvSpPr>
          <p:nvPr>
            <p:ph type="sldNum" sz="quarter" idx="5"/>
          </p:nvPr>
        </p:nvSpPr>
        <p:spPr>
          <a:noFill/>
        </p:spPr>
        <p:txBody>
          <a:bodyPr/>
          <a:lstStyle/>
          <a:p>
            <a:fld id="{4A946353-DA99-4C23-B1FF-16773D495419}" type="slidenum">
              <a:rPr lang="en-US" smtClean="0">
                <a:solidFill>
                  <a:srgbClr val="000000"/>
                </a:solidFill>
                <a:latin typeface="Arial" charset="0"/>
              </a:rPr>
              <a:pPr/>
              <a:t>16</a:t>
            </a:fld>
            <a:endParaRPr lang="en-US" smtClean="0">
              <a:solidFill>
                <a:srgbClr val="000000"/>
              </a:solidFill>
              <a:latin typeface="Arial" charset="0"/>
            </a:endParaRPr>
          </a:p>
        </p:txBody>
      </p:sp>
    </p:spTree>
    <p:extLst>
      <p:ext uri="{BB962C8B-B14F-4D97-AF65-F5344CB8AC3E}">
        <p14:creationId xmlns:p14="http://schemas.microsoft.com/office/powerpoint/2010/main" val="2759228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p:spPr>
      </p:sp>
      <p:sp>
        <p:nvSpPr>
          <p:cNvPr id="286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426E6B0-2584-442A-A32E-5F24AB505BC0}"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201650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530" eaLnBrk="0" hangingPunct="0">
              <a:defRPr sz="2700">
                <a:solidFill>
                  <a:schemeClr val="tx1"/>
                </a:solidFill>
                <a:latin typeface="Arial Black" pitchFamily="34" charset="0"/>
              </a:defRPr>
            </a:lvl1pPr>
            <a:lvl2pPr marL="729577" indent="-280607" defTabSz="913530" eaLnBrk="0" hangingPunct="0">
              <a:defRPr sz="2700">
                <a:solidFill>
                  <a:schemeClr val="tx1"/>
                </a:solidFill>
                <a:latin typeface="Arial Black" pitchFamily="34" charset="0"/>
              </a:defRPr>
            </a:lvl2pPr>
            <a:lvl3pPr marL="1122426" indent="-224485" defTabSz="913530" eaLnBrk="0" hangingPunct="0">
              <a:defRPr sz="2700">
                <a:solidFill>
                  <a:schemeClr val="tx1"/>
                </a:solidFill>
                <a:latin typeface="Arial Black" pitchFamily="34" charset="0"/>
              </a:defRPr>
            </a:lvl3pPr>
            <a:lvl4pPr marL="1571396" indent="-224485" defTabSz="913530" eaLnBrk="0" hangingPunct="0">
              <a:defRPr sz="2700">
                <a:solidFill>
                  <a:schemeClr val="tx1"/>
                </a:solidFill>
                <a:latin typeface="Arial Black" pitchFamily="34" charset="0"/>
              </a:defRPr>
            </a:lvl4pPr>
            <a:lvl5pPr marL="2020367" indent="-224485" defTabSz="913530" eaLnBrk="0" hangingPunct="0">
              <a:defRPr sz="2700">
                <a:solidFill>
                  <a:schemeClr val="tx1"/>
                </a:solidFill>
                <a:latin typeface="Arial Black" pitchFamily="34" charset="0"/>
              </a:defRPr>
            </a:lvl5pPr>
            <a:lvl6pPr marL="2469337" indent="-224485" defTabSz="913530" eaLnBrk="0" fontAlgn="base" hangingPunct="0">
              <a:spcBef>
                <a:spcPct val="0"/>
              </a:spcBef>
              <a:spcAft>
                <a:spcPct val="0"/>
              </a:spcAft>
              <a:defRPr sz="2700">
                <a:solidFill>
                  <a:schemeClr val="tx1"/>
                </a:solidFill>
                <a:latin typeface="Arial Black" pitchFamily="34" charset="0"/>
              </a:defRPr>
            </a:lvl6pPr>
            <a:lvl7pPr marL="2918308" indent="-224485" defTabSz="913530" eaLnBrk="0" fontAlgn="base" hangingPunct="0">
              <a:spcBef>
                <a:spcPct val="0"/>
              </a:spcBef>
              <a:spcAft>
                <a:spcPct val="0"/>
              </a:spcAft>
              <a:defRPr sz="2700">
                <a:solidFill>
                  <a:schemeClr val="tx1"/>
                </a:solidFill>
                <a:latin typeface="Arial Black" pitchFamily="34" charset="0"/>
              </a:defRPr>
            </a:lvl7pPr>
            <a:lvl8pPr marL="3367278" indent="-224485" defTabSz="913530" eaLnBrk="0" fontAlgn="base" hangingPunct="0">
              <a:spcBef>
                <a:spcPct val="0"/>
              </a:spcBef>
              <a:spcAft>
                <a:spcPct val="0"/>
              </a:spcAft>
              <a:defRPr sz="2700">
                <a:solidFill>
                  <a:schemeClr val="tx1"/>
                </a:solidFill>
                <a:latin typeface="Arial Black" pitchFamily="34" charset="0"/>
              </a:defRPr>
            </a:lvl8pPr>
            <a:lvl9pPr marL="3816248" indent="-224485" defTabSz="913530" eaLnBrk="0" fontAlgn="base" hangingPunct="0">
              <a:spcBef>
                <a:spcPct val="0"/>
              </a:spcBef>
              <a:spcAft>
                <a:spcPct val="0"/>
              </a:spcAft>
              <a:defRPr sz="2700">
                <a:solidFill>
                  <a:schemeClr val="tx1"/>
                </a:solidFill>
                <a:latin typeface="Arial Black" pitchFamily="34" charset="0"/>
              </a:defRPr>
            </a:lvl9pPr>
          </a:lstStyle>
          <a:p>
            <a:fld id="{25AC39F1-8923-4D51-B035-3CF1C78D9DDC}" type="slidenum">
              <a:rPr lang="en-US" sz="1200">
                <a:solidFill>
                  <a:srgbClr val="000000"/>
                </a:solidFill>
                <a:latin typeface="Arial" pitchFamily="34" charset="0"/>
              </a:rPr>
              <a:pPr/>
              <a:t>18</a:t>
            </a:fld>
            <a:endParaRPr lang="en-US" sz="1200">
              <a:solidFill>
                <a:srgbClr val="000000"/>
              </a:solidFill>
              <a:latin typeface="Arial" pitchFamily="34" charset="0"/>
            </a:endParaRPr>
          </a:p>
        </p:txBody>
      </p:sp>
    </p:spTree>
    <p:extLst>
      <p:ext uri="{BB962C8B-B14F-4D97-AF65-F5344CB8AC3E}">
        <p14:creationId xmlns:p14="http://schemas.microsoft.com/office/powerpoint/2010/main" val="2322546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C44B639-AA78-412C-8041-AC2B53D4A25F}" type="slidenum">
              <a:rPr lang="en-US" smtClean="0">
                <a:solidFill>
                  <a:srgbClr val="000000"/>
                </a:solidFill>
              </a:rPr>
              <a:pPr/>
              <a:t>19</a:t>
            </a:fld>
            <a:endParaRPr lang="en-US" smtClean="0">
              <a:solidFill>
                <a:srgbClr val="000000"/>
              </a:solidFill>
            </a:endParaRPr>
          </a:p>
        </p:txBody>
      </p:sp>
      <p:sp>
        <p:nvSpPr>
          <p:cNvPr id="289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9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459837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7813A4D-BB52-4C9A-8E92-0A5DF4BD01BD}" type="slidenum">
              <a:rPr lang="en-GB" altLang="en-US" sz="1200">
                <a:solidFill>
                  <a:prstClr val="black"/>
                </a:solidFill>
                <a:latin typeface="Calibri" pitchFamily="34" charset="0"/>
              </a:rPr>
              <a:pPr eaLnBrk="1" hangingPunct="1"/>
              <a:t>23</a:t>
            </a:fld>
            <a:endParaRPr lang="en-GB" altLang="en-US" sz="1200">
              <a:solidFill>
                <a:prstClr val="black"/>
              </a:solidFill>
              <a:latin typeface="Calibri" pitchFamily="34" charset="0"/>
            </a:endParaRPr>
          </a:p>
        </p:txBody>
      </p:sp>
    </p:spTree>
    <p:extLst>
      <p:ext uri="{BB962C8B-B14F-4D97-AF65-F5344CB8AC3E}">
        <p14:creationId xmlns:p14="http://schemas.microsoft.com/office/powerpoint/2010/main" val="389892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2086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379AE1D-CB40-483E-843B-87234D095063}" type="slidenum">
              <a:rPr lang="en-AU">
                <a:solidFill>
                  <a:srgbClr val="000000"/>
                </a:solidFill>
              </a:rPr>
              <a:pPr>
                <a:defRPr/>
              </a:pPr>
              <a:t>25</a:t>
            </a:fld>
            <a:endParaRPr lang="en-AU">
              <a:solidFill>
                <a:srgbClr val="000000"/>
              </a:solidFill>
            </a:endParaRPr>
          </a:p>
        </p:txBody>
      </p:sp>
      <p:sp>
        <p:nvSpPr>
          <p:cNvPr id="474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smtClean="0"/>
          </a:p>
        </p:txBody>
      </p:sp>
    </p:spTree>
    <p:extLst>
      <p:ext uri="{BB962C8B-B14F-4D97-AF65-F5344CB8AC3E}">
        <p14:creationId xmlns:p14="http://schemas.microsoft.com/office/powerpoint/2010/main" val="1880055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5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F4F563E2-8BBE-4ACE-8B9E-93BCFC18C5F8}"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197591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E1E86B4-DF3E-4646-9D5D-4863257FC23C}" type="slidenum">
              <a:rPr lang="en-US" altLang="en-US">
                <a:solidFill>
                  <a:srgbClr val="000000"/>
                </a:solidFill>
              </a:rPr>
              <a:pPr eaLnBrk="1" hangingPunct="1"/>
              <a:t>2</a:t>
            </a:fld>
            <a:endParaRPr lang="en-US" altLang="en-US">
              <a:solidFill>
                <a:srgbClr val="000000"/>
              </a:solidFill>
            </a:endParaRP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392704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MODIS trend</a:t>
            </a:r>
            <a:r>
              <a:rPr lang="en-US" baseline="0" dirty="0" smtClean="0"/>
              <a:t> smaller than models</a:t>
            </a:r>
            <a:endParaRPr lang="en-US" dirty="0"/>
          </a:p>
        </p:txBody>
      </p:sp>
      <p:sp>
        <p:nvSpPr>
          <p:cNvPr id="4" name="Slide Number Placeholder 3"/>
          <p:cNvSpPr>
            <a:spLocks noGrp="1"/>
          </p:cNvSpPr>
          <p:nvPr>
            <p:ph type="sldNum" sz="quarter" idx="10"/>
          </p:nvPr>
        </p:nvSpPr>
        <p:spPr/>
        <p:txBody>
          <a:bodyPr/>
          <a:lstStyle/>
          <a:p>
            <a:pPr>
              <a:defRPr/>
            </a:pPr>
            <a:fld id="{288DCCCA-D5A4-4AB6-993C-CF837C51EB1D}" type="slidenum">
              <a:rPr lang="en-US" smtClean="0"/>
              <a:pPr>
                <a:defRPr/>
              </a:pPr>
              <a:t>29</a:t>
            </a:fld>
            <a:endParaRPr lang="en-US"/>
          </a:p>
        </p:txBody>
      </p:sp>
    </p:spTree>
    <p:extLst>
      <p:ext uri="{BB962C8B-B14F-4D97-AF65-F5344CB8AC3E}">
        <p14:creationId xmlns:p14="http://schemas.microsoft.com/office/powerpoint/2010/main" val="2580907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Northern hemisphere,</a:t>
            </a:r>
            <a:r>
              <a:rPr lang="en-US" baseline="0" dirty="0" smtClean="0"/>
              <a:t> not global</a:t>
            </a:r>
            <a:endParaRPr lang="en-US" dirty="0"/>
          </a:p>
        </p:txBody>
      </p:sp>
      <p:sp>
        <p:nvSpPr>
          <p:cNvPr id="4" name="Slide Number Placeholder 3"/>
          <p:cNvSpPr>
            <a:spLocks noGrp="1"/>
          </p:cNvSpPr>
          <p:nvPr>
            <p:ph type="sldNum" sz="quarter" idx="10"/>
          </p:nvPr>
        </p:nvSpPr>
        <p:spPr/>
        <p:txBody>
          <a:bodyPr/>
          <a:lstStyle/>
          <a:p>
            <a:pPr>
              <a:defRPr/>
            </a:pPr>
            <a:fld id="{288DCCCA-D5A4-4AB6-993C-CF837C51EB1D}" type="slidenum">
              <a:rPr lang="en-US" smtClean="0"/>
              <a:pPr>
                <a:defRPr/>
              </a:pPr>
              <a:t>30</a:t>
            </a:fld>
            <a:endParaRPr lang="en-US"/>
          </a:p>
        </p:txBody>
      </p:sp>
    </p:spTree>
    <p:extLst>
      <p:ext uri="{BB962C8B-B14F-4D97-AF65-F5344CB8AC3E}">
        <p14:creationId xmlns:p14="http://schemas.microsoft.com/office/powerpoint/2010/main" val="952015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p>
            <a:pPr>
              <a:defRPr/>
            </a:pPr>
            <a:fld id="{6BF8D4AD-8D6B-4A63-ABBA-C70438787467}" type="slidenum">
              <a:rPr lang="en-US" smtClean="0">
                <a:solidFill>
                  <a:prstClr val="black"/>
                </a:solidFill>
              </a:rPr>
              <a:pPr>
                <a:defRPr/>
              </a:pPr>
              <a:t>35</a:t>
            </a:fld>
            <a:endParaRPr lang="en-US" smtClean="0">
              <a:solidFill>
                <a:prstClr val="black"/>
              </a:solidFill>
            </a:endParaRPr>
          </a:p>
        </p:txBody>
      </p:sp>
      <p:sp>
        <p:nvSpPr>
          <p:cNvPr id="490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0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957780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8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62148" name="Slide Number Placeholder 3"/>
          <p:cNvSpPr>
            <a:spLocks noGrp="1"/>
          </p:cNvSpPr>
          <p:nvPr>
            <p:ph type="sldNum" sz="quarter" idx="5"/>
          </p:nvPr>
        </p:nvSpPr>
        <p:spPr/>
        <p:txBody>
          <a:bodyPr/>
          <a:lstStyle/>
          <a:p>
            <a:pPr>
              <a:defRPr/>
            </a:pPr>
            <a:fld id="{6168F981-953B-42E7-B8AE-EE31130F1F71}" type="slidenum">
              <a:rPr lang="en-US">
                <a:solidFill>
                  <a:srgbClr val="000000"/>
                </a:solidFill>
              </a:rPr>
              <a:pPr>
                <a:defRPr/>
              </a:pPr>
              <a:t>36</a:t>
            </a:fld>
            <a:endParaRPr lang="en-US">
              <a:solidFill>
                <a:srgbClr val="000000"/>
              </a:solidFill>
            </a:endParaRPr>
          </a:p>
        </p:txBody>
      </p:sp>
    </p:spTree>
    <p:extLst>
      <p:ext uri="{BB962C8B-B14F-4D97-AF65-F5344CB8AC3E}">
        <p14:creationId xmlns:p14="http://schemas.microsoft.com/office/powerpoint/2010/main" val="3951298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516B979-642D-455C-ACAD-2C4B41C0E097}" type="slidenum">
              <a:rPr lang="en-US">
                <a:solidFill>
                  <a:prstClr val="black"/>
                </a:solidFill>
              </a:rPr>
              <a:pPr>
                <a:defRPr/>
              </a:pPr>
              <a:t>37</a:t>
            </a:fld>
            <a:endParaRPr lang="en-US">
              <a:solidFill>
                <a:prstClr val="black"/>
              </a:solidFill>
            </a:endParaRPr>
          </a:p>
        </p:txBody>
      </p:sp>
      <p:sp>
        <p:nvSpPr>
          <p:cNvPr id="480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0260" name="Rectangle 3"/>
          <p:cNvSpPr>
            <a:spLocks noGrp="1" noChangeArrowheads="1"/>
          </p:cNvSpPr>
          <p:nvPr>
            <p:ph type="body" idx="1"/>
          </p:nvPr>
        </p:nvSpPr>
        <p:spPr bwMode="auto">
          <a:xfrm>
            <a:off x="935990" y="4420315"/>
            <a:ext cx="5147945" cy="41876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163944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E13CC537-F5EC-4856-B2FD-149BE37D0D69}"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722258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6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614978-840D-47B8-A8E4-83EB7ACCEFE8}" type="slidenum">
              <a:rPr lang="en-US" smtClean="0">
                <a:solidFill>
                  <a:prstClr val="black"/>
                </a:solidFill>
              </a:rPr>
              <a:pPr fontAlgn="base">
                <a:spcBef>
                  <a:spcPct val="0"/>
                </a:spcBef>
                <a:spcAft>
                  <a:spcPct val="0"/>
                </a:spcAft>
                <a:defRPr/>
              </a:pPr>
              <a:t>39</a:t>
            </a:fld>
            <a:endParaRPr lang="en-US" smtClean="0">
              <a:solidFill>
                <a:prstClr val="black"/>
              </a:solidFill>
            </a:endParaRPr>
          </a:p>
        </p:txBody>
      </p:sp>
    </p:spTree>
    <p:extLst>
      <p:ext uri="{BB962C8B-B14F-4D97-AF65-F5344CB8AC3E}">
        <p14:creationId xmlns:p14="http://schemas.microsoft.com/office/powerpoint/2010/main" val="1312771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9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4BEF392B-8180-4350-B204-4FD96689F404}" type="slidenum">
              <a:rPr lang="en-US">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148668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71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FF80C3B-C258-4BD6-8490-80B325FB1681}" type="slidenum">
              <a:rPr lang="en-US" altLang="en-US">
                <a:solidFill>
                  <a:prstClr val="black"/>
                </a:solidFill>
                <a:latin typeface="Calibri" panose="020F0502020204030204" pitchFamily="34" charset="0"/>
              </a:rPr>
              <a:pPr eaLnBrk="1" hangingPunct="1"/>
              <a:t>42</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803721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6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Gritsevskyi, A., Schrattenholzer, L., 2003: Costs of reducing carbon emissions: An integrated modeling framework approach. Climatic Change 56(1): 167-184.</a:t>
            </a:r>
          </a:p>
          <a:p>
            <a:endParaRPr lang="en-US" altLang="en-US" smtClean="0"/>
          </a:p>
          <a:p>
            <a:r>
              <a:rPr lang="en-US" altLang="en-US" smtClean="0"/>
              <a:t>Link to the article:</a:t>
            </a:r>
          </a:p>
          <a:p>
            <a:r>
              <a:rPr lang="en-US" altLang="en-US" smtClean="0"/>
              <a:t>http://www.springerlink.com/content/q0121u571t0w0t87/fulltext.pdf</a:t>
            </a:r>
          </a:p>
        </p:txBody>
      </p:sp>
      <p:sp>
        <p:nvSpPr>
          <p:cNvPr id="4" name="Slide Number Placeholder 3"/>
          <p:cNvSpPr>
            <a:spLocks noGrp="1"/>
          </p:cNvSpPr>
          <p:nvPr>
            <p:ph type="sldNum" sz="quarter" idx="5"/>
          </p:nvPr>
        </p:nvSpPr>
        <p:spPr/>
        <p:txBody>
          <a:bodyPr/>
          <a:lstStyle/>
          <a:p>
            <a:pPr>
              <a:defRPr/>
            </a:pPr>
            <a:fld id="{14313709-44BC-46DE-B541-5987AE4623CB}" type="slidenum">
              <a:rPr lang="en-US">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2419359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5731C77-995D-45D1-96B7-6A3D5A0D38F0}" type="slidenum">
              <a:rPr lang="en-US" altLang="en-US">
                <a:solidFill>
                  <a:srgbClr val="000000"/>
                </a:solidFill>
              </a:rPr>
              <a:pPr eaLnBrk="1" hangingPunct="1"/>
              <a:t>3</a:t>
            </a:fld>
            <a:endParaRPr lang="en-US" altLang="en-US">
              <a:solidFill>
                <a:srgbClr val="000000"/>
              </a:solidFill>
            </a:endParaRP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697933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2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754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defRPr/>
            </a:pPr>
            <a:fld id="{5075B19E-68D3-4F93-A854-7E6D857E04E7}" type="slidenum">
              <a:rPr lang="en-US" altLang="en-US" smtClean="0">
                <a:solidFill>
                  <a:srgbClr val="000000"/>
                </a:solidFill>
                <a:latin typeface="Times New Roman" pitchFamily="18" charset="0"/>
              </a:rPr>
              <a:pPr>
                <a:defRPr/>
              </a:pPr>
              <a:t>51</a:t>
            </a:fld>
            <a:endParaRPr lang="en-US" altLang="en-US" smtClean="0">
              <a:solidFill>
                <a:srgbClr val="000000"/>
              </a:solidFill>
              <a:latin typeface="Times New Roman" pitchFamily="18" charset="0"/>
            </a:endParaRPr>
          </a:p>
        </p:txBody>
      </p:sp>
    </p:spTree>
    <p:extLst>
      <p:ext uri="{BB962C8B-B14F-4D97-AF65-F5344CB8AC3E}">
        <p14:creationId xmlns:p14="http://schemas.microsoft.com/office/powerpoint/2010/main" val="4208332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057D31E-FBD4-40E8-940E-22357677B2C2}" type="slidenum">
              <a:rPr lang="en-GB" altLang="en-US" sz="1200">
                <a:solidFill>
                  <a:prstClr val="black"/>
                </a:solidFill>
                <a:latin typeface="Calibri" pitchFamily="34" charset="0"/>
              </a:rPr>
              <a:pPr eaLnBrk="1" hangingPunct="1"/>
              <a:t>52</a:t>
            </a:fld>
            <a:endParaRPr lang="en-GB" altLang="en-US" sz="1200">
              <a:solidFill>
                <a:prstClr val="black"/>
              </a:solidFill>
              <a:latin typeface="Calibri" pitchFamily="34" charset="0"/>
            </a:endParaRPr>
          </a:p>
        </p:txBody>
      </p:sp>
    </p:spTree>
    <p:extLst>
      <p:ext uri="{BB962C8B-B14F-4D97-AF65-F5344CB8AC3E}">
        <p14:creationId xmlns:p14="http://schemas.microsoft.com/office/powerpoint/2010/main" val="1386197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383E72-296C-4F74-B3B1-C822C868A27E}" type="slidenum">
              <a:rPr lang="en-US">
                <a:solidFill>
                  <a:srgbClr val="000000"/>
                </a:solidFill>
              </a:rPr>
              <a:pPr/>
              <a:t>53</a:t>
            </a:fld>
            <a:endParaRPr lang="en-US">
              <a:solidFill>
                <a:srgbClr val="000000"/>
              </a:solidFill>
            </a:endParaRPr>
          </a:p>
        </p:txBody>
      </p:sp>
    </p:spTree>
    <p:extLst>
      <p:ext uri="{BB962C8B-B14F-4D97-AF65-F5344CB8AC3E}">
        <p14:creationId xmlns:p14="http://schemas.microsoft.com/office/powerpoint/2010/main" val="1678165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717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102E6AC-CD06-4AD2-96DF-386A4EE1A1A8}" type="slidenum">
              <a:rPr lang="en-US" altLang="en-US">
                <a:solidFill>
                  <a:srgbClr val="000000"/>
                </a:solidFill>
                <a:latin typeface="Calibri" panose="020F0502020204030204" pitchFamily="34" charset="0"/>
              </a:rPr>
              <a:pPr eaLnBrk="1" hangingPunct="1"/>
              <a:t>5</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008334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mtClean="0">
                <a:latin typeface="Arial" pitchFamily="34" charset="0"/>
                <a:ea typeface="ＭＳ Ｐゴシック" pitchFamily="34" charset="-128"/>
              </a:rPr>
              <a:t>The photo in the background shows the Mauna Loa Observatory at dusk (courtesy Forrest Mims).  This is where, in 1958, Charles David Keeling began his now-famous atmospheric carbon dioxide data set – sometimes called “the Keeling Curve.”  The data trend shows carbon dioxide has risen from about 318 parts per million in 1958 to about 388 ppm in 2008.  The gray “saw-toothed” line shows actual measurements and the red line shows the running mean value.  </a:t>
            </a:r>
          </a:p>
          <a:p>
            <a:pPr>
              <a:spcBef>
                <a:spcPct val="0"/>
              </a:spcBef>
            </a:pPr>
            <a:endParaRPr lang="en-US" smtClean="0">
              <a:latin typeface="Arial" pitchFamily="34" charset="0"/>
              <a:ea typeface="ＭＳ Ｐゴシック" pitchFamily="34" charset="-128"/>
            </a:endParaRPr>
          </a:p>
          <a:p>
            <a:pPr>
              <a:spcBef>
                <a:spcPct val="0"/>
              </a:spcBef>
            </a:pPr>
            <a:r>
              <a:rPr lang="en-US" smtClean="0">
                <a:latin typeface="Arial" pitchFamily="34" charset="0"/>
                <a:ea typeface="ＭＳ Ｐゴシック" pitchFamily="34" charset="-128"/>
              </a:rPr>
              <a:t>(Data courtesy NOAA Earth System Research Laboratory)  </a:t>
            </a: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983" eaLnBrk="0" hangingPunct="0">
              <a:defRPr sz="2800">
                <a:solidFill>
                  <a:schemeClr val="tx1"/>
                </a:solidFill>
                <a:latin typeface="Arial Black" pitchFamily="34" charset="0"/>
              </a:defRPr>
            </a:lvl1pPr>
            <a:lvl2pPr marL="744314" indent="-286275" defTabSz="931983" eaLnBrk="0" hangingPunct="0">
              <a:defRPr sz="2800">
                <a:solidFill>
                  <a:schemeClr val="tx1"/>
                </a:solidFill>
                <a:latin typeface="Arial Black" pitchFamily="34" charset="0"/>
              </a:defRPr>
            </a:lvl2pPr>
            <a:lvl3pPr marL="1145099" indent="-229020" defTabSz="931983" eaLnBrk="0" hangingPunct="0">
              <a:defRPr sz="2800">
                <a:solidFill>
                  <a:schemeClr val="tx1"/>
                </a:solidFill>
                <a:latin typeface="Arial Black" pitchFamily="34" charset="0"/>
              </a:defRPr>
            </a:lvl3pPr>
            <a:lvl4pPr marL="1603138" indent="-229020" defTabSz="931983" eaLnBrk="0" hangingPunct="0">
              <a:defRPr sz="2800">
                <a:solidFill>
                  <a:schemeClr val="tx1"/>
                </a:solidFill>
                <a:latin typeface="Arial Black" pitchFamily="34" charset="0"/>
              </a:defRPr>
            </a:lvl4pPr>
            <a:lvl5pPr marL="2061178" indent="-229020" defTabSz="931983" eaLnBrk="0" hangingPunct="0">
              <a:defRPr sz="2800">
                <a:solidFill>
                  <a:schemeClr val="tx1"/>
                </a:solidFill>
                <a:latin typeface="Arial Black" pitchFamily="34" charset="0"/>
              </a:defRPr>
            </a:lvl5pPr>
            <a:lvl6pPr marL="2519218" indent="-229020" defTabSz="931983" eaLnBrk="0" fontAlgn="base" hangingPunct="0">
              <a:spcBef>
                <a:spcPct val="0"/>
              </a:spcBef>
              <a:spcAft>
                <a:spcPct val="0"/>
              </a:spcAft>
              <a:defRPr sz="2800">
                <a:solidFill>
                  <a:schemeClr val="tx1"/>
                </a:solidFill>
                <a:latin typeface="Arial Black" pitchFamily="34" charset="0"/>
              </a:defRPr>
            </a:lvl6pPr>
            <a:lvl7pPr marL="2977258" indent="-229020" defTabSz="931983" eaLnBrk="0" fontAlgn="base" hangingPunct="0">
              <a:spcBef>
                <a:spcPct val="0"/>
              </a:spcBef>
              <a:spcAft>
                <a:spcPct val="0"/>
              </a:spcAft>
              <a:defRPr sz="2800">
                <a:solidFill>
                  <a:schemeClr val="tx1"/>
                </a:solidFill>
                <a:latin typeface="Arial Black" pitchFamily="34" charset="0"/>
              </a:defRPr>
            </a:lvl7pPr>
            <a:lvl8pPr marL="3435297" indent="-229020" defTabSz="931983" eaLnBrk="0" fontAlgn="base" hangingPunct="0">
              <a:spcBef>
                <a:spcPct val="0"/>
              </a:spcBef>
              <a:spcAft>
                <a:spcPct val="0"/>
              </a:spcAft>
              <a:defRPr sz="2800">
                <a:solidFill>
                  <a:schemeClr val="tx1"/>
                </a:solidFill>
                <a:latin typeface="Arial Black" pitchFamily="34" charset="0"/>
              </a:defRPr>
            </a:lvl8pPr>
            <a:lvl9pPr marL="3893336" indent="-229020" defTabSz="931983" eaLnBrk="0" fontAlgn="base" hangingPunct="0">
              <a:spcBef>
                <a:spcPct val="0"/>
              </a:spcBef>
              <a:spcAft>
                <a:spcPct val="0"/>
              </a:spcAft>
              <a:defRPr sz="2800">
                <a:solidFill>
                  <a:schemeClr val="tx1"/>
                </a:solidFill>
                <a:latin typeface="Arial Black" pitchFamily="34" charset="0"/>
              </a:defRPr>
            </a:lvl9pPr>
          </a:lstStyle>
          <a:p>
            <a:fld id="{23AD4404-0811-41A4-A1B1-736E3C1738D5}" type="slidenum">
              <a:rPr lang="en-US" sz="1200">
                <a:solidFill>
                  <a:srgbClr val="000000"/>
                </a:solidFill>
                <a:latin typeface="Times New Roman" pitchFamily="18" charset="0"/>
              </a:rPr>
              <a:pPr/>
              <a:t>7</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723136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328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04F643C-DD31-4C59-828C-ACAE90AB8A94}" type="slidenum">
              <a:rPr lang="en-US" smtClean="0">
                <a:solidFill>
                  <a:prstClr val="black"/>
                </a:solidFill>
              </a:rPr>
              <a:pPr>
                <a:defRPr/>
              </a:pPr>
              <a:t>8</a:t>
            </a:fld>
            <a:endParaRPr lang="en-US" smtClean="0">
              <a:solidFill>
                <a:prstClr val="black"/>
              </a:solidFill>
            </a:endParaRPr>
          </a:p>
        </p:txBody>
      </p:sp>
    </p:spTree>
    <p:extLst>
      <p:ext uri="{BB962C8B-B14F-4D97-AF65-F5344CB8AC3E}">
        <p14:creationId xmlns:p14="http://schemas.microsoft.com/office/powerpoint/2010/main" val="1636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F9C0FC17-7D60-49D4-8309-4D7A9AD8D132}" type="slidenum">
              <a:rPr lang="en-US" altLang="en-US">
                <a:solidFill>
                  <a:srgbClr val="000000"/>
                </a:solidFill>
                <a:latin typeface="Arial" pitchFamily="34" charset="0"/>
              </a:rPr>
              <a:pPr/>
              <a:t>9</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735742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F502FCC-11B9-440C-8D7C-FC40D66BC6A7}" type="slidenum">
              <a:rPr lang="en-US" smtClean="0">
                <a:latin typeface="Arial" charset="0"/>
              </a:rPr>
              <a:pPr/>
              <a:t>10</a:t>
            </a:fld>
            <a:endParaRPr lang="en-US" smtClean="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4052781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B676C992-32C6-48F8-9B22-57357119E995}" type="slidenum">
              <a:rPr lang="en-US">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468845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en-US"/>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grpSp>
      <p:sp>
        <p:nvSpPr>
          <p:cNvPr id="4609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4609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p>
        </p:txBody>
      </p:sp>
      <p:sp>
        <p:nvSpPr>
          <p:cNvPr id="21" name="Rectangle 21"/>
          <p:cNvSpPr>
            <a:spLocks noGrp="1" noChangeArrowheads="1"/>
          </p:cNvSpPr>
          <p:nvPr>
            <p:ph type="ftr" sz="quarter" idx="11"/>
          </p:nvPr>
        </p:nvSpPr>
        <p:spPr/>
        <p:txBody>
          <a:bodyPr/>
          <a:lstStyle>
            <a:lvl1pPr>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a:lvl1pPr>
          </a:lstStyle>
          <a:p>
            <a:pPr>
              <a:defRPr/>
            </a:pPr>
            <a:fld id="{9A2C0398-59D3-43D2-B433-65810C802A0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4C149CE-2F30-4443-B0F4-68D812D62F4D}"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22D02F8-6A8B-4F5F-8048-12A5B658C100}" type="datetimeFigureOut">
              <a:rPr lang="en-US"/>
              <a:pPr>
                <a:defRPr/>
              </a:pPr>
              <a:t>2/27/2017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CA52F5B-898D-47EE-8DF8-3143AC247D49}" type="slidenum">
              <a:rPr lang="en-US"/>
              <a:pPr>
                <a:defRPr/>
              </a:pPr>
              <a:t>‹#›</a:t>
            </a:fld>
            <a:endParaRPr lang="en-US"/>
          </a:p>
        </p:txBody>
      </p:sp>
    </p:spTree>
    <p:extLst>
      <p:ext uri="{BB962C8B-B14F-4D97-AF65-F5344CB8AC3E}">
        <p14:creationId xmlns:p14="http://schemas.microsoft.com/office/powerpoint/2010/main" val="26450411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FF27789-0560-4701-A8BD-B33F44189072}" type="datetimeFigureOut">
              <a:rPr lang="en-US"/>
              <a:pPr>
                <a:defRPr/>
              </a:pPr>
              <a:t>2/27/2017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D784F3B-0B37-4D57-8F08-D18BCA932A5C}" type="slidenum">
              <a:rPr lang="en-US"/>
              <a:pPr>
                <a:defRPr/>
              </a:pPr>
              <a:t>‹#›</a:t>
            </a:fld>
            <a:endParaRPr lang="en-US"/>
          </a:p>
        </p:txBody>
      </p:sp>
    </p:spTree>
    <p:extLst>
      <p:ext uri="{BB962C8B-B14F-4D97-AF65-F5344CB8AC3E}">
        <p14:creationId xmlns:p14="http://schemas.microsoft.com/office/powerpoint/2010/main" val="41945550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53279E1-CB87-460B-8D94-7828E09F20B8}" type="datetimeFigureOut">
              <a:rPr lang="en-US"/>
              <a:pPr>
                <a:defRPr/>
              </a:pPr>
              <a:t>2/27/2017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30B83ED-22E7-41A6-BEE2-E0A17E3207DE}" type="slidenum">
              <a:rPr lang="en-US"/>
              <a:pPr>
                <a:defRPr/>
              </a:pPr>
              <a:t>‹#›</a:t>
            </a:fld>
            <a:endParaRPr lang="en-US"/>
          </a:p>
        </p:txBody>
      </p:sp>
    </p:spTree>
    <p:extLst>
      <p:ext uri="{BB962C8B-B14F-4D97-AF65-F5344CB8AC3E}">
        <p14:creationId xmlns:p14="http://schemas.microsoft.com/office/powerpoint/2010/main" val="30389834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DD11271-37AE-43BF-8CB4-79DB14589EFB}" type="datetimeFigureOut">
              <a:rPr lang="en-US"/>
              <a:pPr>
                <a:defRPr/>
              </a:pPr>
              <a:t>2/27/2017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BDE08D2-1D9C-4BC4-A8A5-A088821290A6}" type="slidenum">
              <a:rPr lang="en-US"/>
              <a:pPr>
                <a:defRPr/>
              </a:pPr>
              <a:t>‹#›</a:t>
            </a:fld>
            <a:endParaRPr lang="en-US"/>
          </a:p>
        </p:txBody>
      </p:sp>
    </p:spTree>
    <p:extLst>
      <p:ext uri="{BB962C8B-B14F-4D97-AF65-F5344CB8AC3E}">
        <p14:creationId xmlns:p14="http://schemas.microsoft.com/office/powerpoint/2010/main" val="2377369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D06082D-0184-4449-9ECE-F979FDDBE1D9}" type="datetimeFigureOut">
              <a:rPr lang="en-US"/>
              <a:pPr>
                <a:defRPr/>
              </a:pPr>
              <a:t>2/27/2017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F5E80EB-86B9-424E-82FF-066BB2004047}" type="slidenum">
              <a:rPr lang="en-US"/>
              <a:pPr>
                <a:defRPr/>
              </a:pPr>
              <a:t>‹#›</a:t>
            </a:fld>
            <a:endParaRPr lang="en-US"/>
          </a:p>
        </p:txBody>
      </p:sp>
    </p:spTree>
    <p:extLst>
      <p:ext uri="{BB962C8B-B14F-4D97-AF65-F5344CB8AC3E}">
        <p14:creationId xmlns:p14="http://schemas.microsoft.com/office/powerpoint/2010/main" val="16999516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2B57F4E-9124-44BE-9EF3-2B6B6237C10D}" type="datetimeFigureOut">
              <a:rPr lang="en-US"/>
              <a:pPr>
                <a:defRPr/>
              </a:pPr>
              <a:t>2/27/2017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87007E4-00ED-463F-B022-FA51EC6B0A7C}" type="slidenum">
              <a:rPr lang="en-US"/>
              <a:pPr>
                <a:defRPr/>
              </a:pPr>
              <a:t>‹#›</a:t>
            </a:fld>
            <a:endParaRPr lang="en-US"/>
          </a:p>
        </p:txBody>
      </p:sp>
    </p:spTree>
    <p:extLst>
      <p:ext uri="{BB962C8B-B14F-4D97-AF65-F5344CB8AC3E}">
        <p14:creationId xmlns:p14="http://schemas.microsoft.com/office/powerpoint/2010/main" val="1881099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C0D24EA-2518-4125-A05F-C6E114D3D911}" type="datetimeFigureOut">
              <a:rPr lang="en-US"/>
              <a:pPr>
                <a:defRPr/>
              </a:pPr>
              <a:t>2/27/2017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EBBE0E5-A1E2-434F-8750-8737780910ED}" type="slidenum">
              <a:rPr lang="en-US"/>
              <a:pPr>
                <a:defRPr/>
              </a:pPr>
              <a:t>‹#›</a:t>
            </a:fld>
            <a:endParaRPr lang="en-US"/>
          </a:p>
        </p:txBody>
      </p:sp>
    </p:spTree>
    <p:extLst>
      <p:ext uri="{BB962C8B-B14F-4D97-AF65-F5344CB8AC3E}">
        <p14:creationId xmlns:p14="http://schemas.microsoft.com/office/powerpoint/2010/main" val="33802903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1285"/>
            <a:ext cx="3176645" cy="1361030"/>
          </a:xfrm>
          <a:prstGeom prst="rect">
            <a:avLst/>
          </a:prstGeom>
        </p:spPr>
      </p:pic>
      <p:sp>
        <p:nvSpPr>
          <p:cNvPr id="11" name="Title 10"/>
          <p:cNvSpPr>
            <a:spLocks noGrp="1"/>
          </p:cNvSpPr>
          <p:nvPr>
            <p:ph type="title"/>
          </p:nvPr>
        </p:nvSpPr>
        <p:spPr>
          <a:xfrm>
            <a:off x="558063" y="1934633"/>
            <a:ext cx="8229600" cy="1143000"/>
          </a:xfrm>
        </p:spPr>
        <p:txBody>
          <a:bodyPr/>
          <a:lstStyle>
            <a:lvl1pPr>
              <a:defRPr b="0">
                <a:latin typeface="Arial Narrow"/>
                <a:cs typeface="Arial Narrow"/>
              </a:defRPr>
            </a:lvl1pPr>
          </a:lstStyle>
          <a:p>
            <a:r>
              <a:rPr lang="en-GB" dirty="0" smtClean="0"/>
              <a:t>Click to edit Master title style</a:t>
            </a:r>
            <a:endParaRPr lang="en-US" dirty="0"/>
          </a:p>
        </p:txBody>
      </p:sp>
      <p:sp>
        <p:nvSpPr>
          <p:cNvPr id="17" name="Text Placeholder 16"/>
          <p:cNvSpPr>
            <a:spLocks noGrp="1"/>
          </p:cNvSpPr>
          <p:nvPr>
            <p:ph type="body" sz="quarter" idx="10"/>
          </p:nvPr>
        </p:nvSpPr>
        <p:spPr>
          <a:xfrm>
            <a:off x="2175726" y="5781121"/>
            <a:ext cx="4994275" cy="558800"/>
          </a:xfrm>
        </p:spPr>
        <p:txBody>
          <a:bodyPr/>
          <a:lstStyle>
            <a:lvl1pPr marL="0" indent="0" algn="ctr" defTabSz="457200" rtl="0" eaLnBrk="1" latinLnBrk="0" hangingPunct="1">
              <a:buNone/>
              <a:defRPr lang="en-GB" sz="1600" kern="1200" dirty="0" smtClean="0">
                <a:solidFill>
                  <a:schemeClr val="tx1"/>
                </a:solidFill>
                <a:latin typeface="Arial Narrow"/>
                <a:ea typeface="ＭＳ Ｐゴシック" pitchFamily="34" charset="-128"/>
                <a:cs typeface="Arial Narrow"/>
              </a:defRPr>
            </a:lvl1pPr>
            <a:lvl2pPr marL="457200" indent="0" algn="ctr">
              <a:buFontTx/>
              <a:buNone/>
              <a:defRPr sz="1000">
                <a:latin typeface="Arial Narrow"/>
                <a:cs typeface="Arial Narrow"/>
              </a:defRPr>
            </a:lvl2pPr>
            <a:lvl3pPr algn="ctr">
              <a:defRPr/>
            </a:lvl3pPr>
            <a:lvl4pPr algn="ctr">
              <a:defRPr/>
            </a:lvl4pPr>
            <a:lvl5pPr algn="ctr">
              <a:defRPr/>
            </a:lvl5pPr>
          </a:lstStyle>
          <a:p>
            <a:pPr lvl="0"/>
            <a:r>
              <a:rPr lang="en-GB" dirty="0" smtClean="0"/>
              <a:t>Click to edit Master text styles</a:t>
            </a:r>
          </a:p>
        </p:txBody>
      </p:sp>
      <p:sp>
        <p:nvSpPr>
          <p:cNvPr id="20" name="Text Placeholder 19"/>
          <p:cNvSpPr>
            <a:spLocks noGrp="1"/>
          </p:cNvSpPr>
          <p:nvPr>
            <p:ph type="body" sz="quarter" idx="11"/>
          </p:nvPr>
        </p:nvSpPr>
        <p:spPr>
          <a:xfrm>
            <a:off x="3176645" y="2930241"/>
            <a:ext cx="2992437" cy="2211388"/>
          </a:xfrm>
        </p:spPr>
        <p:txBody>
          <a:bodyPr/>
          <a:lstStyle>
            <a:lvl1pPr marL="0" indent="0" algn="ctr">
              <a:buFontTx/>
              <a:buNone/>
              <a:defRPr sz="13000">
                <a:latin typeface="Arial Narrow"/>
                <a:cs typeface="Arial Narrow"/>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smtClean="0"/>
              <a:t>Click to edit Master text styles</a:t>
            </a:r>
          </a:p>
        </p:txBody>
      </p:sp>
      <p:sp>
        <p:nvSpPr>
          <p:cNvPr id="21" name="Text Placeholder 16"/>
          <p:cNvSpPr>
            <a:spLocks noGrp="1"/>
          </p:cNvSpPr>
          <p:nvPr>
            <p:ph type="body" sz="quarter" idx="12"/>
          </p:nvPr>
        </p:nvSpPr>
        <p:spPr>
          <a:xfrm>
            <a:off x="2175726" y="6087164"/>
            <a:ext cx="4994275" cy="386742"/>
          </a:xfrm>
        </p:spPr>
        <p:txBody>
          <a:bodyPr>
            <a:normAutofit/>
          </a:bodyPr>
          <a:lstStyle>
            <a:lvl1pPr marL="0" indent="0" algn="ctr" defTabSz="457200" rtl="0" eaLnBrk="1" latinLnBrk="0" hangingPunct="1">
              <a:buNone/>
              <a:defRPr lang="en-GB" sz="1000" kern="1200" dirty="0" smtClean="0">
                <a:solidFill>
                  <a:schemeClr val="tx1"/>
                </a:solidFill>
                <a:latin typeface="Arial Narrow"/>
                <a:ea typeface="ＭＳ Ｐゴシック" pitchFamily="34" charset="-128"/>
                <a:cs typeface="Arial Narrow"/>
              </a:defRPr>
            </a:lvl1pPr>
            <a:lvl2pPr marL="457200" indent="0" algn="ctr">
              <a:buFontTx/>
              <a:buNone/>
              <a:defRPr sz="1000">
                <a:latin typeface="Arial Narrow"/>
                <a:cs typeface="Arial Narrow"/>
              </a:defRPr>
            </a:lvl2pPr>
            <a:lvl3pPr algn="ctr">
              <a:defRPr/>
            </a:lvl3pPr>
            <a:lvl4pPr algn="ctr">
              <a:defRPr/>
            </a:lvl4pPr>
            <a:lvl5pPr algn="ctr">
              <a:defRPr/>
            </a:lvl5pPr>
          </a:lstStyle>
          <a:p>
            <a:pPr lvl="0"/>
            <a:r>
              <a:rPr lang="en-GB" dirty="0" smtClean="0"/>
              <a:t>Click to edit Master text styles</a:t>
            </a:r>
          </a:p>
        </p:txBody>
      </p:sp>
    </p:spTree>
    <p:extLst>
      <p:ext uri="{BB962C8B-B14F-4D97-AF65-F5344CB8AC3E}">
        <p14:creationId xmlns:p14="http://schemas.microsoft.com/office/powerpoint/2010/main" val="30830254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457200" y="2857500"/>
            <a:ext cx="8229600" cy="1143000"/>
          </a:xfrm>
        </p:spPr>
        <p:txBody>
          <a:bodyPr/>
          <a:lstStyle>
            <a:lvl1pPr>
              <a:defRPr b="1">
                <a:latin typeface="Arial Narrow"/>
                <a:cs typeface="Arial Narrow"/>
              </a:defRPr>
            </a:lvl1pPr>
          </a:lstStyle>
          <a:p>
            <a:r>
              <a:rPr lang="en-GB" smtClean="0"/>
              <a:t>Click to edit Master title style</a:t>
            </a:r>
            <a:endParaRPr lang="en-US"/>
          </a:p>
        </p:txBody>
      </p:sp>
      <p:sp>
        <p:nvSpPr>
          <p:cNvPr id="4" name="Text Placeholder 3"/>
          <p:cNvSpPr>
            <a:spLocks noGrp="1"/>
          </p:cNvSpPr>
          <p:nvPr>
            <p:ph type="body" sz="quarter" idx="10"/>
          </p:nvPr>
        </p:nvSpPr>
        <p:spPr>
          <a:xfrm>
            <a:off x="457200" y="4440238"/>
            <a:ext cx="8229600" cy="1633537"/>
          </a:xfrm>
        </p:spPr>
        <p:txBody>
          <a:bodyPr anchor="ctr"/>
          <a:lstStyle>
            <a:lvl1pPr marL="0" indent="0" algn="ctr">
              <a:buFontTx/>
              <a:buNone/>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dirty="0" smtClean="0"/>
              <a:t>Click to edit Master text styles</a:t>
            </a:r>
          </a:p>
        </p:txBody>
      </p:sp>
    </p:spTree>
    <p:extLst>
      <p:ext uri="{BB962C8B-B14F-4D97-AF65-F5344CB8AC3E}">
        <p14:creationId xmlns:p14="http://schemas.microsoft.com/office/powerpoint/2010/main" val="7920924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chor="ct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1032607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51875F9F-4A55-4855-99FF-D86355AC9225}"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chor="ctr">
            <a:normAutofit/>
          </a:bodyPr>
          <a:lstStyle>
            <a:lvl1pPr algn="l">
              <a:defRPr sz="2400" b="1">
                <a:latin typeface="Arial Narrow"/>
                <a:cs typeface="Arial Narrow"/>
              </a:defRPr>
            </a:lvl1pPr>
          </a:lstStyle>
          <a:p>
            <a:r>
              <a:rPr lang="en-GB" dirty="0" smtClean="0"/>
              <a:t>Click to edit Master title style</a:t>
            </a:r>
            <a:endParaRPr lang="en-US" dirty="0"/>
          </a:p>
        </p:txBody>
      </p:sp>
      <p:sp>
        <p:nvSpPr>
          <p:cNvPr id="7" name="Text Placeholder 2"/>
          <p:cNvSpPr>
            <a:spLocks noGrp="1"/>
          </p:cNvSpPr>
          <p:nvPr>
            <p:ph type="body" sz="quarter" idx="12"/>
          </p:nvPr>
        </p:nvSpPr>
        <p:spPr>
          <a:xfrm>
            <a:off x="189275" y="6242539"/>
            <a:ext cx="8765451" cy="552416"/>
          </a:xfrm>
        </p:spPr>
        <p:txBody>
          <a:bodyPr anchor="b" anchorCtr="0">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Tree>
    <p:extLst>
      <p:ext uri="{BB962C8B-B14F-4D97-AF65-F5344CB8AC3E}">
        <p14:creationId xmlns:p14="http://schemas.microsoft.com/office/powerpoint/2010/main" val="16082792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40000" y="1440000"/>
            <a:ext cx="8080375" cy="4680000"/>
          </a:xfrm>
        </p:spPr>
        <p:txBody>
          <a:bodyPr anchor="ctr"/>
          <a:lstStyle/>
          <a:p>
            <a:endParaRPr lang="en-US" dirty="0"/>
          </a:p>
        </p:txBody>
      </p:sp>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
        <p:nvSpPr>
          <p:cNvPr id="3" name="Text Placeholder 2"/>
          <p:cNvSpPr>
            <a:spLocks noGrp="1"/>
          </p:cNvSpPr>
          <p:nvPr>
            <p:ph type="body" sz="quarter" idx="10"/>
          </p:nvPr>
        </p:nvSpPr>
        <p:spPr>
          <a:xfrm>
            <a:off x="432000" y="823853"/>
            <a:ext cx="8280000" cy="684212"/>
          </a:xfrm>
        </p:spPr>
        <p:txBody>
          <a:bodyPr anchor="ctr">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
        <p:nvSpPr>
          <p:cNvPr id="11" name="Text Placeholder 2"/>
          <p:cNvSpPr>
            <a:spLocks noGrp="1"/>
          </p:cNvSpPr>
          <p:nvPr>
            <p:ph type="body" sz="quarter" idx="12"/>
          </p:nvPr>
        </p:nvSpPr>
        <p:spPr>
          <a:xfrm>
            <a:off x="189275" y="5692792"/>
            <a:ext cx="8765451" cy="1077321"/>
          </a:xfrm>
        </p:spPr>
        <p:txBody>
          <a:bodyPr anchor="b" anchorCtr="0">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Tree>
    <p:extLst>
      <p:ext uri="{BB962C8B-B14F-4D97-AF65-F5344CB8AC3E}">
        <p14:creationId xmlns:p14="http://schemas.microsoft.com/office/powerpoint/2010/main" val="2906914939"/>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chor="ct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37532584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6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chor="ct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24498407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chor="ct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15915373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D066DD-9270-496B-B2E4-9706AB057CE7}"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4E7B15-65A5-4EB9-909B-C35B0354EF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6477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D066DD-9270-496B-B2E4-9706AB057CE7}"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4E7B15-65A5-4EB9-909B-C35B0354EF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702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D066DD-9270-496B-B2E4-9706AB057CE7}"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4E7B15-65A5-4EB9-909B-C35B0354EF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1808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D066DD-9270-496B-B2E4-9706AB057CE7}"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4E7B15-65A5-4EB9-909B-C35B0354EF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1457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D066DD-9270-496B-B2E4-9706AB057CE7}" type="datetimeFigureOut">
              <a:rPr lang="en-US" smtClean="0">
                <a:solidFill>
                  <a:prstClr val="black">
                    <a:tint val="75000"/>
                  </a:prstClr>
                </a:solidFill>
              </a:rPr>
              <a:pPr/>
              <a:t>2/27/2017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4E7B15-65A5-4EB9-909B-C35B0354EF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721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FF4DDCAD-406A-4AB0-AE52-AB0DAA3FD99C}"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D066DD-9270-496B-B2E4-9706AB057CE7}" type="datetimeFigureOut">
              <a:rPr lang="en-US" smtClean="0">
                <a:solidFill>
                  <a:prstClr val="black">
                    <a:tint val="75000"/>
                  </a:prstClr>
                </a:solidFill>
              </a:rPr>
              <a:pPr/>
              <a:t>2/27/2017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4E7B15-65A5-4EB9-909B-C35B0354EF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09854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D066DD-9270-496B-B2E4-9706AB057CE7}" type="datetimeFigureOut">
              <a:rPr lang="en-US" smtClean="0">
                <a:solidFill>
                  <a:prstClr val="black">
                    <a:tint val="75000"/>
                  </a:prstClr>
                </a:solidFill>
              </a:rPr>
              <a:pPr/>
              <a:t>2/27/2017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4E7B15-65A5-4EB9-909B-C35B0354EF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7117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D066DD-9270-496B-B2E4-9706AB057CE7}"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4E7B15-65A5-4EB9-909B-C35B0354EF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2311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D066DD-9270-496B-B2E4-9706AB057CE7}"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4E7B15-65A5-4EB9-909B-C35B0354EF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622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D066DD-9270-496B-B2E4-9706AB057CE7}"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4E7B15-65A5-4EB9-909B-C35B0354EF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23648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D066DD-9270-496B-B2E4-9706AB057CE7}"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4E7B15-65A5-4EB9-909B-C35B0354EF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7208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831 w 2780"/>
                <a:gd name="T1" fmla="*/ 18 h 953"/>
                <a:gd name="T2" fmla="*/ 2741 w 2780"/>
                <a:gd name="T3" fmla="*/ 24 h 953"/>
                <a:gd name="T4" fmla="*/ 2674 w 2780"/>
                <a:gd name="T5" fmla="*/ 102 h 953"/>
                <a:gd name="T6" fmla="*/ 2567 w 2780"/>
                <a:gd name="T7" fmla="*/ 156 h 953"/>
                <a:gd name="T8" fmla="*/ 2561 w 2780"/>
                <a:gd name="T9" fmla="*/ 222 h 953"/>
                <a:gd name="T10" fmla="*/ 2543 w 2780"/>
                <a:gd name="T11" fmla="*/ 246 h 953"/>
                <a:gd name="T12" fmla="*/ 2525 w 2780"/>
                <a:gd name="T13" fmla="*/ 252 h 953"/>
                <a:gd name="T14" fmla="*/ 2453 w 2780"/>
                <a:gd name="T15" fmla="*/ 210 h 953"/>
                <a:gd name="T16" fmla="*/ 2309 w 2780"/>
                <a:gd name="T17" fmla="*/ 192 h 953"/>
                <a:gd name="T18" fmla="*/ 2285 w 2780"/>
                <a:gd name="T19" fmla="*/ 186 h 953"/>
                <a:gd name="T20" fmla="*/ 2267 w 2780"/>
                <a:gd name="T21" fmla="*/ 192 h 953"/>
                <a:gd name="T22" fmla="*/ 2195 w 2780"/>
                <a:gd name="T23" fmla="*/ 228 h 953"/>
                <a:gd name="T24" fmla="*/ 2159 w 2780"/>
                <a:gd name="T25" fmla="*/ 240 h 953"/>
                <a:gd name="T26" fmla="*/ 2135 w 2780"/>
                <a:gd name="T27" fmla="*/ 246 h 953"/>
                <a:gd name="T28" fmla="*/ 2123 w 2780"/>
                <a:gd name="T29" fmla="*/ 258 h 953"/>
                <a:gd name="T30" fmla="*/ 2123 w 2780"/>
                <a:gd name="T31" fmla="*/ 276 h 953"/>
                <a:gd name="T32" fmla="*/ 2100 w 2780"/>
                <a:gd name="T33" fmla="*/ 300 h 953"/>
                <a:gd name="T34" fmla="*/ 2082 w 2780"/>
                <a:gd name="T35" fmla="*/ 312 h 953"/>
                <a:gd name="T36" fmla="*/ 2070 w 2780"/>
                <a:gd name="T37" fmla="*/ 324 h 953"/>
                <a:gd name="T38" fmla="*/ 2058 w 2780"/>
                <a:gd name="T39" fmla="*/ 336 h 953"/>
                <a:gd name="T40" fmla="*/ 2023 w 2780"/>
                <a:gd name="T41" fmla="*/ 342 h 953"/>
                <a:gd name="T42" fmla="*/ 1955 w 2780"/>
                <a:gd name="T43" fmla="*/ 336 h 953"/>
                <a:gd name="T44" fmla="*/ 1919 w 2780"/>
                <a:gd name="T45" fmla="*/ 330 h 953"/>
                <a:gd name="T46" fmla="*/ 1907 w 2780"/>
                <a:gd name="T47" fmla="*/ 342 h 953"/>
                <a:gd name="T48" fmla="*/ 1895 w 2780"/>
                <a:gd name="T49" fmla="*/ 354 h 953"/>
                <a:gd name="T50" fmla="*/ 1865 w 2780"/>
                <a:gd name="T51" fmla="*/ 360 h 953"/>
                <a:gd name="T52" fmla="*/ 1806 w 2780"/>
                <a:gd name="T53" fmla="*/ 342 h 953"/>
                <a:gd name="T54" fmla="*/ 1782 w 2780"/>
                <a:gd name="T55" fmla="*/ 342 h 953"/>
                <a:gd name="T56" fmla="*/ 1758 w 2780"/>
                <a:gd name="T57" fmla="*/ 354 h 953"/>
                <a:gd name="T58" fmla="*/ 1691 w 2780"/>
                <a:gd name="T59" fmla="*/ 425 h 953"/>
                <a:gd name="T60" fmla="*/ 1649 w 2780"/>
                <a:gd name="T61" fmla="*/ 569 h 953"/>
                <a:gd name="T62" fmla="*/ 1649 w 2780"/>
                <a:gd name="T63" fmla="*/ 593 h 953"/>
                <a:gd name="T64" fmla="*/ 1655 w 2780"/>
                <a:gd name="T65" fmla="*/ 641 h 953"/>
                <a:gd name="T66" fmla="*/ 1673 w 2780"/>
                <a:gd name="T67" fmla="*/ 659 h 953"/>
                <a:gd name="T68" fmla="*/ 1667 w 2780"/>
                <a:gd name="T69" fmla="*/ 671 h 953"/>
                <a:gd name="T70" fmla="*/ 1655 w 2780"/>
                <a:gd name="T71" fmla="*/ 683 h 953"/>
                <a:gd name="T72" fmla="*/ 1577 w 2780"/>
                <a:gd name="T73" fmla="*/ 689 h 953"/>
                <a:gd name="T74" fmla="*/ 1500 w 2780"/>
                <a:gd name="T75" fmla="*/ 629 h 953"/>
                <a:gd name="T76" fmla="*/ 1361 w 2780"/>
                <a:gd name="T77" fmla="*/ 587 h 953"/>
                <a:gd name="T78" fmla="*/ 1212 w 2780"/>
                <a:gd name="T79" fmla="*/ 671 h 953"/>
                <a:gd name="T80" fmla="*/ 1037 w 2780"/>
                <a:gd name="T81" fmla="*/ 731 h 953"/>
                <a:gd name="T82" fmla="*/ 834 w 2780"/>
                <a:gd name="T83" fmla="*/ 743 h 953"/>
                <a:gd name="T84" fmla="*/ 642 w 2780"/>
                <a:gd name="T85" fmla="*/ 701 h 953"/>
                <a:gd name="T86" fmla="*/ 582 w 2780"/>
                <a:gd name="T87" fmla="*/ 695 h 953"/>
                <a:gd name="T88" fmla="*/ 570 w 2780"/>
                <a:gd name="T89" fmla="*/ 701 h 953"/>
                <a:gd name="T90" fmla="*/ 534 w 2780"/>
                <a:gd name="T91" fmla="*/ 731 h 953"/>
                <a:gd name="T92" fmla="*/ 443 w 2780"/>
                <a:gd name="T93" fmla="*/ 809 h 953"/>
                <a:gd name="T94" fmla="*/ 413 w 2780"/>
                <a:gd name="T95" fmla="*/ 821 h 953"/>
                <a:gd name="T96" fmla="*/ 389 w 2780"/>
                <a:gd name="T97" fmla="*/ 821 h 953"/>
                <a:gd name="T98" fmla="*/ 342 w 2780"/>
                <a:gd name="T99" fmla="*/ 827 h 953"/>
                <a:gd name="T100" fmla="*/ 216 w 2780"/>
                <a:gd name="T101" fmla="*/ 851 h 953"/>
                <a:gd name="T102" fmla="*/ 180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43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smtClean="0">
                <a:solidFill>
                  <a:srgbClr val="EAEAEA"/>
                </a:solidFill>
                <a:latin typeface="Verdana"/>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grpSp>
      <p:sp>
        <p:nvSpPr>
          <p:cNvPr id="4609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4609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atin typeface="Arial" pitchFamily="34" charset="0"/>
              </a:defRPr>
            </a:lvl1pPr>
          </a:lstStyle>
          <a:p>
            <a:pPr>
              <a:defRPr/>
            </a:pPr>
            <a:endParaRPr lang="en-US"/>
          </a:p>
        </p:txBody>
      </p:sp>
      <p:sp>
        <p:nvSpPr>
          <p:cNvPr id="21" name="Rectangle 21"/>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a:latin typeface="Arial" pitchFamily="34" charset="0"/>
              </a:defRPr>
            </a:lvl1pPr>
          </a:lstStyle>
          <a:p>
            <a:fld id="{0B763CA0-0FD7-4459-9717-A58E47236B65}" type="slidenum">
              <a:rPr lang="en-US" altLang="en-US"/>
              <a:pPr/>
              <a:t>‹#›</a:t>
            </a:fld>
            <a:endParaRPr lang="en-US" altLang="en-US"/>
          </a:p>
        </p:txBody>
      </p:sp>
    </p:spTree>
    <p:extLst>
      <p:ext uri="{BB962C8B-B14F-4D97-AF65-F5344CB8AC3E}">
        <p14:creationId xmlns:p14="http://schemas.microsoft.com/office/powerpoint/2010/main" val="37400938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20"/>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atin typeface="Arial" pitchFamily="34" charset="0"/>
              </a:defRPr>
            </a:lvl1pPr>
          </a:lstStyle>
          <a:p>
            <a:fld id="{B8DC0B0A-33F9-4206-9097-309A8387D68A}" type="slidenum">
              <a:rPr lang="en-US" altLang="en-US"/>
              <a:pPr/>
              <a:t>‹#›</a:t>
            </a:fld>
            <a:endParaRPr lang="en-US" altLang="en-US"/>
          </a:p>
        </p:txBody>
      </p:sp>
    </p:spTree>
    <p:extLst>
      <p:ext uri="{BB962C8B-B14F-4D97-AF65-F5344CB8AC3E}">
        <p14:creationId xmlns:p14="http://schemas.microsoft.com/office/powerpoint/2010/main" val="16146333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20"/>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atin typeface="Arial" pitchFamily="34" charset="0"/>
              </a:defRPr>
            </a:lvl1pPr>
          </a:lstStyle>
          <a:p>
            <a:fld id="{DD0BDB6F-12F2-493E-82F5-23E2FE49B388}" type="slidenum">
              <a:rPr lang="en-US" altLang="en-US"/>
              <a:pPr/>
              <a:t>‹#›</a:t>
            </a:fld>
            <a:endParaRPr lang="en-US" altLang="en-US"/>
          </a:p>
        </p:txBody>
      </p:sp>
    </p:spTree>
    <p:extLst>
      <p:ext uri="{BB962C8B-B14F-4D97-AF65-F5344CB8AC3E}">
        <p14:creationId xmlns:p14="http://schemas.microsoft.com/office/powerpoint/2010/main" val="28256761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6" name="Rectangle 20"/>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atin typeface="Arial" pitchFamily="34" charset="0"/>
              </a:defRPr>
            </a:lvl1pPr>
          </a:lstStyle>
          <a:p>
            <a:fld id="{B678EB08-005A-4346-97B7-357C1D16E17B}" type="slidenum">
              <a:rPr lang="en-US" altLang="en-US"/>
              <a:pPr/>
              <a:t>‹#›</a:t>
            </a:fld>
            <a:endParaRPr lang="en-US" altLang="en-US"/>
          </a:p>
        </p:txBody>
      </p:sp>
    </p:spTree>
    <p:extLst>
      <p:ext uri="{BB962C8B-B14F-4D97-AF65-F5344CB8AC3E}">
        <p14:creationId xmlns:p14="http://schemas.microsoft.com/office/powerpoint/2010/main" val="3519420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9"/>
          <p:cNvSpPr>
            <a:spLocks noGrp="1" noChangeArrowheads="1"/>
          </p:cNvSpPr>
          <p:nvPr>
            <p:ph type="dt" sz="half" idx="10"/>
          </p:nvPr>
        </p:nvSpPr>
        <p:spPr>
          <a:ln/>
        </p:spPr>
        <p:txBody>
          <a:bodyPr/>
          <a:lstStyle>
            <a:lvl1pPr>
              <a:defRPr/>
            </a:lvl1pPr>
          </a:lstStyle>
          <a:p>
            <a:pPr>
              <a:defRPr/>
            </a:pPr>
            <a:endParaRPr lang="en-US"/>
          </a:p>
        </p:txBody>
      </p:sp>
      <p:sp>
        <p:nvSpPr>
          <p:cNvPr id="7" name="Rectangle 20"/>
          <p:cNvSpPr>
            <a:spLocks noGrp="1" noChangeArrowheads="1"/>
          </p:cNvSpPr>
          <p:nvPr>
            <p:ph type="ftr" sz="quarter" idx="11"/>
          </p:nvPr>
        </p:nvSpPr>
        <p:spPr>
          <a:ln/>
        </p:spPr>
        <p:txBody>
          <a:bodyPr/>
          <a:lstStyle>
            <a:lvl1pPr>
              <a:defRPr/>
            </a:lvl1pPr>
          </a:lstStyle>
          <a:p>
            <a:pPr>
              <a:defRPr/>
            </a:pPr>
            <a:endParaRPr lang="en-US"/>
          </a:p>
        </p:txBody>
      </p:sp>
      <p:sp>
        <p:nvSpPr>
          <p:cNvPr id="8" name="Rectangle 21"/>
          <p:cNvSpPr>
            <a:spLocks noGrp="1" noChangeArrowheads="1"/>
          </p:cNvSpPr>
          <p:nvPr>
            <p:ph type="sldNum" sz="quarter" idx="12"/>
          </p:nvPr>
        </p:nvSpPr>
        <p:spPr>
          <a:ln/>
        </p:spPr>
        <p:txBody>
          <a:bodyPr/>
          <a:lstStyle>
            <a:lvl1pPr>
              <a:defRPr/>
            </a:lvl1pPr>
          </a:lstStyle>
          <a:p>
            <a:pPr>
              <a:defRPr/>
            </a:pPr>
            <a:fld id="{8133BF7F-56EC-4ABC-871B-21A64DC12D25}"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8" name="Rectangle 20"/>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9" name="Rectangle 21"/>
          <p:cNvSpPr>
            <a:spLocks noGrp="1" noChangeArrowheads="1"/>
          </p:cNvSpPr>
          <p:nvPr>
            <p:ph type="sldNum" sz="quarter" idx="12"/>
          </p:nvPr>
        </p:nvSpPr>
        <p:spPr/>
        <p:txBody>
          <a:bodyPr/>
          <a:lstStyle>
            <a:lvl1pPr>
              <a:defRPr>
                <a:latin typeface="Arial" pitchFamily="34" charset="0"/>
              </a:defRPr>
            </a:lvl1pPr>
          </a:lstStyle>
          <a:p>
            <a:fld id="{73BE3D6A-E14B-4C6A-AF1D-58FDD303E253}" type="slidenum">
              <a:rPr lang="en-US" altLang="en-US"/>
              <a:pPr/>
              <a:t>‹#›</a:t>
            </a:fld>
            <a:endParaRPr lang="en-US" altLang="en-US"/>
          </a:p>
        </p:txBody>
      </p:sp>
    </p:spTree>
    <p:extLst>
      <p:ext uri="{BB962C8B-B14F-4D97-AF65-F5344CB8AC3E}">
        <p14:creationId xmlns:p14="http://schemas.microsoft.com/office/powerpoint/2010/main" val="24511705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4" name="Rectangle 20"/>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5" name="Rectangle 21"/>
          <p:cNvSpPr>
            <a:spLocks noGrp="1" noChangeArrowheads="1"/>
          </p:cNvSpPr>
          <p:nvPr>
            <p:ph type="sldNum" sz="quarter" idx="12"/>
          </p:nvPr>
        </p:nvSpPr>
        <p:spPr/>
        <p:txBody>
          <a:bodyPr/>
          <a:lstStyle>
            <a:lvl1pPr>
              <a:defRPr>
                <a:latin typeface="Arial" pitchFamily="34" charset="0"/>
              </a:defRPr>
            </a:lvl1pPr>
          </a:lstStyle>
          <a:p>
            <a:fld id="{2286006C-E747-4036-8489-239CA71E8901}" type="slidenum">
              <a:rPr lang="en-US" altLang="en-US"/>
              <a:pPr/>
              <a:t>‹#›</a:t>
            </a:fld>
            <a:endParaRPr lang="en-US" altLang="en-US"/>
          </a:p>
        </p:txBody>
      </p:sp>
    </p:spTree>
    <p:extLst>
      <p:ext uri="{BB962C8B-B14F-4D97-AF65-F5344CB8AC3E}">
        <p14:creationId xmlns:p14="http://schemas.microsoft.com/office/powerpoint/2010/main" val="34504319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3" name="Rectangle 20"/>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4" name="Rectangle 21"/>
          <p:cNvSpPr>
            <a:spLocks noGrp="1" noChangeArrowheads="1"/>
          </p:cNvSpPr>
          <p:nvPr>
            <p:ph type="sldNum" sz="quarter" idx="12"/>
          </p:nvPr>
        </p:nvSpPr>
        <p:spPr/>
        <p:txBody>
          <a:bodyPr/>
          <a:lstStyle>
            <a:lvl1pPr>
              <a:defRPr>
                <a:latin typeface="Arial" pitchFamily="34" charset="0"/>
              </a:defRPr>
            </a:lvl1pPr>
          </a:lstStyle>
          <a:p>
            <a:fld id="{77174854-0575-4DF8-863D-4B1B42ED78C0}" type="slidenum">
              <a:rPr lang="en-US" altLang="en-US"/>
              <a:pPr/>
              <a:t>‹#›</a:t>
            </a:fld>
            <a:endParaRPr lang="en-US" altLang="en-US"/>
          </a:p>
        </p:txBody>
      </p:sp>
    </p:spTree>
    <p:extLst>
      <p:ext uri="{BB962C8B-B14F-4D97-AF65-F5344CB8AC3E}">
        <p14:creationId xmlns:p14="http://schemas.microsoft.com/office/powerpoint/2010/main" val="33237101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6" name="Rectangle 20"/>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atin typeface="Arial" pitchFamily="34" charset="0"/>
              </a:defRPr>
            </a:lvl1pPr>
          </a:lstStyle>
          <a:p>
            <a:fld id="{2040E3A0-96AC-4D15-80AB-F456A61CFD39}" type="slidenum">
              <a:rPr lang="en-US" altLang="en-US"/>
              <a:pPr/>
              <a:t>‹#›</a:t>
            </a:fld>
            <a:endParaRPr lang="en-US" altLang="en-US"/>
          </a:p>
        </p:txBody>
      </p:sp>
    </p:spTree>
    <p:extLst>
      <p:ext uri="{BB962C8B-B14F-4D97-AF65-F5344CB8AC3E}">
        <p14:creationId xmlns:p14="http://schemas.microsoft.com/office/powerpoint/2010/main" val="15044451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6" name="Rectangle 20"/>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atin typeface="Arial" pitchFamily="34" charset="0"/>
              </a:defRPr>
            </a:lvl1pPr>
          </a:lstStyle>
          <a:p>
            <a:fld id="{D3A8E16E-0398-456D-A435-79BDF9EC7D40}" type="slidenum">
              <a:rPr lang="en-US" altLang="en-US"/>
              <a:pPr/>
              <a:t>‹#›</a:t>
            </a:fld>
            <a:endParaRPr lang="en-US" altLang="en-US"/>
          </a:p>
        </p:txBody>
      </p:sp>
    </p:spTree>
    <p:extLst>
      <p:ext uri="{BB962C8B-B14F-4D97-AF65-F5344CB8AC3E}">
        <p14:creationId xmlns:p14="http://schemas.microsoft.com/office/powerpoint/2010/main" val="12393594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20"/>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atin typeface="Arial" pitchFamily="34" charset="0"/>
              </a:defRPr>
            </a:lvl1pPr>
          </a:lstStyle>
          <a:p>
            <a:fld id="{4E666118-1B2D-4B27-AE18-0E375D9F9828}" type="slidenum">
              <a:rPr lang="en-US" altLang="en-US"/>
              <a:pPr/>
              <a:t>‹#›</a:t>
            </a:fld>
            <a:endParaRPr lang="en-US" altLang="en-US"/>
          </a:p>
        </p:txBody>
      </p:sp>
    </p:spTree>
    <p:extLst>
      <p:ext uri="{BB962C8B-B14F-4D97-AF65-F5344CB8AC3E}">
        <p14:creationId xmlns:p14="http://schemas.microsoft.com/office/powerpoint/2010/main" val="3730965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5" name="Rectangle 20"/>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atin typeface="Arial" pitchFamily="34" charset="0"/>
              </a:defRPr>
            </a:lvl1pPr>
          </a:lstStyle>
          <a:p>
            <a:fld id="{7854C040-7540-42D1-B1D2-FEA7E5AA7A07}" type="slidenum">
              <a:rPr lang="en-US" altLang="en-US"/>
              <a:pPr/>
              <a:t>‹#›</a:t>
            </a:fld>
            <a:endParaRPr lang="en-US" altLang="en-US"/>
          </a:p>
        </p:txBody>
      </p:sp>
    </p:spTree>
    <p:extLst>
      <p:ext uri="{BB962C8B-B14F-4D97-AF65-F5344CB8AC3E}">
        <p14:creationId xmlns:p14="http://schemas.microsoft.com/office/powerpoint/2010/main" val="11166434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6" name="Rectangle 20"/>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atin typeface="Arial" pitchFamily="34" charset="0"/>
              </a:defRPr>
            </a:lvl1pPr>
          </a:lstStyle>
          <a:p>
            <a:fld id="{556B4519-7E85-4572-8E56-8D468EF7E060}" type="slidenum">
              <a:rPr lang="en-US" altLang="en-US"/>
              <a:pPr/>
              <a:t>‹#›</a:t>
            </a:fld>
            <a:endParaRPr lang="en-US" altLang="en-US"/>
          </a:p>
        </p:txBody>
      </p:sp>
    </p:spTree>
    <p:extLst>
      <p:ext uri="{BB962C8B-B14F-4D97-AF65-F5344CB8AC3E}">
        <p14:creationId xmlns:p14="http://schemas.microsoft.com/office/powerpoint/2010/main" val="15357471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9"/>
          <p:cNvSpPr>
            <a:spLocks noGrp="1" noChangeArrowheads="1"/>
          </p:cNvSpPr>
          <p:nvPr>
            <p:ph type="dt" sz="half" idx="10"/>
          </p:nvPr>
        </p:nvSpPr>
        <p:spPr/>
        <p:txBody>
          <a:bodyPr/>
          <a:lstStyle>
            <a:lvl1pPr>
              <a:defRPr>
                <a:latin typeface="Arial" pitchFamily="34" charset="0"/>
              </a:defRPr>
            </a:lvl1pPr>
          </a:lstStyle>
          <a:p>
            <a:pPr>
              <a:defRPr/>
            </a:pPr>
            <a:endParaRPr lang="en-US"/>
          </a:p>
        </p:txBody>
      </p:sp>
      <p:sp>
        <p:nvSpPr>
          <p:cNvPr id="7" name="Rectangle 20"/>
          <p:cNvSpPr>
            <a:spLocks noGrp="1" noChangeArrowheads="1"/>
          </p:cNvSpPr>
          <p:nvPr>
            <p:ph type="ftr" sz="quarter" idx="11"/>
          </p:nvPr>
        </p:nvSpPr>
        <p:spPr/>
        <p:txBody>
          <a:bodyPr/>
          <a:lstStyle>
            <a:lvl1pPr>
              <a:defRPr>
                <a:latin typeface="Arial" pitchFamily="34" charset="0"/>
              </a:defRPr>
            </a:lvl1pPr>
          </a:lstStyle>
          <a:p>
            <a:pPr>
              <a:defRPr/>
            </a:pPr>
            <a:endParaRPr lang="en-US"/>
          </a:p>
        </p:txBody>
      </p:sp>
      <p:sp>
        <p:nvSpPr>
          <p:cNvPr id="8" name="Rectangle 21"/>
          <p:cNvSpPr>
            <a:spLocks noGrp="1" noChangeArrowheads="1"/>
          </p:cNvSpPr>
          <p:nvPr>
            <p:ph type="sldNum" sz="quarter" idx="12"/>
          </p:nvPr>
        </p:nvSpPr>
        <p:spPr/>
        <p:txBody>
          <a:bodyPr/>
          <a:lstStyle>
            <a:lvl1pPr>
              <a:defRPr>
                <a:latin typeface="Arial" pitchFamily="34" charset="0"/>
              </a:defRPr>
            </a:lvl1pPr>
          </a:lstStyle>
          <a:p>
            <a:fld id="{AA8103CE-8100-4F58-BF4A-545A81FEE96C}" type="slidenum">
              <a:rPr lang="en-US" altLang="en-US"/>
              <a:pPr/>
              <a:t>‹#›</a:t>
            </a:fld>
            <a:endParaRPr lang="en-US" altLang="en-US"/>
          </a:p>
        </p:txBody>
      </p:sp>
    </p:spTree>
    <p:extLst>
      <p:ext uri="{BB962C8B-B14F-4D97-AF65-F5344CB8AC3E}">
        <p14:creationId xmlns:p14="http://schemas.microsoft.com/office/powerpoint/2010/main" val="12820738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565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A2F7D1D-CD8F-45E2-8A20-8DEBA105E9CB}"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8205A7-759D-4F9D-9B58-56DBE84DC8F7}"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5333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0271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7209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1147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4923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9644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1777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3380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9199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967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F13A88B-F077-496C-A099-B1371B2BBE8D}"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D1EC8D-780E-4C9E-A807-F2A7E1D00CF6}"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748D0C-C380-41DD-9B08-F13B2BAD52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3406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B8EBBC-2B41-401B-9204-EF6097FA06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23898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237976-034D-48A5-B1C7-DB4ADB6827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92976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3F1CE7B-175B-4121-A7B5-6F3E8A9E29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4714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5E6C0CA-E8FD-4039-9C92-D75628A82A9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97407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A78CF8E-D49D-475E-A5DF-BCC04AC45A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6686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D2909BF-767E-4DA2-8BF9-3CDDA2D0B56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74463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F07C79-3D42-439D-AD75-08D4805506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551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7B600A-57DC-47C3-B082-7C7D4870BB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01467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65E540-0D24-4AF5-9506-088EC11693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8666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687E4A2-9C83-4FA5-A50C-CC27D4B29E03}"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746CA1-F026-4246-BA00-ED4A1E589118}"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B1FE13-D2B9-488B-A9D8-7787C2FD9B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57167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D6659FF3-7623-4CC6-8FB4-69D1C08F34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22413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0B9AB0E8-70F3-4316-BEB2-8D47E47CDE37}" type="datetimeFigureOut">
              <a:rPr lang="en-US"/>
              <a:pPr>
                <a:defRPr/>
              </a:pPr>
              <a:t>2/27/2017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D9977529-E59D-4701-A505-1353D2577FF6}" type="slidenum">
              <a:rPr lang="en-US"/>
              <a:pPr>
                <a:defRPr/>
              </a:pPr>
              <a:t>‹#›</a:t>
            </a:fld>
            <a:endParaRPr lang="en-US"/>
          </a:p>
        </p:txBody>
      </p:sp>
    </p:spTree>
    <p:extLst>
      <p:ext uri="{BB962C8B-B14F-4D97-AF65-F5344CB8AC3E}">
        <p14:creationId xmlns:p14="http://schemas.microsoft.com/office/powerpoint/2010/main" val="18583517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29000F42-98BB-4B68-88A0-D2A233C566FE}" type="datetimeFigureOut">
              <a:rPr lang="en-US"/>
              <a:pPr>
                <a:defRPr/>
              </a:pPr>
              <a:t>2/27/2017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46C80CCC-6400-4514-B40D-E95D91E6E920}" type="slidenum">
              <a:rPr lang="en-US"/>
              <a:pPr>
                <a:defRPr/>
              </a:pPr>
              <a:t>‹#›</a:t>
            </a:fld>
            <a:endParaRPr lang="en-US"/>
          </a:p>
        </p:txBody>
      </p:sp>
    </p:spTree>
    <p:extLst>
      <p:ext uri="{BB962C8B-B14F-4D97-AF65-F5344CB8AC3E}">
        <p14:creationId xmlns:p14="http://schemas.microsoft.com/office/powerpoint/2010/main" val="32028369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fld id="{65C4573E-A952-46FC-B217-9E0EC3AA7A0D}" type="datetimeFigureOut">
              <a:rPr lang="en-US"/>
              <a:pPr>
                <a:defRPr/>
              </a:pPr>
              <a:t>2/27/2017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5DA24661-C4B4-480B-ABFE-D53026E04C6C}" type="slidenum">
              <a:rPr lang="en-US"/>
              <a:pPr>
                <a:defRPr/>
              </a:pPr>
              <a:t>‹#›</a:t>
            </a:fld>
            <a:endParaRPr lang="en-US"/>
          </a:p>
        </p:txBody>
      </p:sp>
    </p:spTree>
    <p:extLst>
      <p:ext uri="{BB962C8B-B14F-4D97-AF65-F5344CB8AC3E}">
        <p14:creationId xmlns:p14="http://schemas.microsoft.com/office/powerpoint/2010/main" val="27805791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lvl1pPr>
          </a:lstStyle>
          <a:p>
            <a:pPr>
              <a:defRPr/>
            </a:pPr>
            <a:fld id="{46AEC352-D5AA-4554-8E3B-1BAD910F271A}" type="datetimeFigureOut">
              <a:rPr lang="en-US"/>
              <a:pPr>
                <a:defRPr/>
              </a:pPr>
              <a:t>2/27/2017</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39F51C70-8CF4-4BB7-A16F-A8C964C4A346}" type="slidenum">
              <a:rPr lang="en-US"/>
              <a:pPr>
                <a:defRPr/>
              </a:pPr>
              <a:t>‹#›</a:t>
            </a:fld>
            <a:endParaRPr lang="en-US"/>
          </a:p>
        </p:txBody>
      </p:sp>
    </p:spTree>
    <p:extLst>
      <p:ext uri="{BB962C8B-B14F-4D97-AF65-F5344CB8AC3E}">
        <p14:creationId xmlns:p14="http://schemas.microsoft.com/office/powerpoint/2010/main" val="16188234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lvl1pPr>
          </a:lstStyle>
          <a:p>
            <a:pPr>
              <a:defRPr/>
            </a:pPr>
            <a:fld id="{01265FD3-81B0-4379-A027-557878EAF4D0}" type="datetimeFigureOut">
              <a:rPr lang="en-US"/>
              <a:pPr>
                <a:defRPr/>
              </a:pPr>
              <a:t>2/27/2017</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vl1pPr>
          </a:lstStyle>
          <a:p>
            <a:pPr>
              <a:defRPr/>
            </a:pPr>
            <a:fld id="{98E602D9-FF94-4776-B4F5-B0C0A6B7B2C6}" type="slidenum">
              <a:rPr lang="en-US"/>
              <a:pPr>
                <a:defRPr/>
              </a:pPr>
              <a:t>‹#›</a:t>
            </a:fld>
            <a:endParaRPr lang="en-US"/>
          </a:p>
        </p:txBody>
      </p:sp>
    </p:spTree>
    <p:extLst>
      <p:ext uri="{BB962C8B-B14F-4D97-AF65-F5344CB8AC3E}">
        <p14:creationId xmlns:p14="http://schemas.microsoft.com/office/powerpoint/2010/main" val="27964904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lvl1pPr>
          </a:lstStyle>
          <a:p>
            <a:pPr>
              <a:defRPr/>
            </a:pPr>
            <a:fld id="{F0EC8A27-5D1F-4330-A007-B912A60FE2F8}" type="datetimeFigureOut">
              <a:rPr lang="en-US"/>
              <a:pPr>
                <a:defRPr/>
              </a:pPr>
              <a:t>2/27/2017</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vl1pPr>
          </a:lstStyle>
          <a:p>
            <a:pPr>
              <a:defRPr/>
            </a:pPr>
            <a:fld id="{FEA09947-6410-426B-8834-EE375AC75D73}" type="slidenum">
              <a:rPr lang="en-US"/>
              <a:pPr>
                <a:defRPr/>
              </a:pPr>
              <a:t>‹#›</a:t>
            </a:fld>
            <a:endParaRPr lang="en-US"/>
          </a:p>
        </p:txBody>
      </p:sp>
    </p:spTree>
    <p:extLst>
      <p:ext uri="{BB962C8B-B14F-4D97-AF65-F5344CB8AC3E}">
        <p14:creationId xmlns:p14="http://schemas.microsoft.com/office/powerpoint/2010/main" val="10806368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pPr>
              <a:defRPr/>
            </a:pPr>
            <a:fld id="{6A1A1112-17EC-4842-A096-81EE7511E724}" type="datetimeFigureOut">
              <a:rPr lang="en-US"/>
              <a:pPr>
                <a:defRPr/>
              </a:pPr>
              <a:t>2/27/2017</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vl1pPr>
          </a:lstStyle>
          <a:p>
            <a:pPr>
              <a:defRPr/>
            </a:pPr>
            <a:fld id="{52A2AD26-66A7-483D-9284-B11F379E0660}" type="slidenum">
              <a:rPr lang="en-US"/>
              <a:pPr>
                <a:defRPr/>
              </a:pPr>
              <a:t>‹#›</a:t>
            </a:fld>
            <a:endParaRPr lang="en-US"/>
          </a:p>
        </p:txBody>
      </p:sp>
    </p:spTree>
    <p:extLst>
      <p:ext uri="{BB962C8B-B14F-4D97-AF65-F5344CB8AC3E}">
        <p14:creationId xmlns:p14="http://schemas.microsoft.com/office/powerpoint/2010/main" val="6635203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078B4212-7D12-499F-8E01-717B1597D9F2}" type="datetimeFigureOut">
              <a:rPr lang="en-US"/>
              <a:pPr>
                <a:defRPr/>
              </a:pPr>
              <a:t>2/27/2017</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8125872B-2C87-44C0-ACDC-435000A075F9}" type="slidenum">
              <a:rPr lang="en-US"/>
              <a:pPr>
                <a:defRPr/>
              </a:pPr>
              <a:t>‹#›</a:t>
            </a:fld>
            <a:endParaRPr lang="en-US"/>
          </a:p>
        </p:txBody>
      </p:sp>
    </p:spTree>
    <p:extLst>
      <p:ext uri="{BB962C8B-B14F-4D97-AF65-F5344CB8AC3E}">
        <p14:creationId xmlns:p14="http://schemas.microsoft.com/office/powerpoint/2010/main" val="2174075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CBF3B3B-9DAA-498E-AB58-832A8A4A1A00}"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B9CAA5F-4F99-4B30-A21E-2A742DB31AB6}"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0974F5B8-1F72-4C05-9C35-65806809DB2B}" type="datetimeFigureOut">
              <a:rPr lang="en-US"/>
              <a:pPr>
                <a:defRPr/>
              </a:pPr>
              <a:t>2/27/2017</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83C11B43-5929-4C4E-AD16-27BEFBD7679F}" type="slidenum">
              <a:rPr lang="en-US"/>
              <a:pPr>
                <a:defRPr/>
              </a:pPr>
              <a:t>‹#›</a:t>
            </a:fld>
            <a:endParaRPr lang="en-US"/>
          </a:p>
        </p:txBody>
      </p:sp>
    </p:spTree>
    <p:extLst>
      <p:ext uri="{BB962C8B-B14F-4D97-AF65-F5344CB8AC3E}">
        <p14:creationId xmlns:p14="http://schemas.microsoft.com/office/powerpoint/2010/main" val="340638528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3D743DEB-8037-4969-833C-98ED93A697D6}" type="datetimeFigureOut">
              <a:rPr lang="en-US"/>
              <a:pPr>
                <a:defRPr/>
              </a:pPr>
              <a:t>2/27/2017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B83F394D-1363-43E5-BBAA-5BC31BA987C1}" type="slidenum">
              <a:rPr lang="en-US"/>
              <a:pPr>
                <a:defRPr/>
              </a:pPr>
              <a:t>‹#›</a:t>
            </a:fld>
            <a:endParaRPr lang="en-US"/>
          </a:p>
        </p:txBody>
      </p:sp>
    </p:spTree>
    <p:extLst>
      <p:ext uri="{BB962C8B-B14F-4D97-AF65-F5344CB8AC3E}">
        <p14:creationId xmlns:p14="http://schemas.microsoft.com/office/powerpoint/2010/main" val="7836389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D269219F-A9CF-4527-A5E6-5D642A7FE05C}" type="datetimeFigureOut">
              <a:rPr lang="en-US"/>
              <a:pPr>
                <a:defRPr/>
              </a:pPr>
              <a:t>2/27/2017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DA82AA70-8D1E-4A45-875A-E94E0ABD3D2A}" type="slidenum">
              <a:rPr lang="en-US"/>
              <a:pPr>
                <a:defRPr/>
              </a:pPr>
              <a:t>‹#›</a:t>
            </a:fld>
            <a:endParaRPr lang="en-US"/>
          </a:p>
        </p:txBody>
      </p:sp>
    </p:spTree>
    <p:extLst>
      <p:ext uri="{BB962C8B-B14F-4D97-AF65-F5344CB8AC3E}">
        <p14:creationId xmlns:p14="http://schemas.microsoft.com/office/powerpoint/2010/main" val="4204095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1285"/>
            <a:ext cx="3176645" cy="1361030"/>
          </a:xfrm>
          <a:prstGeom prst="rect">
            <a:avLst/>
          </a:prstGeom>
        </p:spPr>
      </p:pic>
      <p:sp>
        <p:nvSpPr>
          <p:cNvPr id="11" name="Title 10"/>
          <p:cNvSpPr>
            <a:spLocks noGrp="1"/>
          </p:cNvSpPr>
          <p:nvPr>
            <p:ph type="title"/>
          </p:nvPr>
        </p:nvSpPr>
        <p:spPr>
          <a:xfrm>
            <a:off x="558063" y="1934633"/>
            <a:ext cx="8229600" cy="1143000"/>
          </a:xfrm>
        </p:spPr>
        <p:txBody>
          <a:bodyPr/>
          <a:lstStyle>
            <a:lvl1pPr>
              <a:defRPr b="0">
                <a:solidFill>
                  <a:srgbClr val="4C9BDB"/>
                </a:solidFill>
                <a:latin typeface="Calibri"/>
                <a:cs typeface="Calibri"/>
              </a:defRPr>
            </a:lvl1pPr>
          </a:lstStyle>
          <a:p>
            <a:r>
              <a:rPr lang="en-GB" dirty="0" smtClean="0"/>
              <a:t>Click to edit Master title style</a:t>
            </a:r>
            <a:endParaRPr lang="en-US" dirty="0"/>
          </a:p>
        </p:txBody>
      </p:sp>
      <p:sp>
        <p:nvSpPr>
          <p:cNvPr id="20" name="Text Placeholder 19"/>
          <p:cNvSpPr>
            <a:spLocks noGrp="1"/>
          </p:cNvSpPr>
          <p:nvPr>
            <p:ph type="body" sz="quarter" idx="11"/>
          </p:nvPr>
        </p:nvSpPr>
        <p:spPr>
          <a:xfrm>
            <a:off x="558063" y="2930241"/>
            <a:ext cx="8229599" cy="2211388"/>
          </a:xfrm>
        </p:spPr>
        <p:txBody>
          <a:bodyPr/>
          <a:lstStyle>
            <a:lvl1pPr marL="0" indent="0" algn="ctr">
              <a:buFontTx/>
              <a:buNone/>
              <a:defRPr sz="13000" b="0">
                <a:solidFill>
                  <a:srgbClr val="4C9BDB"/>
                </a:solidFill>
                <a:latin typeface="Calibri"/>
                <a:cs typeface="Calibri"/>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smtClean="0"/>
              <a:t>Click to edit Master text styles</a:t>
            </a:r>
          </a:p>
        </p:txBody>
      </p:sp>
    </p:spTree>
    <p:extLst>
      <p:ext uri="{BB962C8B-B14F-4D97-AF65-F5344CB8AC3E}">
        <p14:creationId xmlns:p14="http://schemas.microsoft.com/office/powerpoint/2010/main" val="41658736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457200" y="2857500"/>
            <a:ext cx="8229600" cy="1143000"/>
          </a:xfrm>
        </p:spPr>
        <p:txBody>
          <a:bodyPr/>
          <a:lstStyle>
            <a:lvl1pPr>
              <a:defRPr b="0">
                <a:solidFill>
                  <a:srgbClr val="4C9BDB"/>
                </a:solidFill>
                <a:latin typeface="Calibri"/>
                <a:cs typeface="Calibri"/>
              </a:defRPr>
            </a:lvl1pPr>
          </a:lstStyle>
          <a:p>
            <a:r>
              <a:rPr lang="en-GB" dirty="0" smtClean="0"/>
              <a:t>Click to edit Master title style</a:t>
            </a:r>
            <a:endParaRPr lang="en-US" dirty="0"/>
          </a:p>
        </p:txBody>
      </p:sp>
      <p:sp>
        <p:nvSpPr>
          <p:cNvPr id="4" name="Text Placeholder 3"/>
          <p:cNvSpPr>
            <a:spLocks noGrp="1"/>
          </p:cNvSpPr>
          <p:nvPr>
            <p:ph type="body" sz="quarter" idx="10"/>
          </p:nvPr>
        </p:nvSpPr>
        <p:spPr>
          <a:xfrm>
            <a:off x="457200" y="4440238"/>
            <a:ext cx="8229600" cy="1633537"/>
          </a:xfrm>
        </p:spPr>
        <p:txBody>
          <a:bodyPr anchor="ctr"/>
          <a:lstStyle>
            <a:lvl1pPr marL="0" indent="0" algn="ctr">
              <a:buFontTx/>
              <a:buNone/>
              <a:defRPr>
                <a:solidFill>
                  <a:srgbClr val="4C9BDB"/>
                </a:solidFill>
                <a:latin typeface="Calibri"/>
                <a:cs typeface="Calibri"/>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dirty="0" smtClean="0"/>
              <a:t>Click to edit Master text styles</a:t>
            </a:r>
          </a:p>
        </p:txBody>
      </p:sp>
    </p:spTree>
    <p:extLst>
      <p:ext uri="{BB962C8B-B14F-4D97-AF65-F5344CB8AC3E}">
        <p14:creationId xmlns:p14="http://schemas.microsoft.com/office/powerpoint/2010/main" val="3735120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1856108" y="119638"/>
            <a:ext cx="7287891" cy="506849"/>
          </a:xfrm>
        </p:spPr>
        <p:txBody>
          <a:bodyPr anchor="ctr">
            <a:normAutofit/>
          </a:bodyPr>
          <a:lstStyle>
            <a:lvl1pPr algn="l">
              <a:defRPr sz="2400" b="0">
                <a:solidFill>
                  <a:srgbClr val="4C9BDB"/>
                </a:solidFill>
                <a:latin typeface="Calibri"/>
                <a:cs typeface="Calibri"/>
              </a:defRPr>
            </a:lvl1pPr>
          </a:lstStyle>
          <a:p>
            <a:r>
              <a:rPr lang="en-GB" dirty="0" smtClean="0"/>
              <a:t>Click to edit master title style</a:t>
            </a:r>
            <a:endParaRPr lang="en-US" dirty="0"/>
          </a:p>
        </p:txBody>
      </p:sp>
    </p:spTree>
    <p:extLst>
      <p:ext uri="{BB962C8B-B14F-4D97-AF65-F5344CB8AC3E}">
        <p14:creationId xmlns:p14="http://schemas.microsoft.com/office/powerpoint/2010/main" val="6501726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40000" y="1440000"/>
            <a:ext cx="8080375" cy="4680000"/>
          </a:xfrm>
        </p:spPr>
        <p:txBody>
          <a:bodyPr anchor="ctr"/>
          <a:lstStyle>
            <a:lvl1pPr>
              <a:defRPr>
                <a:solidFill>
                  <a:srgbClr val="4C9BDB"/>
                </a:solidFill>
              </a:defRPr>
            </a:lvl1pPr>
          </a:lstStyle>
          <a:p>
            <a:endParaRPr lang="en-US" dirty="0"/>
          </a:p>
        </p:txBody>
      </p:sp>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1856108" y="119638"/>
            <a:ext cx="7287891" cy="506849"/>
          </a:xfrm>
        </p:spPr>
        <p:txBody>
          <a:bodyPr>
            <a:normAutofit/>
          </a:bodyPr>
          <a:lstStyle>
            <a:lvl1pPr algn="l">
              <a:defRPr sz="2400" b="0">
                <a:solidFill>
                  <a:srgbClr val="4C9BDB"/>
                </a:solidFill>
                <a:latin typeface="Calibri"/>
                <a:cs typeface="Calibri"/>
              </a:defRPr>
            </a:lvl1pPr>
          </a:lstStyle>
          <a:p>
            <a:r>
              <a:rPr lang="en-GB" dirty="0" smtClean="0"/>
              <a:t>Click to edit master title style</a:t>
            </a:r>
            <a:endParaRPr lang="en-US" dirty="0"/>
          </a:p>
        </p:txBody>
      </p:sp>
      <p:sp>
        <p:nvSpPr>
          <p:cNvPr id="3" name="Text Placeholder 2"/>
          <p:cNvSpPr>
            <a:spLocks noGrp="1"/>
          </p:cNvSpPr>
          <p:nvPr>
            <p:ph type="body" sz="quarter" idx="10"/>
          </p:nvPr>
        </p:nvSpPr>
        <p:spPr>
          <a:xfrm>
            <a:off x="97691" y="823853"/>
            <a:ext cx="8958385" cy="684212"/>
          </a:xfrm>
        </p:spPr>
        <p:txBody>
          <a:bodyPr anchor="ctr">
            <a:normAutofit/>
          </a:bodyPr>
          <a:lstStyle>
            <a:lvl1pPr marL="0" indent="0" algn="ctr">
              <a:buNone/>
              <a:defRPr sz="1800" b="0">
                <a:solidFill>
                  <a:srgbClr val="4C9BDB"/>
                </a:solidFill>
                <a:latin typeface="Calibri"/>
                <a:cs typeface="Calibri"/>
              </a:defRPr>
            </a:lvl1pPr>
            <a:lvl3pPr marL="914400" indent="0">
              <a:buNone/>
              <a:defRPr/>
            </a:lvl3pPr>
          </a:lstStyle>
          <a:p>
            <a:pPr lvl="0"/>
            <a:r>
              <a:rPr lang="en-GB" dirty="0" smtClean="0"/>
              <a:t>Click to edit Master text styles</a:t>
            </a:r>
          </a:p>
        </p:txBody>
      </p:sp>
      <p:sp>
        <p:nvSpPr>
          <p:cNvPr id="11" name="Text Placeholder 2"/>
          <p:cNvSpPr>
            <a:spLocks noGrp="1"/>
          </p:cNvSpPr>
          <p:nvPr>
            <p:ph type="body" sz="quarter" idx="12"/>
          </p:nvPr>
        </p:nvSpPr>
        <p:spPr>
          <a:xfrm>
            <a:off x="97691" y="5692792"/>
            <a:ext cx="8958385" cy="1077321"/>
          </a:xfrm>
        </p:spPr>
        <p:txBody>
          <a:bodyPr anchor="b" anchorCtr="0">
            <a:normAutofit/>
          </a:bodyPr>
          <a:lstStyle>
            <a:lvl1pPr marL="0" indent="0" algn="ctr">
              <a:buNone/>
              <a:defRPr sz="1400" b="0">
                <a:solidFill>
                  <a:srgbClr val="4C9BDB"/>
                </a:solidFill>
                <a:latin typeface="Calibri"/>
                <a:cs typeface="Calibri"/>
              </a:defRPr>
            </a:lvl1pPr>
            <a:lvl3pPr marL="914400" indent="0">
              <a:buNone/>
              <a:defRPr/>
            </a:lvl3pPr>
          </a:lstStyle>
          <a:p>
            <a:pPr lvl="0"/>
            <a:r>
              <a:rPr lang="en-GB" dirty="0" smtClean="0"/>
              <a:t>Click to edit Master text styles</a:t>
            </a:r>
          </a:p>
        </p:txBody>
      </p:sp>
    </p:spTree>
    <p:extLst>
      <p:ext uri="{BB962C8B-B14F-4D97-AF65-F5344CB8AC3E}">
        <p14:creationId xmlns:p14="http://schemas.microsoft.com/office/powerpoint/2010/main" val="4015746942"/>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chor="ctr">
            <a:normAutofit/>
          </a:bodyPr>
          <a:lstStyle>
            <a:lvl1pPr algn="l">
              <a:defRPr sz="2400" b="0">
                <a:solidFill>
                  <a:srgbClr val="4C9BDB"/>
                </a:solidFill>
                <a:latin typeface="Calibri"/>
                <a:cs typeface="Calibri"/>
              </a:defRPr>
            </a:lvl1pPr>
          </a:lstStyle>
          <a:p>
            <a:r>
              <a:rPr lang="en-GB" dirty="0" smtClean="0"/>
              <a:t>Click to edit Master title style</a:t>
            </a:r>
            <a:endParaRPr lang="en-US" dirty="0"/>
          </a:p>
        </p:txBody>
      </p:sp>
    </p:spTree>
    <p:extLst>
      <p:ext uri="{BB962C8B-B14F-4D97-AF65-F5344CB8AC3E}">
        <p14:creationId xmlns:p14="http://schemas.microsoft.com/office/powerpoint/2010/main" val="289090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5A65CA-B0EE-4569-9002-27ABA16568AB}" type="slidenum">
              <a:rPr lang="en-US"/>
              <a:pPr>
                <a:defRPr/>
              </a:pPr>
              <a:t>‹#›</a:t>
            </a:fld>
            <a:endParaRPr lang="en-US"/>
          </a:p>
        </p:txBody>
      </p:sp>
    </p:spTree>
    <p:extLst>
      <p:ext uri="{BB962C8B-B14F-4D97-AF65-F5344CB8AC3E}">
        <p14:creationId xmlns:p14="http://schemas.microsoft.com/office/powerpoint/2010/main" val="19284388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85763F-9A12-46FF-B8E0-8C3DC3FC8752}" type="slidenum">
              <a:rPr lang="en-US"/>
              <a:pPr>
                <a:defRPr/>
              </a:pPr>
              <a:t>‹#›</a:t>
            </a:fld>
            <a:endParaRPr lang="en-US"/>
          </a:p>
        </p:txBody>
      </p:sp>
    </p:spTree>
    <p:extLst>
      <p:ext uri="{BB962C8B-B14F-4D97-AF65-F5344CB8AC3E}">
        <p14:creationId xmlns:p14="http://schemas.microsoft.com/office/powerpoint/2010/main" val="3099371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11A84AC-A0AE-49EA-98C0-A09E15F764D4}" type="datetimeFigureOut">
              <a:rPr lang="en-US"/>
              <a:pPr>
                <a:defRPr/>
              </a:pPr>
              <a:t>2/27/2017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EA1D0E-0789-450A-8E2F-CA13331C62EF}"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9D3CCE-4F94-4934-9861-E002DBCECCD4}" type="slidenum">
              <a:rPr lang="en-US"/>
              <a:pPr>
                <a:defRPr/>
              </a:pPr>
              <a:t>‹#›</a:t>
            </a:fld>
            <a:endParaRPr lang="en-US"/>
          </a:p>
        </p:txBody>
      </p:sp>
    </p:spTree>
    <p:extLst>
      <p:ext uri="{BB962C8B-B14F-4D97-AF65-F5344CB8AC3E}">
        <p14:creationId xmlns:p14="http://schemas.microsoft.com/office/powerpoint/2010/main" val="23671485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091FB4-07EA-49A9-93A6-3686069C2B04}" type="slidenum">
              <a:rPr lang="en-US"/>
              <a:pPr>
                <a:defRPr/>
              </a:pPr>
              <a:t>‹#›</a:t>
            </a:fld>
            <a:endParaRPr lang="en-US"/>
          </a:p>
        </p:txBody>
      </p:sp>
    </p:spTree>
    <p:extLst>
      <p:ext uri="{BB962C8B-B14F-4D97-AF65-F5344CB8AC3E}">
        <p14:creationId xmlns:p14="http://schemas.microsoft.com/office/powerpoint/2010/main" val="26475999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A062E4-AB31-497F-AA48-A5FC66AE4834}" type="slidenum">
              <a:rPr lang="en-US"/>
              <a:pPr>
                <a:defRPr/>
              </a:pPr>
              <a:t>‹#›</a:t>
            </a:fld>
            <a:endParaRPr lang="en-US"/>
          </a:p>
        </p:txBody>
      </p:sp>
    </p:spTree>
    <p:extLst>
      <p:ext uri="{BB962C8B-B14F-4D97-AF65-F5344CB8AC3E}">
        <p14:creationId xmlns:p14="http://schemas.microsoft.com/office/powerpoint/2010/main" val="24567345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A3D8EA5-2502-4C39-9899-5B7C77516EBB}" type="slidenum">
              <a:rPr lang="en-US"/>
              <a:pPr>
                <a:defRPr/>
              </a:pPr>
              <a:t>‹#›</a:t>
            </a:fld>
            <a:endParaRPr lang="en-US"/>
          </a:p>
        </p:txBody>
      </p:sp>
    </p:spTree>
    <p:extLst>
      <p:ext uri="{BB962C8B-B14F-4D97-AF65-F5344CB8AC3E}">
        <p14:creationId xmlns:p14="http://schemas.microsoft.com/office/powerpoint/2010/main" val="39426596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815F03-6603-4B6E-AA4E-D12503690B5D}" type="slidenum">
              <a:rPr lang="en-US"/>
              <a:pPr>
                <a:defRPr/>
              </a:pPr>
              <a:t>‹#›</a:t>
            </a:fld>
            <a:endParaRPr lang="en-US"/>
          </a:p>
        </p:txBody>
      </p:sp>
    </p:spTree>
    <p:extLst>
      <p:ext uri="{BB962C8B-B14F-4D97-AF65-F5344CB8AC3E}">
        <p14:creationId xmlns:p14="http://schemas.microsoft.com/office/powerpoint/2010/main" val="11748068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D2F39F-CD04-4753-8602-B3064D24D6D3}" type="slidenum">
              <a:rPr lang="en-US"/>
              <a:pPr>
                <a:defRPr/>
              </a:pPr>
              <a:t>‹#›</a:t>
            </a:fld>
            <a:endParaRPr lang="en-US"/>
          </a:p>
        </p:txBody>
      </p:sp>
    </p:spTree>
    <p:extLst>
      <p:ext uri="{BB962C8B-B14F-4D97-AF65-F5344CB8AC3E}">
        <p14:creationId xmlns:p14="http://schemas.microsoft.com/office/powerpoint/2010/main" val="263574675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168866-43EE-45C9-ACC3-5C36EDA04036}" type="slidenum">
              <a:rPr lang="en-US"/>
              <a:pPr>
                <a:defRPr/>
              </a:pPr>
              <a:t>‹#›</a:t>
            </a:fld>
            <a:endParaRPr lang="en-US"/>
          </a:p>
        </p:txBody>
      </p:sp>
    </p:spTree>
    <p:extLst>
      <p:ext uri="{BB962C8B-B14F-4D97-AF65-F5344CB8AC3E}">
        <p14:creationId xmlns:p14="http://schemas.microsoft.com/office/powerpoint/2010/main" val="9562475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6888BE-F3BA-4BF4-8E3A-51AFFE0ECCCE}" type="slidenum">
              <a:rPr lang="en-US"/>
              <a:pPr>
                <a:defRPr/>
              </a:pPr>
              <a:t>‹#›</a:t>
            </a:fld>
            <a:endParaRPr lang="en-US"/>
          </a:p>
        </p:txBody>
      </p:sp>
    </p:spTree>
    <p:extLst>
      <p:ext uri="{BB962C8B-B14F-4D97-AF65-F5344CB8AC3E}">
        <p14:creationId xmlns:p14="http://schemas.microsoft.com/office/powerpoint/2010/main" val="17054557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471798-A052-48F4-9EAA-3EA37AAAE0AD}" type="slidenum">
              <a:rPr lang="en-US"/>
              <a:pPr>
                <a:defRPr/>
              </a:pPr>
              <a:t>‹#›</a:t>
            </a:fld>
            <a:endParaRPr lang="en-US"/>
          </a:p>
        </p:txBody>
      </p:sp>
    </p:spTree>
    <p:extLst>
      <p:ext uri="{BB962C8B-B14F-4D97-AF65-F5344CB8AC3E}">
        <p14:creationId xmlns:p14="http://schemas.microsoft.com/office/powerpoint/2010/main" val="6348353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7014B3-745A-48CB-A760-DABEACBEADE2}" type="slidenum">
              <a:rPr lang="en-US"/>
              <a:pPr>
                <a:defRPr/>
              </a:pPr>
              <a:t>‹#›</a:t>
            </a:fld>
            <a:endParaRPr lang="en-US"/>
          </a:p>
        </p:txBody>
      </p:sp>
    </p:spTree>
    <p:extLst>
      <p:ext uri="{BB962C8B-B14F-4D97-AF65-F5344CB8AC3E}">
        <p14:creationId xmlns:p14="http://schemas.microsoft.com/office/powerpoint/2010/main" val="148557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A02FE63-1794-4A91-88F1-ABDB66375986}" type="datetimeFigureOut">
              <a:rPr lang="en-US"/>
              <a:pPr>
                <a:defRPr/>
              </a:pPr>
              <a:t>2/27/2017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868088-CCD7-41FD-BE7A-329A0BF6A9AE}"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2329B930-DABE-42A6-BEC3-17492FD17376}" type="slidenum">
              <a:rPr lang="en-US"/>
              <a:pPr>
                <a:defRPr/>
              </a:pPr>
              <a:t>‹#›</a:t>
            </a:fld>
            <a:endParaRPr lang="en-US"/>
          </a:p>
        </p:txBody>
      </p:sp>
    </p:spTree>
    <p:extLst>
      <p:ext uri="{BB962C8B-B14F-4D97-AF65-F5344CB8AC3E}">
        <p14:creationId xmlns:p14="http://schemas.microsoft.com/office/powerpoint/2010/main" val="26301760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AB2AEA5A-9187-44C7-87BB-BC2EB07550D2}" type="slidenum">
              <a:rPr lang="en-US"/>
              <a:pPr>
                <a:defRPr/>
              </a:pPr>
              <a:t>‹#›</a:t>
            </a:fld>
            <a:endParaRPr lang="en-US"/>
          </a:p>
        </p:txBody>
      </p:sp>
    </p:spTree>
    <p:extLst>
      <p:ext uri="{BB962C8B-B14F-4D97-AF65-F5344CB8AC3E}">
        <p14:creationId xmlns:p14="http://schemas.microsoft.com/office/powerpoint/2010/main" val="8508869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253CB71C-875F-44A7-B6D6-32AD1532E684}" type="slidenum">
              <a:rPr lang="en-US"/>
              <a:pPr>
                <a:defRPr/>
              </a:pPr>
              <a:t>‹#›</a:t>
            </a:fld>
            <a:endParaRPr lang="en-US"/>
          </a:p>
        </p:txBody>
      </p:sp>
    </p:spTree>
    <p:extLst>
      <p:ext uri="{BB962C8B-B14F-4D97-AF65-F5344CB8AC3E}">
        <p14:creationId xmlns:p14="http://schemas.microsoft.com/office/powerpoint/2010/main" val="7271082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vl1pPr>
          </a:lstStyle>
          <a:p>
            <a:pPr>
              <a:defRPr/>
            </a:pPr>
            <a:fld id="{C278CA2D-94BE-47EA-81AE-4A92ABFE2BC7}" type="slidenum">
              <a:rPr lang="en-US"/>
              <a:pPr>
                <a:defRPr/>
              </a:pPr>
              <a:t>‹#›</a:t>
            </a:fld>
            <a:endParaRPr lang="en-US"/>
          </a:p>
        </p:txBody>
      </p:sp>
    </p:spTree>
    <p:extLst>
      <p:ext uri="{BB962C8B-B14F-4D97-AF65-F5344CB8AC3E}">
        <p14:creationId xmlns:p14="http://schemas.microsoft.com/office/powerpoint/2010/main" val="9527689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eaLnBrk="1" fontAlgn="auto" hangingPunct="1">
              <a:spcBef>
                <a:spcPts val="0"/>
              </a:spcBef>
              <a:spcAft>
                <a:spcPts val="0"/>
              </a:spcAft>
              <a:defRPr/>
            </a:lvl1pPr>
          </a:lstStyle>
          <a:p>
            <a:pPr>
              <a:defRPr/>
            </a:pPr>
            <a:fld id="{6DE75441-DD5D-4A0D-B9EE-76567C7D4A12}" type="slidenum">
              <a:rPr lang="en-US"/>
              <a:pPr>
                <a:defRPr/>
              </a:pPr>
              <a:t>‹#›</a:t>
            </a:fld>
            <a:endParaRPr lang="en-US"/>
          </a:p>
        </p:txBody>
      </p:sp>
    </p:spTree>
    <p:extLst>
      <p:ext uri="{BB962C8B-B14F-4D97-AF65-F5344CB8AC3E}">
        <p14:creationId xmlns:p14="http://schemas.microsoft.com/office/powerpoint/2010/main" val="354407270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eaLnBrk="1" fontAlgn="auto" hangingPunct="1">
              <a:spcBef>
                <a:spcPts val="0"/>
              </a:spcBef>
              <a:spcAft>
                <a:spcPts val="0"/>
              </a:spcAft>
              <a:defRPr/>
            </a:lvl1pPr>
          </a:lstStyle>
          <a:p>
            <a:pPr>
              <a:defRPr/>
            </a:pPr>
            <a:fld id="{4BBD146E-F542-48A1-B282-C5D6B68E1ED9}" type="slidenum">
              <a:rPr lang="en-US"/>
              <a:pPr>
                <a:defRPr/>
              </a:pPr>
              <a:t>‹#›</a:t>
            </a:fld>
            <a:endParaRPr lang="en-US"/>
          </a:p>
        </p:txBody>
      </p:sp>
    </p:spTree>
    <p:extLst>
      <p:ext uri="{BB962C8B-B14F-4D97-AF65-F5344CB8AC3E}">
        <p14:creationId xmlns:p14="http://schemas.microsoft.com/office/powerpoint/2010/main" val="30821889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eaLnBrk="1" fontAlgn="auto" hangingPunct="1">
              <a:spcBef>
                <a:spcPts val="0"/>
              </a:spcBef>
              <a:spcAft>
                <a:spcPts val="0"/>
              </a:spcAft>
              <a:defRPr/>
            </a:lvl1pPr>
          </a:lstStyle>
          <a:p>
            <a:pPr>
              <a:defRPr/>
            </a:pPr>
            <a:fld id="{8E6C23A7-0A2A-4C59-A5D2-5491E169872F}" type="slidenum">
              <a:rPr lang="en-US"/>
              <a:pPr>
                <a:defRPr/>
              </a:pPr>
              <a:t>‹#›</a:t>
            </a:fld>
            <a:endParaRPr lang="en-US"/>
          </a:p>
        </p:txBody>
      </p:sp>
    </p:spTree>
    <p:extLst>
      <p:ext uri="{BB962C8B-B14F-4D97-AF65-F5344CB8AC3E}">
        <p14:creationId xmlns:p14="http://schemas.microsoft.com/office/powerpoint/2010/main" val="31267028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vl1pPr>
          </a:lstStyle>
          <a:p>
            <a:pPr>
              <a:defRPr/>
            </a:pPr>
            <a:fld id="{BF146F24-BBB8-484E-B6DD-D40327DBA9ED}" type="slidenum">
              <a:rPr lang="en-US"/>
              <a:pPr>
                <a:defRPr/>
              </a:pPr>
              <a:t>‹#›</a:t>
            </a:fld>
            <a:endParaRPr lang="en-US"/>
          </a:p>
        </p:txBody>
      </p:sp>
    </p:spTree>
    <p:extLst>
      <p:ext uri="{BB962C8B-B14F-4D97-AF65-F5344CB8AC3E}">
        <p14:creationId xmlns:p14="http://schemas.microsoft.com/office/powerpoint/2010/main" val="13416539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vl1pPr>
          </a:lstStyle>
          <a:p>
            <a:pPr>
              <a:defRPr/>
            </a:pPr>
            <a:fld id="{82DD18BD-8128-408E-AB46-0498AD47FCFD}" type="slidenum">
              <a:rPr lang="en-US"/>
              <a:pPr>
                <a:defRPr/>
              </a:pPr>
              <a:t>‹#›</a:t>
            </a:fld>
            <a:endParaRPr lang="en-US"/>
          </a:p>
        </p:txBody>
      </p:sp>
    </p:spTree>
    <p:extLst>
      <p:ext uri="{BB962C8B-B14F-4D97-AF65-F5344CB8AC3E}">
        <p14:creationId xmlns:p14="http://schemas.microsoft.com/office/powerpoint/2010/main" val="34696115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0D1B4FB6-B914-42B8-947F-4945F5512827}" type="slidenum">
              <a:rPr lang="en-US"/>
              <a:pPr>
                <a:defRPr/>
              </a:pPr>
              <a:t>‹#›</a:t>
            </a:fld>
            <a:endParaRPr lang="en-US"/>
          </a:p>
        </p:txBody>
      </p:sp>
    </p:spTree>
    <p:extLst>
      <p:ext uri="{BB962C8B-B14F-4D97-AF65-F5344CB8AC3E}">
        <p14:creationId xmlns:p14="http://schemas.microsoft.com/office/powerpoint/2010/main" val="1808735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36AABCA1-28F9-4D44-A45B-AEB9AE5DAD2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C985DF-C9F5-478E-B6E5-7C69F70F115C}" type="datetimeFigureOut">
              <a:rPr lang="en-US"/>
              <a:pPr>
                <a:defRPr/>
              </a:pPr>
              <a:t>2/27/2017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1562F2E-D58A-4918-9F88-16C35D146625}"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02437979-42A9-43D8-8B7E-91E3A7179D8C}" type="slidenum">
              <a:rPr lang="en-US"/>
              <a:pPr>
                <a:defRPr/>
              </a:pPr>
              <a:t>‹#›</a:t>
            </a:fld>
            <a:endParaRPr lang="en-US"/>
          </a:p>
        </p:txBody>
      </p:sp>
    </p:spTree>
    <p:extLst>
      <p:ext uri="{BB962C8B-B14F-4D97-AF65-F5344CB8AC3E}">
        <p14:creationId xmlns:p14="http://schemas.microsoft.com/office/powerpoint/2010/main" val="16165970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vl1pPr>
          </a:lstStyle>
          <a:p>
            <a:pPr>
              <a:defRPr/>
            </a:pPr>
            <a:fld id="{83E82978-FF4B-4038-A9BD-C04E5297F5EA}" type="slidenum">
              <a:rPr lang="en-US"/>
              <a:pPr>
                <a:defRPr/>
              </a:pPr>
              <a:t>‹#›</a:t>
            </a:fld>
            <a:endParaRPr lang="en-US"/>
          </a:p>
        </p:txBody>
      </p:sp>
    </p:spTree>
    <p:extLst>
      <p:ext uri="{BB962C8B-B14F-4D97-AF65-F5344CB8AC3E}">
        <p14:creationId xmlns:p14="http://schemas.microsoft.com/office/powerpoint/2010/main" val="10008591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DE4D09A9-C514-4072-B2F1-CDE96D9D5CFF}" type="slidenum">
              <a:rPr lang="en-US"/>
              <a:pPr>
                <a:defRPr/>
              </a:pPr>
              <a:t>‹#›</a:t>
            </a:fld>
            <a:endParaRPr lang="en-US"/>
          </a:p>
        </p:txBody>
      </p:sp>
    </p:spTree>
    <p:extLst>
      <p:ext uri="{BB962C8B-B14F-4D97-AF65-F5344CB8AC3E}">
        <p14:creationId xmlns:p14="http://schemas.microsoft.com/office/powerpoint/2010/main" val="2373035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E0B89032-181E-4C06-BF8D-16AEA55C4FD9}" type="slidenum">
              <a:rPr lang="en-US"/>
              <a:pPr>
                <a:defRPr/>
              </a:pPr>
              <a:t>‹#›</a:t>
            </a:fld>
            <a:endParaRPr lang="en-US"/>
          </a:p>
        </p:txBody>
      </p:sp>
    </p:spTree>
    <p:extLst>
      <p:ext uri="{BB962C8B-B14F-4D97-AF65-F5344CB8AC3E}">
        <p14:creationId xmlns:p14="http://schemas.microsoft.com/office/powerpoint/2010/main" val="31725112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0BD1B930-35F1-4BE6-A5EA-3360AB867766}" type="slidenum">
              <a:rPr lang="en-US"/>
              <a:pPr>
                <a:defRPr/>
              </a:pPr>
              <a:t>‹#›</a:t>
            </a:fld>
            <a:endParaRPr lang="en-US"/>
          </a:p>
        </p:txBody>
      </p:sp>
    </p:spTree>
    <p:extLst>
      <p:ext uri="{BB962C8B-B14F-4D97-AF65-F5344CB8AC3E}">
        <p14:creationId xmlns:p14="http://schemas.microsoft.com/office/powerpoint/2010/main" val="719536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vl1pPr>
          </a:lstStyle>
          <a:p>
            <a:pPr>
              <a:defRPr/>
            </a:pPr>
            <a:fld id="{DEF25B90-A2BC-4932-9D4F-854786E2A4CA}" type="slidenum">
              <a:rPr lang="en-US"/>
              <a:pPr>
                <a:defRPr/>
              </a:pPr>
              <a:t>‹#›</a:t>
            </a:fld>
            <a:endParaRPr lang="en-US"/>
          </a:p>
        </p:txBody>
      </p:sp>
    </p:spTree>
    <p:extLst>
      <p:ext uri="{BB962C8B-B14F-4D97-AF65-F5344CB8AC3E}">
        <p14:creationId xmlns:p14="http://schemas.microsoft.com/office/powerpoint/2010/main" val="19479449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eaLnBrk="1" fontAlgn="auto" hangingPunct="1">
              <a:spcBef>
                <a:spcPts val="0"/>
              </a:spcBef>
              <a:spcAft>
                <a:spcPts val="0"/>
              </a:spcAft>
              <a:defRPr/>
            </a:lvl1pPr>
          </a:lstStyle>
          <a:p>
            <a:pPr>
              <a:defRPr/>
            </a:pPr>
            <a:fld id="{75178CFB-66A7-49CF-80C0-1DEBF95A68F6}" type="slidenum">
              <a:rPr lang="en-US"/>
              <a:pPr>
                <a:defRPr/>
              </a:pPr>
              <a:t>‹#›</a:t>
            </a:fld>
            <a:endParaRPr lang="en-US"/>
          </a:p>
        </p:txBody>
      </p:sp>
    </p:spTree>
    <p:extLst>
      <p:ext uri="{BB962C8B-B14F-4D97-AF65-F5344CB8AC3E}">
        <p14:creationId xmlns:p14="http://schemas.microsoft.com/office/powerpoint/2010/main" val="341136763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eaLnBrk="1" fontAlgn="auto" hangingPunct="1">
              <a:spcBef>
                <a:spcPts val="0"/>
              </a:spcBef>
              <a:spcAft>
                <a:spcPts val="0"/>
              </a:spcAft>
              <a:defRPr/>
            </a:lvl1pPr>
          </a:lstStyle>
          <a:p>
            <a:pPr>
              <a:defRPr/>
            </a:pPr>
            <a:fld id="{884C0F31-60C6-41BF-9C73-82FDB37965A6}" type="slidenum">
              <a:rPr lang="en-US"/>
              <a:pPr>
                <a:defRPr/>
              </a:pPr>
              <a:t>‹#›</a:t>
            </a:fld>
            <a:endParaRPr lang="en-US"/>
          </a:p>
        </p:txBody>
      </p:sp>
    </p:spTree>
    <p:extLst>
      <p:ext uri="{BB962C8B-B14F-4D97-AF65-F5344CB8AC3E}">
        <p14:creationId xmlns:p14="http://schemas.microsoft.com/office/powerpoint/2010/main" val="22977320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eaLnBrk="1" fontAlgn="auto" hangingPunct="1">
              <a:spcBef>
                <a:spcPts val="0"/>
              </a:spcBef>
              <a:spcAft>
                <a:spcPts val="0"/>
              </a:spcAft>
              <a:defRPr/>
            </a:lvl1pPr>
          </a:lstStyle>
          <a:p>
            <a:pPr>
              <a:defRPr/>
            </a:pPr>
            <a:fld id="{624B2548-3873-40C6-BCB2-A9C572AE8256}" type="slidenum">
              <a:rPr lang="en-US"/>
              <a:pPr>
                <a:defRPr/>
              </a:pPr>
              <a:t>‹#›</a:t>
            </a:fld>
            <a:endParaRPr lang="en-US"/>
          </a:p>
        </p:txBody>
      </p:sp>
    </p:spTree>
    <p:extLst>
      <p:ext uri="{BB962C8B-B14F-4D97-AF65-F5344CB8AC3E}">
        <p14:creationId xmlns:p14="http://schemas.microsoft.com/office/powerpoint/2010/main" val="360722624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vl1pPr>
          </a:lstStyle>
          <a:p>
            <a:pPr>
              <a:defRPr/>
            </a:pPr>
            <a:fld id="{E3B1AB16-942E-4429-96A4-377270E1A25E}" type="slidenum">
              <a:rPr lang="en-US"/>
              <a:pPr>
                <a:defRPr/>
              </a:pPr>
              <a:t>‹#›</a:t>
            </a:fld>
            <a:endParaRPr lang="en-US"/>
          </a:p>
        </p:txBody>
      </p:sp>
    </p:spTree>
    <p:extLst>
      <p:ext uri="{BB962C8B-B14F-4D97-AF65-F5344CB8AC3E}">
        <p14:creationId xmlns:p14="http://schemas.microsoft.com/office/powerpoint/2010/main" val="1249059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3B5F5F-C9EB-472A-8AF7-1D64BBBC5D6A}"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8386E8-5C75-451A-B9EB-79EDFAAFB20E}"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vl1pPr>
          </a:lstStyle>
          <a:p>
            <a:pPr>
              <a:defRPr/>
            </a:pPr>
            <a:fld id="{4DB93362-7406-46B1-A6CA-2995831ECF68}" type="slidenum">
              <a:rPr lang="en-US"/>
              <a:pPr>
                <a:defRPr/>
              </a:pPr>
              <a:t>‹#›</a:t>
            </a:fld>
            <a:endParaRPr lang="en-US"/>
          </a:p>
        </p:txBody>
      </p:sp>
    </p:spTree>
    <p:extLst>
      <p:ext uri="{BB962C8B-B14F-4D97-AF65-F5344CB8AC3E}">
        <p14:creationId xmlns:p14="http://schemas.microsoft.com/office/powerpoint/2010/main" val="221909025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E26A3DC4-DF34-4664-8EA5-BFEC3144D62D}" type="slidenum">
              <a:rPr lang="en-US"/>
              <a:pPr>
                <a:defRPr/>
              </a:pPr>
              <a:t>‹#›</a:t>
            </a:fld>
            <a:endParaRPr lang="en-US"/>
          </a:p>
        </p:txBody>
      </p:sp>
    </p:spTree>
    <p:extLst>
      <p:ext uri="{BB962C8B-B14F-4D97-AF65-F5344CB8AC3E}">
        <p14:creationId xmlns:p14="http://schemas.microsoft.com/office/powerpoint/2010/main" val="380998012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lvl1pPr>
          </a:lstStyle>
          <a:p>
            <a:pPr>
              <a:defRPr/>
            </a:pPr>
            <a:fld id="{6C3F2795-4FDA-43B9-ADA7-9DE52F780043}" type="slidenum">
              <a:rPr lang="en-US"/>
              <a:pPr>
                <a:defRPr/>
              </a:pPr>
              <a:t>‹#›</a:t>
            </a:fld>
            <a:endParaRPr lang="en-US"/>
          </a:p>
        </p:txBody>
      </p:sp>
    </p:spTree>
    <p:extLst>
      <p:ext uri="{BB962C8B-B14F-4D97-AF65-F5344CB8AC3E}">
        <p14:creationId xmlns:p14="http://schemas.microsoft.com/office/powerpoint/2010/main" val="33888132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lvl1pPr>
          </a:lstStyle>
          <a:p>
            <a:pPr>
              <a:defRPr/>
            </a:pPr>
            <a:fld id="{A1386E56-1674-44E8-B46F-E1758763643B}" type="slidenum">
              <a:rPr lang="en-US"/>
              <a:pPr>
                <a:defRPr/>
              </a:pPr>
              <a:t>‹#›</a:t>
            </a:fld>
            <a:endParaRPr lang="en-US"/>
          </a:p>
        </p:txBody>
      </p:sp>
    </p:spTree>
    <p:extLst>
      <p:ext uri="{BB962C8B-B14F-4D97-AF65-F5344CB8AC3E}">
        <p14:creationId xmlns:p14="http://schemas.microsoft.com/office/powerpoint/2010/main" val="366040147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eaLnBrk="1" hangingPunct="1"/>
              <a:endParaRPr lang="en-US" sz="2800" smtClean="0">
                <a:solidFill>
                  <a:srgbClr val="EAEAEA"/>
                </a:solidFill>
                <a:latin typeface="Arial Black" pitchFamily="34" charset="0"/>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grpSp>
      <p:sp>
        <p:nvSpPr>
          <p:cNvPr id="4609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4609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atin typeface="Arial Black" pitchFamily="34" charset="0"/>
              </a:defRPr>
            </a:lvl1pPr>
          </a:lstStyle>
          <a:p>
            <a:pPr>
              <a:defRPr/>
            </a:pPr>
            <a:endParaRPr lang="en-US"/>
          </a:p>
        </p:txBody>
      </p:sp>
      <p:sp>
        <p:nvSpPr>
          <p:cNvPr id="21" name="Rectangle 21"/>
          <p:cNvSpPr>
            <a:spLocks noGrp="1" noChangeArrowheads="1"/>
          </p:cNvSpPr>
          <p:nvPr>
            <p:ph type="ftr" sz="quarter" idx="11"/>
          </p:nvPr>
        </p:nvSpPr>
        <p:spPr/>
        <p:txBody>
          <a:bodyPr/>
          <a:lstStyle>
            <a:lvl1pPr>
              <a:defRPr>
                <a:latin typeface="Arial Black" pitchFamily="34" charset="0"/>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a:latin typeface="Arial Black" pitchFamily="34" charset="0"/>
              </a:defRPr>
            </a:lvl1pPr>
          </a:lstStyle>
          <a:p>
            <a:pPr>
              <a:defRPr/>
            </a:pPr>
            <a:fld id="{F918E33D-75AF-4305-8510-B1094B0CA6B9}" type="slidenum">
              <a:rPr lang="en-US"/>
              <a:pPr>
                <a:defRPr/>
              </a:pPr>
              <a:t>‹#›</a:t>
            </a:fld>
            <a:endParaRPr lang="en-US"/>
          </a:p>
        </p:txBody>
      </p:sp>
    </p:spTree>
    <p:extLst>
      <p:ext uri="{BB962C8B-B14F-4D97-AF65-F5344CB8AC3E}">
        <p14:creationId xmlns:p14="http://schemas.microsoft.com/office/powerpoint/2010/main" val="169367813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atin typeface="Arial Black" pitchFamily="34" charset="0"/>
              </a:defRPr>
            </a:lvl1pPr>
          </a:lstStyle>
          <a:p>
            <a:pPr>
              <a:defRPr/>
            </a:pPr>
            <a:endParaRPr lang="en-US"/>
          </a:p>
        </p:txBody>
      </p:sp>
      <p:sp>
        <p:nvSpPr>
          <p:cNvPr id="5" name="Rectangle 20"/>
          <p:cNvSpPr>
            <a:spLocks noGrp="1" noChangeArrowheads="1"/>
          </p:cNvSpPr>
          <p:nvPr>
            <p:ph type="ftr" sz="quarter" idx="11"/>
          </p:nvPr>
        </p:nvSpPr>
        <p:spPr/>
        <p:txBody>
          <a:bodyPr/>
          <a:lstStyle>
            <a:lvl1pPr>
              <a:defRPr>
                <a:latin typeface="Arial Black" pitchFamily="34" charset="0"/>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atin typeface="Arial Black" pitchFamily="34" charset="0"/>
              </a:defRPr>
            </a:lvl1pPr>
          </a:lstStyle>
          <a:p>
            <a:pPr>
              <a:defRPr/>
            </a:pPr>
            <a:fld id="{F349D9FC-B162-42F3-B38E-7D419B994668}" type="slidenum">
              <a:rPr lang="en-US"/>
              <a:pPr>
                <a:defRPr/>
              </a:pPr>
              <a:t>‹#›</a:t>
            </a:fld>
            <a:endParaRPr lang="en-US"/>
          </a:p>
        </p:txBody>
      </p:sp>
    </p:spTree>
    <p:extLst>
      <p:ext uri="{BB962C8B-B14F-4D97-AF65-F5344CB8AC3E}">
        <p14:creationId xmlns:p14="http://schemas.microsoft.com/office/powerpoint/2010/main" val="20024924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p:txBody>
          <a:bodyPr/>
          <a:lstStyle>
            <a:lvl1pPr>
              <a:defRPr>
                <a:latin typeface="Arial Black" pitchFamily="34" charset="0"/>
              </a:defRPr>
            </a:lvl1pPr>
          </a:lstStyle>
          <a:p>
            <a:pPr>
              <a:defRPr/>
            </a:pPr>
            <a:endParaRPr lang="en-US"/>
          </a:p>
        </p:txBody>
      </p:sp>
      <p:sp>
        <p:nvSpPr>
          <p:cNvPr id="5" name="Rectangle 20"/>
          <p:cNvSpPr>
            <a:spLocks noGrp="1" noChangeArrowheads="1"/>
          </p:cNvSpPr>
          <p:nvPr>
            <p:ph type="ftr" sz="quarter" idx="11"/>
          </p:nvPr>
        </p:nvSpPr>
        <p:spPr/>
        <p:txBody>
          <a:bodyPr/>
          <a:lstStyle>
            <a:lvl1pPr>
              <a:defRPr>
                <a:latin typeface="Arial Black" pitchFamily="34" charset="0"/>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atin typeface="Arial Black" pitchFamily="34" charset="0"/>
              </a:defRPr>
            </a:lvl1pPr>
          </a:lstStyle>
          <a:p>
            <a:pPr>
              <a:defRPr/>
            </a:pPr>
            <a:fld id="{A1405AD1-F362-4E25-AA93-183EBE42A1D3}" type="slidenum">
              <a:rPr lang="en-US"/>
              <a:pPr>
                <a:defRPr/>
              </a:pPr>
              <a:t>‹#›</a:t>
            </a:fld>
            <a:endParaRPr lang="en-US"/>
          </a:p>
        </p:txBody>
      </p:sp>
    </p:spTree>
    <p:extLst>
      <p:ext uri="{BB962C8B-B14F-4D97-AF65-F5344CB8AC3E}">
        <p14:creationId xmlns:p14="http://schemas.microsoft.com/office/powerpoint/2010/main" val="267963625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a:defRPr>
                <a:latin typeface="Arial Black" pitchFamily="34" charset="0"/>
              </a:defRPr>
            </a:lvl1pPr>
          </a:lstStyle>
          <a:p>
            <a:pPr>
              <a:defRPr/>
            </a:pPr>
            <a:endParaRPr lang="en-US"/>
          </a:p>
        </p:txBody>
      </p:sp>
      <p:sp>
        <p:nvSpPr>
          <p:cNvPr id="6" name="Rectangle 20"/>
          <p:cNvSpPr>
            <a:spLocks noGrp="1" noChangeArrowheads="1"/>
          </p:cNvSpPr>
          <p:nvPr>
            <p:ph type="ftr" sz="quarter" idx="11"/>
          </p:nvPr>
        </p:nvSpPr>
        <p:spPr/>
        <p:txBody>
          <a:bodyPr/>
          <a:lstStyle>
            <a:lvl1pPr>
              <a:defRPr>
                <a:latin typeface="Arial Black" pitchFamily="34" charset="0"/>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atin typeface="Arial Black" pitchFamily="34" charset="0"/>
              </a:defRPr>
            </a:lvl1pPr>
          </a:lstStyle>
          <a:p>
            <a:pPr>
              <a:defRPr/>
            </a:pPr>
            <a:fld id="{D09937EC-E99E-4D90-886C-5D8D0DA11A2E}" type="slidenum">
              <a:rPr lang="en-US"/>
              <a:pPr>
                <a:defRPr/>
              </a:pPr>
              <a:t>‹#›</a:t>
            </a:fld>
            <a:endParaRPr lang="en-US"/>
          </a:p>
        </p:txBody>
      </p:sp>
    </p:spTree>
    <p:extLst>
      <p:ext uri="{BB962C8B-B14F-4D97-AF65-F5344CB8AC3E}">
        <p14:creationId xmlns:p14="http://schemas.microsoft.com/office/powerpoint/2010/main" val="141708043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p:txBody>
          <a:bodyPr/>
          <a:lstStyle>
            <a:lvl1pPr>
              <a:defRPr>
                <a:latin typeface="Arial Black" pitchFamily="34" charset="0"/>
              </a:defRPr>
            </a:lvl1pPr>
          </a:lstStyle>
          <a:p>
            <a:pPr>
              <a:defRPr/>
            </a:pPr>
            <a:endParaRPr lang="en-US"/>
          </a:p>
        </p:txBody>
      </p:sp>
      <p:sp>
        <p:nvSpPr>
          <p:cNvPr id="8" name="Rectangle 20"/>
          <p:cNvSpPr>
            <a:spLocks noGrp="1" noChangeArrowheads="1"/>
          </p:cNvSpPr>
          <p:nvPr>
            <p:ph type="ftr" sz="quarter" idx="11"/>
          </p:nvPr>
        </p:nvSpPr>
        <p:spPr/>
        <p:txBody>
          <a:bodyPr/>
          <a:lstStyle>
            <a:lvl1pPr>
              <a:defRPr>
                <a:latin typeface="Arial Black" pitchFamily="34" charset="0"/>
              </a:defRPr>
            </a:lvl1pPr>
          </a:lstStyle>
          <a:p>
            <a:pPr>
              <a:defRPr/>
            </a:pPr>
            <a:endParaRPr lang="en-US"/>
          </a:p>
        </p:txBody>
      </p:sp>
      <p:sp>
        <p:nvSpPr>
          <p:cNvPr id="9" name="Rectangle 21"/>
          <p:cNvSpPr>
            <a:spLocks noGrp="1" noChangeArrowheads="1"/>
          </p:cNvSpPr>
          <p:nvPr>
            <p:ph type="sldNum" sz="quarter" idx="12"/>
          </p:nvPr>
        </p:nvSpPr>
        <p:spPr/>
        <p:txBody>
          <a:bodyPr/>
          <a:lstStyle>
            <a:lvl1pPr>
              <a:defRPr>
                <a:latin typeface="Arial Black" pitchFamily="34" charset="0"/>
              </a:defRPr>
            </a:lvl1pPr>
          </a:lstStyle>
          <a:p>
            <a:pPr>
              <a:defRPr/>
            </a:pPr>
            <a:fld id="{5C25E2E1-547E-4BDE-B6B3-13549C9D0FAC}" type="slidenum">
              <a:rPr lang="en-US"/>
              <a:pPr>
                <a:defRPr/>
              </a:pPr>
              <a:t>‹#›</a:t>
            </a:fld>
            <a:endParaRPr lang="en-US"/>
          </a:p>
        </p:txBody>
      </p:sp>
    </p:spTree>
    <p:extLst>
      <p:ext uri="{BB962C8B-B14F-4D97-AF65-F5344CB8AC3E}">
        <p14:creationId xmlns:p14="http://schemas.microsoft.com/office/powerpoint/2010/main" val="18602103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p:txBody>
          <a:bodyPr/>
          <a:lstStyle>
            <a:lvl1pPr>
              <a:defRPr>
                <a:latin typeface="Arial Black" pitchFamily="34" charset="0"/>
              </a:defRPr>
            </a:lvl1pPr>
          </a:lstStyle>
          <a:p>
            <a:pPr>
              <a:defRPr/>
            </a:pPr>
            <a:endParaRPr lang="en-US"/>
          </a:p>
        </p:txBody>
      </p:sp>
      <p:sp>
        <p:nvSpPr>
          <p:cNvPr id="4" name="Rectangle 20"/>
          <p:cNvSpPr>
            <a:spLocks noGrp="1" noChangeArrowheads="1"/>
          </p:cNvSpPr>
          <p:nvPr>
            <p:ph type="ftr" sz="quarter" idx="11"/>
          </p:nvPr>
        </p:nvSpPr>
        <p:spPr/>
        <p:txBody>
          <a:bodyPr/>
          <a:lstStyle>
            <a:lvl1pPr>
              <a:defRPr>
                <a:latin typeface="Arial Black" pitchFamily="34" charset="0"/>
              </a:defRPr>
            </a:lvl1pPr>
          </a:lstStyle>
          <a:p>
            <a:pPr>
              <a:defRPr/>
            </a:pPr>
            <a:endParaRPr lang="en-US"/>
          </a:p>
        </p:txBody>
      </p:sp>
      <p:sp>
        <p:nvSpPr>
          <p:cNvPr id="5" name="Rectangle 21"/>
          <p:cNvSpPr>
            <a:spLocks noGrp="1" noChangeArrowheads="1"/>
          </p:cNvSpPr>
          <p:nvPr>
            <p:ph type="sldNum" sz="quarter" idx="12"/>
          </p:nvPr>
        </p:nvSpPr>
        <p:spPr/>
        <p:txBody>
          <a:bodyPr/>
          <a:lstStyle>
            <a:lvl1pPr>
              <a:defRPr>
                <a:latin typeface="Arial Black" pitchFamily="34" charset="0"/>
              </a:defRPr>
            </a:lvl1pPr>
          </a:lstStyle>
          <a:p>
            <a:pPr>
              <a:defRPr/>
            </a:pPr>
            <a:fld id="{93A83475-E167-43CE-B16C-6A4A9A2718BC}" type="slidenum">
              <a:rPr lang="en-US"/>
              <a:pPr>
                <a:defRPr/>
              </a:pPr>
              <a:t>‹#›</a:t>
            </a:fld>
            <a:endParaRPr lang="en-US"/>
          </a:p>
        </p:txBody>
      </p:sp>
    </p:spTree>
    <p:extLst>
      <p:ext uri="{BB962C8B-B14F-4D97-AF65-F5344CB8AC3E}">
        <p14:creationId xmlns:p14="http://schemas.microsoft.com/office/powerpoint/2010/main" val="2602402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36DE3B-B81E-4F24-9889-A37069FE9DD4}"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AF42BC-3849-4056-B0B1-1CBEDC6DE0DA}"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atin typeface="Arial Black" pitchFamily="34" charset="0"/>
              </a:defRPr>
            </a:lvl1pPr>
          </a:lstStyle>
          <a:p>
            <a:pPr>
              <a:defRPr/>
            </a:pPr>
            <a:endParaRPr lang="en-US"/>
          </a:p>
        </p:txBody>
      </p:sp>
      <p:sp>
        <p:nvSpPr>
          <p:cNvPr id="3" name="Rectangle 20"/>
          <p:cNvSpPr>
            <a:spLocks noGrp="1" noChangeArrowheads="1"/>
          </p:cNvSpPr>
          <p:nvPr>
            <p:ph type="ftr" sz="quarter" idx="11"/>
          </p:nvPr>
        </p:nvSpPr>
        <p:spPr/>
        <p:txBody>
          <a:bodyPr/>
          <a:lstStyle>
            <a:lvl1pPr>
              <a:defRPr>
                <a:latin typeface="Arial Black" pitchFamily="34" charset="0"/>
              </a:defRPr>
            </a:lvl1pPr>
          </a:lstStyle>
          <a:p>
            <a:pPr>
              <a:defRPr/>
            </a:pPr>
            <a:endParaRPr lang="en-US"/>
          </a:p>
        </p:txBody>
      </p:sp>
      <p:sp>
        <p:nvSpPr>
          <p:cNvPr id="4" name="Rectangle 21"/>
          <p:cNvSpPr>
            <a:spLocks noGrp="1" noChangeArrowheads="1"/>
          </p:cNvSpPr>
          <p:nvPr>
            <p:ph type="sldNum" sz="quarter" idx="12"/>
          </p:nvPr>
        </p:nvSpPr>
        <p:spPr/>
        <p:txBody>
          <a:bodyPr/>
          <a:lstStyle>
            <a:lvl1pPr>
              <a:defRPr>
                <a:latin typeface="Arial Black" pitchFamily="34" charset="0"/>
              </a:defRPr>
            </a:lvl1pPr>
          </a:lstStyle>
          <a:p>
            <a:pPr>
              <a:defRPr/>
            </a:pPr>
            <a:fld id="{F9301AD0-1BAE-4AEB-B504-498CF300E5F9}" type="slidenum">
              <a:rPr lang="en-US"/>
              <a:pPr>
                <a:defRPr/>
              </a:pPr>
              <a:t>‹#›</a:t>
            </a:fld>
            <a:endParaRPr lang="en-US"/>
          </a:p>
        </p:txBody>
      </p:sp>
    </p:spTree>
    <p:extLst>
      <p:ext uri="{BB962C8B-B14F-4D97-AF65-F5344CB8AC3E}">
        <p14:creationId xmlns:p14="http://schemas.microsoft.com/office/powerpoint/2010/main" val="17530950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defRPr>
                <a:latin typeface="Arial Black" pitchFamily="34" charset="0"/>
              </a:defRPr>
            </a:lvl1pPr>
          </a:lstStyle>
          <a:p>
            <a:pPr>
              <a:defRPr/>
            </a:pPr>
            <a:endParaRPr lang="en-US"/>
          </a:p>
        </p:txBody>
      </p:sp>
      <p:sp>
        <p:nvSpPr>
          <p:cNvPr id="6" name="Rectangle 20"/>
          <p:cNvSpPr>
            <a:spLocks noGrp="1" noChangeArrowheads="1"/>
          </p:cNvSpPr>
          <p:nvPr>
            <p:ph type="ftr" sz="quarter" idx="11"/>
          </p:nvPr>
        </p:nvSpPr>
        <p:spPr/>
        <p:txBody>
          <a:bodyPr/>
          <a:lstStyle>
            <a:lvl1pPr>
              <a:defRPr>
                <a:latin typeface="Arial Black" pitchFamily="34" charset="0"/>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atin typeface="Arial Black" pitchFamily="34" charset="0"/>
              </a:defRPr>
            </a:lvl1pPr>
          </a:lstStyle>
          <a:p>
            <a:pPr>
              <a:defRPr/>
            </a:pPr>
            <a:fld id="{9EFCC5DB-23CF-406F-AFA2-82F1F19BA7AE}" type="slidenum">
              <a:rPr lang="en-US"/>
              <a:pPr>
                <a:defRPr/>
              </a:pPr>
              <a:t>‹#›</a:t>
            </a:fld>
            <a:endParaRPr lang="en-US"/>
          </a:p>
        </p:txBody>
      </p:sp>
    </p:spTree>
    <p:extLst>
      <p:ext uri="{BB962C8B-B14F-4D97-AF65-F5344CB8AC3E}">
        <p14:creationId xmlns:p14="http://schemas.microsoft.com/office/powerpoint/2010/main" val="24585744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defRPr>
                <a:latin typeface="Arial Black" pitchFamily="34" charset="0"/>
              </a:defRPr>
            </a:lvl1pPr>
          </a:lstStyle>
          <a:p>
            <a:pPr>
              <a:defRPr/>
            </a:pPr>
            <a:endParaRPr lang="en-US"/>
          </a:p>
        </p:txBody>
      </p:sp>
      <p:sp>
        <p:nvSpPr>
          <p:cNvPr id="6" name="Rectangle 20"/>
          <p:cNvSpPr>
            <a:spLocks noGrp="1" noChangeArrowheads="1"/>
          </p:cNvSpPr>
          <p:nvPr>
            <p:ph type="ftr" sz="quarter" idx="11"/>
          </p:nvPr>
        </p:nvSpPr>
        <p:spPr/>
        <p:txBody>
          <a:bodyPr/>
          <a:lstStyle>
            <a:lvl1pPr>
              <a:defRPr>
                <a:latin typeface="Arial Black" pitchFamily="34" charset="0"/>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atin typeface="Arial Black" pitchFamily="34" charset="0"/>
              </a:defRPr>
            </a:lvl1pPr>
          </a:lstStyle>
          <a:p>
            <a:pPr>
              <a:defRPr/>
            </a:pPr>
            <a:fld id="{204ECAAF-75A8-4F0B-A4C8-12E1321D5DD0}" type="slidenum">
              <a:rPr lang="en-US"/>
              <a:pPr>
                <a:defRPr/>
              </a:pPr>
              <a:t>‹#›</a:t>
            </a:fld>
            <a:endParaRPr lang="en-US"/>
          </a:p>
        </p:txBody>
      </p:sp>
    </p:spTree>
    <p:extLst>
      <p:ext uri="{BB962C8B-B14F-4D97-AF65-F5344CB8AC3E}">
        <p14:creationId xmlns:p14="http://schemas.microsoft.com/office/powerpoint/2010/main" val="188443457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atin typeface="Arial Black" pitchFamily="34" charset="0"/>
              </a:defRPr>
            </a:lvl1pPr>
          </a:lstStyle>
          <a:p>
            <a:pPr>
              <a:defRPr/>
            </a:pPr>
            <a:endParaRPr lang="en-US"/>
          </a:p>
        </p:txBody>
      </p:sp>
      <p:sp>
        <p:nvSpPr>
          <p:cNvPr id="5" name="Rectangle 20"/>
          <p:cNvSpPr>
            <a:spLocks noGrp="1" noChangeArrowheads="1"/>
          </p:cNvSpPr>
          <p:nvPr>
            <p:ph type="ftr" sz="quarter" idx="11"/>
          </p:nvPr>
        </p:nvSpPr>
        <p:spPr/>
        <p:txBody>
          <a:bodyPr/>
          <a:lstStyle>
            <a:lvl1pPr>
              <a:defRPr>
                <a:latin typeface="Arial Black" pitchFamily="34" charset="0"/>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atin typeface="Arial Black" pitchFamily="34" charset="0"/>
              </a:defRPr>
            </a:lvl1pPr>
          </a:lstStyle>
          <a:p>
            <a:pPr>
              <a:defRPr/>
            </a:pPr>
            <a:fld id="{A3FBCB81-5F54-4274-BCA8-AFA224AF8F50}" type="slidenum">
              <a:rPr lang="en-US"/>
              <a:pPr>
                <a:defRPr/>
              </a:pPr>
              <a:t>‹#›</a:t>
            </a:fld>
            <a:endParaRPr lang="en-US"/>
          </a:p>
        </p:txBody>
      </p:sp>
    </p:spTree>
    <p:extLst>
      <p:ext uri="{BB962C8B-B14F-4D97-AF65-F5344CB8AC3E}">
        <p14:creationId xmlns:p14="http://schemas.microsoft.com/office/powerpoint/2010/main" val="11254192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atin typeface="Arial Black" pitchFamily="34" charset="0"/>
              </a:defRPr>
            </a:lvl1pPr>
          </a:lstStyle>
          <a:p>
            <a:pPr>
              <a:defRPr/>
            </a:pPr>
            <a:endParaRPr lang="en-US"/>
          </a:p>
        </p:txBody>
      </p:sp>
      <p:sp>
        <p:nvSpPr>
          <p:cNvPr id="5" name="Rectangle 20"/>
          <p:cNvSpPr>
            <a:spLocks noGrp="1" noChangeArrowheads="1"/>
          </p:cNvSpPr>
          <p:nvPr>
            <p:ph type="ftr" sz="quarter" idx="11"/>
          </p:nvPr>
        </p:nvSpPr>
        <p:spPr/>
        <p:txBody>
          <a:bodyPr/>
          <a:lstStyle>
            <a:lvl1pPr>
              <a:defRPr>
                <a:latin typeface="Arial Black" pitchFamily="34" charset="0"/>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atin typeface="Arial Black" pitchFamily="34" charset="0"/>
              </a:defRPr>
            </a:lvl1pPr>
          </a:lstStyle>
          <a:p>
            <a:pPr>
              <a:defRPr/>
            </a:pPr>
            <a:fld id="{24593984-C75F-48AC-B6E4-24C90FA04794}" type="slidenum">
              <a:rPr lang="en-US"/>
              <a:pPr>
                <a:defRPr/>
              </a:pPr>
              <a:t>‹#›</a:t>
            </a:fld>
            <a:endParaRPr lang="en-US"/>
          </a:p>
        </p:txBody>
      </p:sp>
    </p:spTree>
    <p:extLst>
      <p:ext uri="{BB962C8B-B14F-4D97-AF65-F5344CB8AC3E}">
        <p14:creationId xmlns:p14="http://schemas.microsoft.com/office/powerpoint/2010/main" val="6818552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a:defRPr>
                <a:latin typeface="Arial Black" pitchFamily="34" charset="0"/>
              </a:defRPr>
            </a:lvl1pPr>
          </a:lstStyle>
          <a:p>
            <a:pPr>
              <a:defRPr/>
            </a:pPr>
            <a:endParaRPr lang="en-US"/>
          </a:p>
        </p:txBody>
      </p:sp>
      <p:sp>
        <p:nvSpPr>
          <p:cNvPr id="6" name="Rectangle 20"/>
          <p:cNvSpPr>
            <a:spLocks noGrp="1" noChangeArrowheads="1"/>
          </p:cNvSpPr>
          <p:nvPr>
            <p:ph type="ftr" sz="quarter" idx="11"/>
          </p:nvPr>
        </p:nvSpPr>
        <p:spPr/>
        <p:txBody>
          <a:bodyPr/>
          <a:lstStyle>
            <a:lvl1pPr>
              <a:defRPr>
                <a:latin typeface="Arial Black" pitchFamily="34" charset="0"/>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atin typeface="Arial Black" pitchFamily="34" charset="0"/>
              </a:defRPr>
            </a:lvl1pPr>
          </a:lstStyle>
          <a:p>
            <a:pPr>
              <a:defRPr/>
            </a:pPr>
            <a:fld id="{406481CF-FB4A-4113-9727-0E62EF62A43B}" type="slidenum">
              <a:rPr lang="en-US"/>
              <a:pPr>
                <a:defRPr/>
              </a:pPr>
              <a:t>‹#›</a:t>
            </a:fld>
            <a:endParaRPr lang="en-US"/>
          </a:p>
        </p:txBody>
      </p:sp>
    </p:spTree>
    <p:extLst>
      <p:ext uri="{BB962C8B-B14F-4D97-AF65-F5344CB8AC3E}">
        <p14:creationId xmlns:p14="http://schemas.microsoft.com/office/powerpoint/2010/main" val="377324518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9"/>
          <p:cNvSpPr>
            <a:spLocks noGrp="1" noChangeArrowheads="1"/>
          </p:cNvSpPr>
          <p:nvPr>
            <p:ph type="dt" sz="half" idx="10"/>
          </p:nvPr>
        </p:nvSpPr>
        <p:spPr/>
        <p:txBody>
          <a:bodyPr/>
          <a:lstStyle>
            <a:lvl1pPr>
              <a:defRPr>
                <a:latin typeface="Arial Black" pitchFamily="34" charset="0"/>
              </a:defRPr>
            </a:lvl1pPr>
          </a:lstStyle>
          <a:p>
            <a:pPr>
              <a:defRPr/>
            </a:pPr>
            <a:endParaRPr lang="en-US"/>
          </a:p>
        </p:txBody>
      </p:sp>
      <p:sp>
        <p:nvSpPr>
          <p:cNvPr id="7" name="Rectangle 20"/>
          <p:cNvSpPr>
            <a:spLocks noGrp="1" noChangeArrowheads="1"/>
          </p:cNvSpPr>
          <p:nvPr>
            <p:ph type="ftr" sz="quarter" idx="11"/>
          </p:nvPr>
        </p:nvSpPr>
        <p:spPr/>
        <p:txBody>
          <a:bodyPr/>
          <a:lstStyle>
            <a:lvl1pPr>
              <a:defRPr>
                <a:latin typeface="Arial Black" pitchFamily="34" charset="0"/>
              </a:defRPr>
            </a:lvl1pPr>
          </a:lstStyle>
          <a:p>
            <a:pPr>
              <a:defRPr/>
            </a:pPr>
            <a:endParaRPr lang="en-US"/>
          </a:p>
        </p:txBody>
      </p:sp>
      <p:sp>
        <p:nvSpPr>
          <p:cNvPr id="8" name="Rectangle 21"/>
          <p:cNvSpPr>
            <a:spLocks noGrp="1" noChangeArrowheads="1"/>
          </p:cNvSpPr>
          <p:nvPr>
            <p:ph type="sldNum" sz="quarter" idx="12"/>
          </p:nvPr>
        </p:nvSpPr>
        <p:spPr/>
        <p:txBody>
          <a:bodyPr/>
          <a:lstStyle>
            <a:lvl1pPr>
              <a:defRPr>
                <a:latin typeface="Arial Black" pitchFamily="34" charset="0"/>
              </a:defRPr>
            </a:lvl1pPr>
          </a:lstStyle>
          <a:p>
            <a:pPr>
              <a:defRPr/>
            </a:pPr>
            <a:fld id="{5A252650-EA1F-4F2E-8F59-F8A4679CD02E}" type="slidenum">
              <a:rPr lang="en-US"/>
              <a:pPr>
                <a:defRPr/>
              </a:pPr>
              <a:t>‹#›</a:t>
            </a:fld>
            <a:endParaRPr lang="en-US"/>
          </a:p>
        </p:txBody>
      </p:sp>
    </p:spTree>
    <p:extLst>
      <p:ext uri="{BB962C8B-B14F-4D97-AF65-F5344CB8AC3E}">
        <p14:creationId xmlns:p14="http://schemas.microsoft.com/office/powerpoint/2010/main" val="39215770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D67656F-672B-40E8-8D85-C1068B4958B0}"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C652B3-8E19-434F-8357-61051C73B941}" type="slidenum">
              <a:rPr lang="en-US"/>
              <a:pPr>
                <a:defRPr/>
              </a:pPr>
              <a:t>‹#›</a:t>
            </a:fld>
            <a:endParaRPr lang="en-US"/>
          </a:p>
        </p:txBody>
      </p:sp>
    </p:spTree>
    <p:extLst>
      <p:ext uri="{BB962C8B-B14F-4D97-AF65-F5344CB8AC3E}">
        <p14:creationId xmlns:p14="http://schemas.microsoft.com/office/powerpoint/2010/main" val="396455529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37F9AF6-A68F-42E1-A7CF-897670639777}"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ADCAE8-EB70-4694-BF07-9C00DC6397BB}" type="slidenum">
              <a:rPr lang="en-US"/>
              <a:pPr>
                <a:defRPr/>
              </a:pPr>
              <a:t>‹#›</a:t>
            </a:fld>
            <a:endParaRPr lang="en-US"/>
          </a:p>
        </p:txBody>
      </p:sp>
    </p:spTree>
    <p:extLst>
      <p:ext uri="{BB962C8B-B14F-4D97-AF65-F5344CB8AC3E}">
        <p14:creationId xmlns:p14="http://schemas.microsoft.com/office/powerpoint/2010/main" val="28643051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E8B4A35-CF4A-4CBC-9E98-FCA96D597124}"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9E181D-EEC2-4D30-BD69-FB4572721A35}" type="slidenum">
              <a:rPr lang="en-US"/>
              <a:pPr>
                <a:defRPr/>
              </a:pPr>
              <a:t>‹#›</a:t>
            </a:fld>
            <a:endParaRPr lang="en-US"/>
          </a:p>
        </p:txBody>
      </p:sp>
    </p:spTree>
    <p:extLst>
      <p:ext uri="{BB962C8B-B14F-4D97-AF65-F5344CB8AC3E}">
        <p14:creationId xmlns:p14="http://schemas.microsoft.com/office/powerpoint/2010/main" val="969348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4E3329-0161-4B55-B11A-8B154B8ACB85}"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E33278-E4D2-4EBB-B898-5FC8C3F02EAE}"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961EE7E-35C3-444C-998B-92CC511817C4}"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D5E26F-7B97-4AF0-8FA9-DDE0E1145F79}" type="slidenum">
              <a:rPr lang="en-US"/>
              <a:pPr>
                <a:defRPr/>
              </a:pPr>
              <a:t>‹#›</a:t>
            </a:fld>
            <a:endParaRPr lang="en-US"/>
          </a:p>
        </p:txBody>
      </p:sp>
    </p:spTree>
    <p:extLst>
      <p:ext uri="{BB962C8B-B14F-4D97-AF65-F5344CB8AC3E}">
        <p14:creationId xmlns:p14="http://schemas.microsoft.com/office/powerpoint/2010/main" val="25358614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8089205-DCF2-47B9-8B41-6230605BDF7A}" type="datetimeFigureOut">
              <a:rPr lang="en-US"/>
              <a:pPr>
                <a:defRPr/>
              </a:pPr>
              <a:t>2/27/2017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A74F905-BB5E-4131-83A5-A34E765C164F}" type="slidenum">
              <a:rPr lang="en-US"/>
              <a:pPr>
                <a:defRPr/>
              </a:pPr>
              <a:t>‹#›</a:t>
            </a:fld>
            <a:endParaRPr lang="en-US"/>
          </a:p>
        </p:txBody>
      </p:sp>
    </p:spTree>
    <p:extLst>
      <p:ext uri="{BB962C8B-B14F-4D97-AF65-F5344CB8AC3E}">
        <p14:creationId xmlns:p14="http://schemas.microsoft.com/office/powerpoint/2010/main" val="246211172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CC3E9C6-02F3-4035-B0E0-5F1C8C3F711F}" type="datetimeFigureOut">
              <a:rPr lang="en-US"/>
              <a:pPr>
                <a:defRPr/>
              </a:pPr>
              <a:t>2/27/2017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5FD8EA6-447D-48FD-B280-546D13FEAC60}" type="slidenum">
              <a:rPr lang="en-US"/>
              <a:pPr>
                <a:defRPr/>
              </a:pPr>
              <a:t>‹#›</a:t>
            </a:fld>
            <a:endParaRPr lang="en-US"/>
          </a:p>
        </p:txBody>
      </p:sp>
    </p:spTree>
    <p:extLst>
      <p:ext uri="{BB962C8B-B14F-4D97-AF65-F5344CB8AC3E}">
        <p14:creationId xmlns:p14="http://schemas.microsoft.com/office/powerpoint/2010/main" val="180388824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3AA60A-E784-4918-B57B-4F22FEF6A62F}" type="datetimeFigureOut">
              <a:rPr lang="en-US"/>
              <a:pPr>
                <a:defRPr/>
              </a:pPr>
              <a:t>2/27/2017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C8D39F9-9DE6-4E2A-AF2F-12E92666F390}" type="slidenum">
              <a:rPr lang="en-US"/>
              <a:pPr>
                <a:defRPr/>
              </a:pPr>
              <a:t>‹#›</a:t>
            </a:fld>
            <a:endParaRPr lang="en-US"/>
          </a:p>
        </p:txBody>
      </p:sp>
    </p:spTree>
    <p:extLst>
      <p:ext uri="{BB962C8B-B14F-4D97-AF65-F5344CB8AC3E}">
        <p14:creationId xmlns:p14="http://schemas.microsoft.com/office/powerpoint/2010/main" val="14601714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4E0BF37-F43C-4F7E-821A-2FE1624E4590}"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889A16-8F0E-461E-B121-722DCBC0BFE0}" type="slidenum">
              <a:rPr lang="en-US"/>
              <a:pPr>
                <a:defRPr/>
              </a:pPr>
              <a:t>‹#›</a:t>
            </a:fld>
            <a:endParaRPr lang="en-US"/>
          </a:p>
        </p:txBody>
      </p:sp>
    </p:spTree>
    <p:extLst>
      <p:ext uri="{BB962C8B-B14F-4D97-AF65-F5344CB8AC3E}">
        <p14:creationId xmlns:p14="http://schemas.microsoft.com/office/powerpoint/2010/main" val="166774077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B46625F-BCE0-4B23-ADD5-525E64BF9A76}"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AF58D4-5701-4CE7-8E08-135F1D8DEEB1}" type="slidenum">
              <a:rPr lang="en-US"/>
              <a:pPr>
                <a:defRPr/>
              </a:pPr>
              <a:t>‹#›</a:t>
            </a:fld>
            <a:endParaRPr lang="en-US"/>
          </a:p>
        </p:txBody>
      </p:sp>
    </p:spTree>
    <p:extLst>
      <p:ext uri="{BB962C8B-B14F-4D97-AF65-F5344CB8AC3E}">
        <p14:creationId xmlns:p14="http://schemas.microsoft.com/office/powerpoint/2010/main" val="116971599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79020FC-940D-4C75-A63B-969502E16AC9}"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4BF7FE-EB16-43A8-AE72-C75867EBAE3D}" type="slidenum">
              <a:rPr lang="en-US"/>
              <a:pPr>
                <a:defRPr/>
              </a:pPr>
              <a:t>‹#›</a:t>
            </a:fld>
            <a:endParaRPr lang="en-US"/>
          </a:p>
        </p:txBody>
      </p:sp>
    </p:spTree>
    <p:extLst>
      <p:ext uri="{BB962C8B-B14F-4D97-AF65-F5344CB8AC3E}">
        <p14:creationId xmlns:p14="http://schemas.microsoft.com/office/powerpoint/2010/main" val="3084517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A2A06D-ED9D-49CB-B8AE-EDF67F757DD5}"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370619-2775-4628-8732-95CBBF2E085E}" type="slidenum">
              <a:rPr lang="en-US"/>
              <a:pPr>
                <a:defRPr/>
              </a:pPr>
              <a:t>‹#›</a:t>
            </a:fld>
            <a:endParaRPr lang="en-US"/>
          </a:p>
        </p:txBody>
      </p:sp>
    </p:spTree>
    <p:extLst>
      <p:ext uri="{BB962C8B-B14F-4D97-AF65-F5344CB8AC3E}">
        <p14:creationId xmlns:p14="http://schemas.microsoft.com/office/powerpoint/2010/main" val="329315393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z="2800"/>
            </a:lvl1pPr>
          </a:lstStyle>
          <a:p>
            <a:pPr>
              <a:defRPr/>
            </a:pPr>
            <a:fld id="{349244D4-3B69-4DA1-9CCA-B986BD87BD5B}" type="slidenum">
              <a:rPr lang="en-US"/>
              <a:pPr>
                <a:defRPr/>
              </a:pPr>
              <a:t>‹#›</a:t>
            </a:fld>
            <a:endParaRPr lang="en-US"/>
          </a:p>
        </p:txBody>
      </p:sp>
    </p:spTree>
    <p:extLst>
      <p:ext uri="{BB962C8B-B14F-4D97-AF65-F5344CB8AC3E}">
        <p14:creationId xmlns:p14="http://schemas.microsoft.com/office/powerpoint/2010/main" val="10904649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z="2800"/>
            </a:lvl1pPr>
          </a:lstStyle>
          <a:p>
            <a:pPr>
              <a:defRPr/>
            </a:pPr>
            <a:fld id="{F04C9029-3B03-4060-B675-E6C33B44844C}" type="slidenum">
              <a:rPr lang="en-US"/>
              <a:pPr>
                <a:defRPr/>
              </a:pPr>
              <a:t>‹#›</a:t>
            </a:fld>
            <a:endParaRPr lang="en-US"/>
          </a:p>
        </p:txBody>
      </p:sp>
    </p:spTree>
    <p:extLst>
      <p:ext uri="{BB962C8B-B14F-4D97-AF65-F5344CB8AC3E}">
        <p14:creationId xmlns:p14="http://schemas.microsoft.com/office/powerpoint/2010/main" val="2415642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6B5DBD-D497-4F06-B951-405FD01DC4F5}"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374C1A-1799-4F29-B7DC-1CF45D8F03E8}"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z="2800"/>
            </a:lvl1pPr>
          </a:lstStyle>
          <a:p>
            <a:pPr>
              <a:defRPr/>
            </a:pPr>
            <a:fld id="{DBDAAAF8-6CC7-4BBD-942E-C63BBEB5B4CC}" type="slidenum">
              <a:rPr lang="en-US"/>
              <a:pPr>
                <a:defRPr/>
              </a:pPr>
              <a:t>‹#›</a:t>
            </a:fld>
            <a:endParaRPr lang="en-US"/>
          </a:p>
        </p:txBody>
      </p:sp>
    </p:spTree>
    <p:extLst>
      <p:ext uri="{BB962C8B-B14F-4D97-AF65-F5344CB8AC3E}">
        <p14:creationId xmlns:p14="http://schemas.microsoft.com/office/powerpoint/2010/main" val="7368587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3716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z="2800"/>
            </a:lvl1pPr>
          </a:lstStyle>
          <a:p>
            <a:pPr>
              <a:defRPr/>
            </a:pPr>
            <a:fld id="{4E318FAF-BFD6-4802-9F17-C4997068B938}" type="slidenum">
              <a:rPr lang="en-US"/>
              <a:pPr>
                <a:defRPr/>
              </a:pPr>
              <a:t>‹#›</a:t>
            </a:fld>
            <a:endParaRPr lang="en-US"/>
          </a:p>
        </p:txBody>
      </p:sp>
    </p:spTree>
    <p:extLst>
      <p:ext uri="{BB962C8B-B14F-4D97-AF65-F5344CB8AC3E}">
        <p14:creationId xmlns:p14="http://schemas.microsoft.com/office/powerpoint/2010/main" val="7320660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sz="2800"/>
            </a:lvl1pPr>
          </a:lstStyle>
          <a:p>
            <a:pPr>
              <a:defRPr/>
            </a:pPr>
            <a:fld id="{976E895E-0308-4F98-B5C8-F73AF100607E}" type="slidenum">
              <a:rPr lang="en-US"/>
              <a:pPr>
                <a:defRPr/>
              </a:pPr>
              <a:t>‹#›</a:t>
            </a:fld>
            <a:endParaRPr lang="en-US"/>
          </a:p>
        </p:txBody>
      </p:sp>
    </p:spTree>
    <p:extLst>
      <p:ext uri="{BB962C8B-B14F-4D97-AF65-F5344CB8AC3E}">
        <p14:creationId xmlns:p14="http://schemas.microsoft.com/office/powerpoint/2010/main" val="177525682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sz="2800"/>
            </a:lvl1pPr>
          </a:lstStyle>
          <a:p>
            <a:pPr>
              <a:defRPr/>
            </a:pPr>
            <a:fld id="{4B986DF0-4E79-4866-8AEB-37CA97015BFC}" type="slidenum">
              <a:rPr lang="en-US"/>
              <a:pPr>
                <a:defRPr/>
              </a:pPr>
              <a:t>‹#›</a:t>
            </a:fld>
            <a:endParaRPr lang="en-US"/>
          </a:p>
        </p:txBody>
      </p:sp>
    </p:spTree>
    <p:extLst>
      <p:ext uri="{BB962C8B-B14F-4D97-AF65-F5344CB8AC3E}">
        <p14:creationId xmlns:p14="http://schemas.microsoft.com/office/powerpoint/2010/main" val="31214507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sz="2800"/>
            </a:lvl1pPr>
          </a:lstStyle>
          <a:p>
            <a:pPr>
              <a:defRPr/>
            </a:pPr>
            <a:fld id="{33B69D05-9522-499B-908E-69FB38D935FA}" type="slidenum">
              <a:rPr lang="en-US"/>
              <a:pPr>
                <a:defRPr/>
              </a:pPr>
              <a:t>‹#›</a:t>
            </a:fld>
            <a:endParaRPr lang="en-US"/>
          </a:p>
        </p:txBody>
      </p:sp>
    </p:spTree>
    <p:extLst>
      <p:ext uri="{BB962C8B-B14F-4D97-AF65-F5344CB8AC3E}">
        <p14:creationId xmlns:p14="http://schemas.microsoft.com/office/powerpoint/2010/main" val="34331015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z="2800"/>
            </a:lvl1pPr>
          </a:lstStyle>
          <a:p>
            <a:pPr>
              <a:defRPr/>
            </a:pPr>
            <a:fld id="{22E8DA2C-9D83-460E-B69B-AE93E9DFB066}" type="slidenum">
              <a:rPr lang="en-US"/>
              <a:pPr>
                <a:defRPr/>
              </a:pPr>
              <a:t>‹#›</a:t>
            </a:fld>
            <a:endParaRPr lang="en-US"/>
          </a:p>
        </p:txBody>
      </p:sp>
    </p:spTree>
    <p:extLst>
      <p:ext uri="{BB962C8B-B14F-4D97-AF65-F5344CB8AC3E}">
        <p14:creationId xmlns:p14="http://schemas.microsoft.com/office/powerpoint/2010/main" val="225189332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z="2800"/>
            </a:lvl1pPr>
          </a:lstStyle>
          <a:p>
            <a:pPr>
              <a:defRPr/>
            </a:pPr>
            <a:fld id="{BC12DB55-915A-442A-9704-070481EA7715}" type="slidenum">
              <a:rPr lang="en-US"/>
              <a:pPr>
                <a:defRPr/>
              </a:pPr>
              <a:t>‹#›</a:t>
            </a:fld>
            <a:endParaRPr lang="en-US"/>
          </a:p>
        </p:txBody>
      </p:sp>
    </p:spTree>
    <p:extLst>
      <p:ext uri="{BB962C8B-B14F-4D97-AF65-F5344CB8AC3E}">
        <p14:creationId xmlns:p14="http://schemas.microsoft.com/office/powerpoint/2010/main" val="16651598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z="2800"/>
            </a:lvl1pPr>
          </a:lstStyle>
          <a:p>
            <a:pPr>
              <a:defRPr/>
            </a:pPr>
            <a:fld id="{37C580FA-0B15-413F-96AA-9C81E292E24C}" type="slidenum">
              <a:rPr lang="en-US"/>
              <a:pPr>
                <a:defRPr/>
              </a:pPr>
              <a:t>‹#›</a:t>
            </a:fld>
            <a:endParaRPr lang="en-US"/>
          </a:p>
        </p:txBody>
      </p:sp>
    </p:spTree>
    <p:extLst>
      <p:ext uri="{BB962C8B-B14F-4D97-AF65-F5344CB8AC3E}">
        <p14:creationId xmlns:p14="http://schemas.microsoft.com/office/powerpoint/2010/main" val="628346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228600"/>
            <a:ext cx="22098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4770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z="2800"/>
            </a:lvl1pPr>
          </a:lstStyle>
          <a:p>
            <a:pPr>
              <a:defRPr/>
            </a:pPr>
            <a:fld id="{5D7541CD-4037-4288-B627-6DB7F9A29B7B}" type="slidenum">
              <a:rPr lang="en-US"/>
              <a:pPr>
                <a:defRPr/>
              </a:pPr>
              <a:t>‹#›</a:t>
            </a:fld>
            <a:endParaRPr lang="en-US"/>
          </a:p>
        </p:txBody>
      </p:sp>
    </p:spTree>
    <p:extLst>
      <p:ext uri="{BB962C8B-B14F-4D97-AF65-F5344CB8AC3E}">
        <p14:creationId xmlns:p14="http://schemas.microsoft.com/office/powerpoint/2010/main" val="347233411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371600"/>
            <a:ext cx="43434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371600"/>
            <a:ext cx="43434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sz="2800"/>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sz="2800"/>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z="2800"/>
            </a:lvl1pPr>
          </a:lstStyle>
          <a:p>
            <a:pPr>
              <a:defRPr/>
            </a:pPr>
            <a:fld id="{68706F22-9C67-46C3-8B78-280CA693D862}" type="slidenum">
              <a:rPr lang="en-US"/>
              <a:pPr>
                <a:defRPr/>
              </a:pPr>
              <a:t>‹#›</a:t>
            </a:fld>
            <a:endParaRPr lang="en-US"/>
          </a:p>
        </p:txBody>
      </p:sp>
    </p:spTree>
    <p:extLst>
      <p:ext uri="{BB962C8B-B14F-4D97-AF65-F5344CB8AC3E}">
        <p14:creationId xmlns:p14="http://schemas.microsoft.com/office/powerpoint/2010/main" val="2905595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grpSp>
      <p:sp>
        <p:nvSpPr>
          <p:cNvPr id="4609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4609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fontAlgn="auto">
              <a:spcBef>
                <a:spcPts val="0"/>
              </a:spcBef>
              <a:spcAft>
                <a:spcPts val="0"/>
              </a:spcAft>
              <a:defRPr/>
            </a:lvl1pPr>
          </a:lstStyle>
          <a:p>
            <a:pPr>
              <a:defRPr/>
            </a:pPr>
            <a:endParaRPr lang="en-US"/>
          </a:p>
        </p:txBody>
      </p:sp>
      <p:sp>
        <p:nvSpPr>
          <p:cNvPr id="21" name="Rectangle 21"/>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22" name="Rectangle 22"/>
          <p:cNvSpPr>
            <a:spLocks noGrp="1" noChangeArrowheads="1"/>
          </p:cNvSpPr>
          <p:nvPr>
            <p:ph type="sldNum" sz="quarter" idx="12"/>
          </p:nvPr>
        </p:nvSpPr>
        <p:spPr/>
        <p:txBody>
          <a:bodyPr/>
          <a:lstStyle>
            <a:lvl1pPr fontAlgn="auto">
              <a:spcBef>
                <a:spcPts val="0"/>
              </a:spcBef>
              <a:spcAft>
                <a:spcPts val="0"/>
              </a:spcAft>
              <a:defRPr/>
            </a:lvl1pPr>
          </a:lstStyle>
          <a:p>
            <a:pPr>
              <a:defRPr/>
            </a:pPr>
            <a:fld id="{075EDAE9-9FFC-42BC-809E-8B8FDD2C393C}"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19725961-5318-441A-870A-351214C51A42}" type="datetimeFigureOut">
              <a:rPr lang="en-US"/>
              <a:pPr>
                <a:defRPr/>
              </a:pPr>
              <a:t>2/27/2017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09D44484-7EA8-4D41-95B1-51ACA36D71C2}" type="slidenum">
              <a:rPr lang="en-US"/>
              <a:pPr>
                <a:defRPr/>
              </a:pPr>
              <a:t>‹#›</a:t>
            </a:fld>
            <a:endParaRPr lang="en-US"/>
          </a:p>
        </p:txBody>
      </p:sp>
    </p:spTree>
    <p:extLst>
      <p:ext uri="{BB962C8B-B14F-4D97-AF65-F5344CB8AC3E}">
        <p14:creationId xmlns:p14="http://schemas.microsoft.com/office/powerpoint/2010/main" val="19387920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B62715AC-04F8-4380-AF10-34546BF87CE3}" type="datetimeFigureOut">
              <a:rPr lang="en-US"/>
              <a:pPr>
                <a:defRPr/>
              </a:pPr>
              <a:t>2/27/2017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E5A754E3-8FD7-4E22-8C12-49F303532B83}" type="slidenum">
              <a:rPr lang="en-US"/>
              <a:pPr>
                <a:defRPr/>
              </a:pPr>
              <a:t>‹#›</a:t>
            </a:fld>
            <a:endParaRPr lang="en-US"/>
          </a:p>
        </p:txBody>
      </p:sp>
    </p:spTree>
    <p:extLst>
      <p:ext uri="{BB962C8B-B14F-4D97-AF65-F5344CB8AC3E}">
        <p14:creationId xmlns:p14="http://schemas.microsoft.com/office/powerpoint/2010/main" val="196880722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fld id="{E16819F5-641E-413D-BBFC-AEE6DFA96DA8}" type="datetimeFigureOut">
              <a:rPr lang="en-US"/>
              <a:pPr>
                <a:defRPr/>
              </a:pPr>
              <a:t>2/27/2017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C7803209-8FDF-4BDA-85C9-6A8DE2E00B38}" type="slidenum">
              <a:rPr lang="en-US"/>
              <a:pPr>
                <a:defRPr/>
              </a:pPr>
              <a:t>‹#›</a:t>
            </a:fld>
            <a:endParaRPr lang="en-US"/>
          </a:p>
        </p:txBody>
      </p:sp>
    </p:spTree>
    <p:extLst>
      <p:ext uri="{BB962C8B-B14F-4D97-AF65-F5344CB8AC3E}">
        <p14:creationId xmlns:p14="http://schemas.microsoft.com/office/powerpoint/2010/main" val="37655081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lvl1pPr>
          </a:lstStyle>
          <a:p>
            <a:pPr>
              <a:defRPr/>
            </a:pPr>
            <a:fld id="{7D6C978F-F2A6-42A8-AE60-261D87CCA80E}" type="datetimeFigureOut">
              <a:rPr lang="en-US"/>
              <a:pPr>
                <a:defRPr/>
              </a:pPr>
              <a:t>2/27/2017</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515AAE1A-32DE-4B95-BD53-B527DB52BB9A}" type="slidenum">
              <a:rPr lang="en-US"/>
              <a:pPr>
                <a:defRPr/>
              </a:pPr>
              <a:t>‹#›</a:t>
            </a:fld>
            <a:endParaRPr lang="en-US"/>
          </a:p>
        </p:txBody>
      </p:sp>
    </p:spTree>
    <p:extLst>
      <p:ext uri="{BB962C8B-B14F-4D97-AF65-F5344CB8AC3E}">
        <p14:creationId xmlns:p14="http://schemas.microsoft.com/office/powerpoint/2010/main" val="111182019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lvl1pPr>
          </a:lstStyle>
          <a:p>
            <a:pPr>
              <a:defRPr/>
            </a:pPr>
            <a:fld id="{7156C693-C942-4482-A218-2D510399C286}" type="datetimeFigureOut">
              <a:rPr lang="en-US"/>
              <a:pPr>
                <a:defRPr/>
              </a:pPr>
              <a:t>2/27/2017</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vl1pPr>
          </a:lstStyle>
          <a:p>
            <a:pPr>
              <a:defRPr/>
            </a:pPr>
            <a:fld id="{BC1CFB66-2D9D-4245-ACD6-ACDD776C78E7}" type="slidenum">
              <a:rPr lang="en-US"/>
              <a:pPr>
                <a:defRPr/>
              </a:pPr>
              <a:t>‹#›</a:t>
            </a:fld>
            <a:endParaRPr lang="en-US"/>
          </a:p>
        </p:txBody>
      </p:sp>
    </p:spTree>
    <p:extLst>
      <p:ext uri="{BB962C8B-B14F-4D97-AF65-F5344CB8AC3E}">
        <p14:creationId xmlns:p14="http://schemas.microsoft.com/office/powerpoint/2010/main" val="16375986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lvl1pPr>
          </a:lstStyle>
          <a:p>
            <a:pPr>
              <a:defRPr/>
            </a:pPr>
            <a:fld id="{276F198B-19E6-4D1C-835D-3068FFB20346}" type="datetimeFigureOut">
              <a:rPr lang="en-US"/>
              <a:pPr>
                <a:defRPr/>
              </a:pPr>
              <a:t>2/27/2017</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vl1pPr>
          </a:lstStyle>
          <a:p>
            <a:pPr>
              <a:defRPr/>
            </a:pPr>
            <a:fld id="{79CB7C40-4398-45C6-BFD1-A8234309C8B6}" type="slidenum">
              <a:rPr lang="en-US"/>
              <a:pPr>
                <a:defRPr/>
              </a:pPr>
              <a:t>‹#›</a:t>
            </a:fld>
            <a:endParaRPr lang="en-US"/>
          </a:p>
        </p:txBody>
      </p:sp>
    </p:spTree>
    <p:extLst>
      <p:ext uri="{BB962C8B-B14F-4D97-AF65-F5344CB8AC3E}">
        <p14:creationId xmlns:p14="http://schemas.microsoft.com/office/powerpoint/2010/main" val="34455154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pPr>
              <a:defRPr/>
            </a:pPr>
            <a:fld id="{E000F230-C367-47A0-9D9A-553FACF510FE}" type="datetimeFigureOut">
              <a:rPr lang="en-US"/>
              <a:pPr>
                <a:defRPr/>
              </a:pPr>
              <a:t>2/27/2017</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vl1pPr>
          </a:lstStyle>
          <a:p>
            <a:pPr>
              <a:defRPr/>
            </a:pPr>
            <a:fld id="{72281BE4-224F-4B59-ABB7-AD934157CD5C}" type="slidenum">
              <a:rPr lang="en-US"/>
              <a:pPr>
                <a:defRPr/>
              </a:pPr>
              <a:t>‹#›</a:t>
            </a:fld>
            <a:endParaRPr lang="en-US"/>
          </a:p>
        </p:txBody>
      </p:sp>
    </p:spTree>
    <p:extLst>
      <p:ext uri="{BB962C8B-B14F-4D97-AF65-F5344CB8AC3E}">
        <p14:creationId xmlns:p14="http://schemas.microsoft.com/office/powerpoint/2010/main" val="28935666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F49E9D24-F1BA-4155-9A10-D20EC7592538}" type="datetimeFigureOut">
              <a:rPr lang="en-US"/>
              <a:pPr>
                <a:defRPr/>
              </a:pPr>
              <a:t>2/27/2017</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31088C9A-06E7-4DCD-9185-11CF8A24B5E2}" type="slidenum">
              <a:rPr lang="en-US"/>
              <a:pPr>
                <a:defRPr/>
              </a:pPr>
              <a:t>‹#›</a:t>
            </a:fld>
            <a:endParaRPr lang="en-US"/>
          </a:p>
        </p:txBody>
      </p:sp>
    </p:spTree>
    <p:extLst>
      <p:ext uri="{BB962C8B-B14F-4D97-AF65-F5344CB8AC3E}">
        <p14:creationId xmlns:p14="http://schemas.microsoft.com/office/powerpoint/2010/main" val="428186274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E9B12BBE-7C01-404C-972B-DB33A9BAF6AC}" type="datetimeFigureOut">
              <a:rPr lang="en-US"/>
              <a:pPr>
                <a:defRPr/>
              </a:pPr>
              <a:t>2/27/2017</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39275172-72A5-4961-8C01-C85A25D349DA}" type="slidenum">
              <a:rPr lang="en-US"/>
              <a:pPr>
                <a:defRPr/>
              </a:pPr>
              <a:t>‹#›</a:t>
            </a:fld>
            <a:endParaRPr lang="en-US"/>
          </a:p>
        </p:txBody>
      </p:sp>
    </p:spTree>
    <p:extLst>
      <p:ext uri="{BB962C8B-B14F-4D97-AF65-F5344CB8AC3E}">
        <p14:creationId xmlns:p14="http://schemas.microsoft.com/office/powerpoint/2010/main" val="321740156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8FDA2580-BE57-40FA-A4E1-6F72DD56C7D0}" type="datetimeFigureOut">
              <a:rPr lang="en-US"/>
              <a:pPr>
                <a:defRPr/>
              </a:pPr>
              <a:t>2/27/2017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E6A34A56-5C3E-4E0E-8373-5D5397CEDD2E}" type="slidenum">
              <a:rPr lang="en-US"/>
              <a:pPr>
                <a:defRPr/>
              </a:pPr>
              <a:t>‹#›</a:t>
            </a:fld>
            <a:endParaRPr lang="en-US"/>
          </a:p>
        </p:txBody>
      </p:sp>
    </p:spTree>
    <p:extLst>
      <p:ext uri="{BB962C8B-B14F-4D97-AF65-F5344CB8AC3E}">
        <p14:creationId xmlns:p14="http://schemas.microsoft.com/office/powerpoint/2010/main" val="409040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EE651F82-9946-40E3-A5DE-5BC237B6D85E}"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15664745-F805-437D-A2C1-D0483699BA51}" type="datetimeFigureOut">
              <a:rPr lang="en-US"/>
              <a:pPr>
                <a:defRPr/>
              </a:pPr>
              <a:t>2/27/2017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988CEC48-21D4-40F7-B79C-B782D38421BE}" type="slidenum">
              <a:rPr lang="en-US"/>
              <a:pPr>
                <a:defRPr/>
              </a:pPr>
              <a:t>‹#›</a:t>
            </a:fld>
            <a:endParaRPr lang="en-US"/>
          </a:p>
        </p:txBody>
      </p:sp>
    </p:spTree>
    <p:extLst>
      <p:ext uri="{BB962C8B-B14F-4D97-AF65-F5344CB8AC3E}">
        <p14:creationId xmlns:p14="http://schemas.microsoft.com/office/powerpoint/2010/main" val="15478827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80D827D-CC5A-4A93-9C19-5619D695224E}"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2C1E54-1003-4EFC-A68E-A435AABF7AD1}" type="slidenum">
              <a:rPr lang="en-US"/>
              <a:pPr>
                <a:defRPr/>
              </a:pPr>
              <a:t>‹#›</a:t>
            </a:fld>
            <a:endParaRPr lang="en-US"/>
          </a:p>
        </p:txBody>
      </p:sp>
    </p:spTree>
    <p:extLst>
      <p:ext uri="{BB962C8B-B14F-4D97-AF65-F5344CB8AC3E}">
        <p14:creationId xmlns:p14="http://schemas.microsoft.com/office/powerpoint/2010/main" val="14222756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7E247B-B002-457A-98F1-437538E8B12E}"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2B8906-1FE8-4B42-8731-2716FB5CE60F}" type="slidenum">
              <a:rPr lang="en-US"/>
              <a:pPr>
                <a:defRPr/>
              </a:pPr>
              <a:t>‹#›</a:t>
            </a:fld>
            <a:endParaRPr lang="en-US"/>
          </a:p>
        </p:txBody>
      </p:sp>
    </p:spTree>
    <p:extLst>
      <p:ext uri="{BB962C8B-B14F-4D97-AF65-F5344CB8AC3E}">
        <p14:creationId xmlns:p14="http://schemas.microsoft.com/office/powerpoint/2010/main" val="208388565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296CC7F-EDA2-4545-8920-81979A69853B}"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CCC856-A8FB-46B0-AFD5-D9E0D8B675C4}" type="slidenum">
              <a:rPr lang="en-US"/>
              <a:pPr>
                <a:defRPr/>
              </a:pPr>
              <a:t>‹#›</a:t>
            </a:fld>
            <a:endParaRPr lang="en-US"/>
          </a:p>
        </p:txBody>
      </p:sp>
    </p:spTree>
    <p:extLst>
      <p:ext uri="{BB962C8B-B14F-4D97-AF65-F5344CB8AC3E}">
        <p14:creationId xmlns:p14="http://schemas.microsoft.com/office/powerpoint/2010/main" val="366209089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D9197EE-F43D-4DB3-9639-1852A6857EFA}"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90A316-6390-4C72-AE44-BDF54AC249C1}" type="slidenum">
              <a:rPr lang="en-US"/>
              <a:pPr>
                <a:defRPr/>
              </a:pPr>
              <a:t>‹#›</a:t>
            </a:fld>
            <a:endParaRPr lang="en-US"/>
          </a:p>
        </p:txBody>
      </p:sp>
    </p:spTree>
    <p:extLst>
      <p:ext uri="{BB962C8B-B14F-4D97-AF65-F5344CB8AC3E}">
        <p14:creationId xmlns:p14="http://schemas.microsoft.com/office/powerpoint/2010/main" val="11666571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E2E6F80-EC20-4BDB-9915-2E1971B9BAA7}" type="datetimeFigureOut">
              <a:rPr lang="en-US"/>
              <a:pPr>
                <a:defRPr/>
              </a:pPr>
              <a:t>2/27/2017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B676D5F-633F-4627-80EC-5399A9A3EB88}" type="slidenum">
              <a:rPr lang="en-US"/>
              <a:pPr>
                <a:defRPr/>
              </a:pPr>
              <a:t>‹#›</a:t>
            </a:fld>
            <a:endParaRPr lang="en-US"/>
          </a:p>
        </p:txBody>
      </p:sp>
    </p:spTree>
    <p:extLst>
      <p:ext uri="{BB962C8B-B14F-4D97-AF65-F5344CB8AC3E}">
        <p14:creationId xmlns:p14="http://schemas.microsoft.com/office/powerpoint/2010/main" val="250298199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DBC0F1F-1471-4439-9E42-D7D85C441BDA}" type="datetimeFigureOut">
              <a:rPr lang="en-US"/>
              <a:pPr>
                <a:defRPr/>
              </a:pPr>
              <a:t>2/27/2017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96B9806-ED96-44A1-914F-C1DCF1E0E65D}" type="slidenum">
              <a:rPr lang="en-US"/>
              <a:pPr>
                <a:defRPr/>
              </a:pPr>
              <a:t>‹#›</a:t>
            </a:fld>
            <a:endParaRPr lang="en-US"/>
          </a:p>
        </p:txBody>
      </p:sp>
    </p:spTree>
    <p:extLst>
      <p:ext uri="{BB962C8B-B14F-4D97-AF65-F5344CB8AC3E}">
        <p14:creationId xmlns:p14="http://schemas.microsoft.com/office/powerpoint/2010/main" val="266915911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B02376B-B629-4C81-A6C1-27D7741935B9}" type="datetimeFigureOut">
              <a:rPr lang="en-US"/>
              <a:pPr>
                <a:defRPr/>
              </a:pPr>
              <a:t>2/27/2017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3C0A63C-9C0F-4C66-8C90-BC001AA5CF5A}" type="slidenum">
              <a:rPr lang="en-US"/>
              <a:pPr>
                <a:defRPr/>
              </a:pPr>
              <a:t>‹#›</a:t>
            </a:fld>
            <a:endParaRPr lang="en-US"/>
          </a:p>
        </p:txBody>
      </p:sp>
    </p:spTree>
    <p:extLst>
      <p:ext uri="{BB962C8B-B14F-4D97-AF65-F5344CB8AC3E}">
        <p14:creationId xmlns:p14="http://schemas.microsoft.com/office/powerpoint/2010/main" val="132149618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299856-A67C-41A4-B2DB-5C999BE42CAC}"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3D7525-2F27-4BB8-930A-16E2A6CFC576}" type="slidenum">
              <a:rPr lang="en-US"/>
              <a:pPr>
                <a:defRPr/>
              </a:pPr>
              <a:t>‹#›</a:t>
            </a:fld>
            <a:endParaRPr lang="en-US"/>
          </a:p>
        </p:txBody>
      </p:sp>
    </p:spTree>
    <p:extLst>
      <p:ext uri="{BB962C8B-B14F-4D97-AF65-F5344CB8AC3E}">
        <p14:creationId xmlns:p14="http://schemas.microsoft.com/office/powerpoint/2010/main" val="166740593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C426307-7AE1-4FC6-AE74-A49F15AC0DF2}"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FB3949-BB94-4CBD-924B-D89B727ADF67}" type="slidenum">
              <a:rPr lang="en-US"/>
              <a:pPr>
                <a:defRPr/>
              </a:pPr>
              <a:t>‹#›</a:t>
            </a:fld>
            <a:endParaRPr lang="en-US"/>
          </a:p>
        </p:txBody>
      </p:sp>
    </p:spTree>
    <p:extLst>
      <p:ext uri="{BB962C8B-B14F-4D97-AF65-F5344CB8AC3E}">
        <p14:creationId xmlns:p14="http://schemas.microsoft.com/office/powerpoint/2010/main" val="146297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E2D834FD-32F3-4DD6-99CD-C18BA028980E}" type="slidenum">
              <a:rPr lang="en-US"/>
              <a:pPr>
                <a:defRPr/>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799F5D-D1DE-47BC-B400-FB55B8B2214F}"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4E58AF-1EB1-4EBF-B9FB-BF2147329E26}" type="slidenum">
              <a:rPr lang="en-US"/>
              <a:pPr>
                <a:defRPr/>
              </a:pPr>
              <a:t>‹#›</a:t>
            </a:fld>
            <a:endParaRPr lang="en-US"/>
          </a:p>
        </p:txBody>
      </p:sp>
    </p:spTree>
    <p:extLst>
      <p:ext uri="{BB962C8B-B14F-4D97-AF65-F5344CB8AC3E}">
        <p14:creationId xmlns:p14="http://schemas.microsoft.com/office/powerpoint/2010/main" val="90761802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8B929B3-C323-4AA4-94A7-E672F7BEA71B}"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7C1FDB-ECF5-4CC2-B139-E8B2D1CE51A5}" type="slidenum">
              <a:rPr lang="en-US"/>
              <a:pPr>
                <a:defRPr/>
              </a:pPr>
              <a:t>‹#›</a:t>
            </a:fld>
            <a:endParaRPr lang="en-US"/>
          </a:p>
        </p:txBody>
      </p:sp>
    </p:spTree>
    <p:extLst>
      <p:ext uri="{BB962C8B-B14F-4D97-AF65-F5344CB8AC3E}">
        <p14:creationId xmlns:p14="http://schemas.microsoft.com/office/powerpoint/2010/main" val="241396401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0B37CF6-C923-4879-9589-27A6D2A2C4DC}"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007FC8-94D0-45F8-ADE4-96B87E915CA6}" type="slidenum">
              <a:rPr lang="en-US"/>
              <a:pPr>
                <a:defRPr/>
              </a:pPr>
              <a:t>‹#›</a:t>
            </a:fld>
            <a:endParaRPr lang="en-US"/>
          </a:p>
        </p:txBody>
      </p:sp>
    </p:spTree>
    <p:extLst>
      <p:ext uri="{BB962C8B-B14F-4D97-AF65-F5344CB8AC3E}">
        <p14:creationId xmlns:p14="http://schemas.microsoft.com/office/powerpoint/2010/main" val="387973967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CC5F85-3564-480C-A1FE-90803EB8BA7C}"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FB9BC3-C1D7-4EDA-8415-DBB32B984210}" type="slidenum">
              <a:rPr lang="en-US"/>
              <a:pPr>
                <a:defRPr/>
              </a:pPr>
              <a:t>‹#›</a:t>
            </a:fld>
            <a:endParaRPr lang="en-US"/>
          </a:p>
        </p:txBody>
      </p:sp>
    </p:spTree>
    <p:extLst>
      <p:ext uri="{BB962C8B-B14F-4D97-AF65-F5344CB8AC3E}">
        <p14:creationId xmlns:p14="http://schemas.microsoft.com/office/powerpoint/2010/main" val="73762162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6F9B978-5A22-44F6-8608-A43796297352}"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8B459E-79A6-4677-A770-66678EAE4690}" type="slidenum">
              <a:rPr lang="en-US"/>
              <a:pPr>
                <a:defRPr/>
              </a:pPr>
              <a:t>‹#›</a:t>
            </a:fld>
            <a:endParaRPr lang="en-US"/>
          </a:p>
        </p:txBody>
      </p:sp>
    </p:spTree>
    <p:extLst>
      <p:ext uri="{BB962C8B-B14F-4D97-AF65-F5344CB8AC3E}">
        <p14:creationId xmlns:p14="http://schemas.microsoft.com/office/powerpoint/2010/main" val="353385948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89F647-8ED1-4C21-A001-D5485D387833}"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3DDB91-C103-4EC5-BD59-1F6910F93D59}" type="slidenum">
              <a:rPr lang="en-US"/>
              <a:pPr>
                <a:defRPr/>
              </a:pPr>
              <a:t>‹#›</a:t>
            </a:fld>
            <a:endParaRPr lang="en-US"/>
          </a:p>
        </p:txBody>
      </p:sp>
    </p:spTree>
    <p:extLst>
      <p:ext uri="{BB962C8B-B14F-4D97-AF65-F5344CB8AC3E}">
        <p14:creationId xmlns:p14="http://schemas.microsoft.com/office/powerpoint/2010/main" val="34781938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466C2DD-35EE-4CFC-8759-A9FAC42EC936}" type="datetimeFigureOut">
              <a:rPr lang="en-US"/>
              <a:pPr>
                <a:defRPr/>
              </a:pPr>
              <a:t>2/27/2017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DF35D32-03ED-4C6A-9B0A-D704586CCB57}" type="slidenum">
              <a:rPr lang="en-US"/>
              <a:pPr>
                <a:defRPr/>
              </a:pPr>
              <a:t>‹#›</a:t>
            </a:fld>
            <a:endParaRPr lang="en-US"/>
          </a:p>
        </p:txBody>
      </p:sp>
    </p:spTree>
    <p:extLst>
      <p:ext uri="{BB962C8B-B14F-4D97-AF65-F5344CB8AC3E}">
        <p14:creationId xmlns:p14="http://schemas.microsoft.com/office/powerpoint/2010/main" val="210573705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30C99FD-AA74-418B-A488-6389DB2D45FA}" type="datetimeFigureOut">
              <a:rPr lang="en-US"/>
              <a:pPr>
                <a:defRPr/>
              </a:pPr>
              <a:t>2/27/2017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F5138FB-560D-4610-9172-A816DAA6A1FA}" type="slidenum">
              <a:rPr lang="en-US"/>
              <a:pPr>
                <a:defRPr/>
              </a:pPr>
              <a:t>‹#›</a:t>
            </a:fld>
            <a:endParaRPr lang="en-US"/>
          </a:p>
        </p:txBody>
      </p:sp>
    </p:spTree>
    <p:extLst>
      <p:ext uri="{BB962C8B-B14F-4D97-AF65-F5344CB8AC3E}">
        <p14:creationId xmlns:p14="http://schemas.microsoft.com/office/powerpoint/2010/main" val="137223065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503445B-A501-4A47-A065-604E8F133834}" type="datetimeFigureOut">
              <a:rPr lang="en-US"/>
              <a:pPr>
                <a:defRPr/>
              </a:pPr>
              <a:t>2/27/2017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B595185-4B9A-4A40-80AA-83EDD1C4B3F6}" type="slidenum">
              <a:rPr lang="en-US"/>
              <a:pPr>
                <a:defRPr/>
              </a:pPr>
              <a:t>‹#›</a:t>
            </a:fld>
            <a:endParaRPr lang="en-US"/>
          </a:p>
        </p:txBody>
      </p:sp>
    </p:spTree>
    <p:extLst>
      <p:ext uri="{BB962C8B-B14F-4D97-AF65-F5344CB8AC3E}">
        <p14:creationId xmlns:p14="http://schemas.microsoft.com/office/powerpoint/2010/main" val="396589242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E551448-7C75-4F23-B819-7A6C8EC9F01C}"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B93324-0297-406A-9709-4B59691BB83E}" type="slidenum">
              <a:rPr lang="en-US"/>
              <a:pPr>
                <a:defRPr/>
              </a:pPr>
              <a:t>‹#›</a:t>
            </a:fld>
            <a:endParaRPr lang="en-US"/>
          </a:p>
        </p:txBody>
      </p:sp>
    </p:spTree>
    <p:extLst>
      <p:ext uri="{BB962C8B-B14F-4D97-AF65-F5344CB8AC3E}">
        <p14:creationId xmlns:p14="http://schemas.microsoft.com/office/powerpoint/2010/main" val="3844973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7FFD6F39-96F9-4A40-829F-FCCF402CDCF5}" type="slidenum">
              <a:rPr lang="en-US"/>
              <a:pPr>
                <a:defRPr/>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A5B19B-C696-43F6-8C11-2393960107D7}"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CB6679-E1BB-4ACB-B902-BC86FE6CF250}" type="slidenum">
              <a:rPr lang="en-US"/>
              <a:pPr>
                <a:defRPr/>
              </a:pPr>
              <a:t>‹#›</a:t>
            </a:fld>
            <a:endParaRPr lang="en-US"/>
          </a:p>
        </p:txBody>
      </p:sp>
    </p:spTree>
    <p:extLst>
      <p:ext uri="{BB962C8B-B14F-4D97-AF65-F5344CB8AC3E}">
        <p14:creationId xmlns:p14="http://schemas.microsoft.com/office/powerpoint/2010/main" val="420997419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8DA604-F7E3-4D34-A3F2-6CA153056C94}"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AF2367-38DC-4551-A099-AF22310C9974}" type="slidenum">
              <a:rPr lang="en-US"/>
              <a:pPr>
                <a:defRPr/>
              </a:pPr>
              <a:t>‹#›</a:t>
            </a:fld>
            <a:endParaRPr lang="en-US"/>
          </a:p>
        </p:txBody>
      </p:sp>
    </p:spTree>
    <p:extLst>
      <p:ext uri="{BB962C8B-B14F-4D97-AF65-F5344CB8AC3E}">
        <p14:creationId xmlns:p14="http://schemas.microsoft.com/office/powerpoint/2010/main" val="292582958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7571CB4-8050-4196-B24C-6C9013CE319F}"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41A537-E418-45E1-B8F4-05D0B9F976FB}" type="slidenum">
              <a:rPr lang="en-US"/>
              <a:pPr>
                <a:defRPr/>
              </a:pPr>
              <a:t>‹#›</a:t>
            </a:fld>
            <a:endParaRPr lang="en-US"/>
          </a:p>
        </p:txBody>
      </p:sp>
    </p:spTree>
    <p:extLst>
      <p:ext uri="{BB962C8B-B14F-4D97-AF65-F5344CB8AC3E}">
        <p14:creationId xmlns:p14="http://schemas.microsoft.com/office/powerpoint/2010/main" val="73446822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087CB12E-B597-4D0E-9829-33F93968E39E}" type="slidenum">
              <a:rPr lang="en-US"/>
              <a:pPr>
                <a:defRPr/>
              </a:pPr>
              <a:t>‹#›</a:t>
            </a:fld>
            <a:endParaRPr lang="en-US"/>
          </a:p>
        </p:txBody>
      </p:sp>
    </p:spTree>
    <p:extLst>
      <p:ext uri="{BB962C8B-B14F-4D97-AF65-F5344CB8AC3E}">
        <p14:creationId xmlns:p14="http://schemas.microsoft.com/office/powerpoint/2010/main" val="76892567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9BFE2C09-64DF-407B-B846-484C97A2F9D7}" type="slidenum">
              <a:rPr lang="en-US"/>
              <a:pPr>
                <a:defRPr/>
              </a:pPr>
              <a:t>‹#›</a:t>
            </a:fld>
            <a:endParaRPr lang="en-US"/>
          </a:p>
        </p:txBody>
      </p:sp>
    </p:spTree>
    <p:extLst>
      <p:ext uri="{BB962C8B-B14F-4D97-AF65-F5344CB8AC3E}">
        <p14:creationId xmlns:p14="http://schemas.microsoft.com/office/powerpoint/2010/main" val="233573663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39FD010F-4583-46A1-8B68-C0F0032C5CF6}" type="slidenum">
              <a:rPr lang="en-US"/>
              <a:pPr>
                <a:defRPr/>
              </a:pPr>
              <a:t>‹#›</a:t>
            </a:fld>
            <a:endParaRPr lang="en-US"/>
          </a:p>
        </p:txBody>
      </p:sp>
    </p:spTree>
    <p:extLst>
      <p:ext uri="{BB962C8B-B14F-4D97-AF65-F5344CB8AC3E}">
        <p14:creationId xmlns:p14="http://schemas.microsoft.com/office/powerpoint/2010/main" val="409218075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AE89DCF2-6E57-47D7-91F3-8EF507D59D33}" type="slidenum">
              <a:rPr lang="en-US"/>
              <a:pPr>
                <a:defRPr/>
              </a:pPr>
              <a:t>‹#›</a:t>
            </a:fld>
            <a:endParaRPr lang="en-US"/>
          </a:p>
        </p:txBody>
      </p:sp>
    </p:spTree>
    <p:extLst>
      <p:ext uri="{BB962C8B-B14F-4D97-AF65-F5344CB8AC3E}">
        <p14:creationId xmlns:p14="http://schemas.microsoft.com/office/powerpoint/2010/main" val="387735697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pPr>
              <a:defRPr/>
            </a:pPr>
            <a:fld id="{35D06267-F288-4DC9-85E2-21E43B048B1E}" type="slidenum">
              <a:rPr lang="en-US"/>
              <a:pPr>
                <a:defRPr/>
              </a:pPr>
              <a:t>‹#›</a:t>
            </a:fld>
            <a:endParaRPr lang="en-US"/>
          </a:p>
        </p:txBody>
      </p:sp>
    </p:spTree>
    <p:extLst>
      <p:ext uri="{BB962C8B-B14F-4D97-AF65-F5344CB8AC3E}">
        <p14:creationId xmlns:p14="http://schemas.microsoft.com/office/powerpoint/2010/main" val="412203089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6BBBBCB1-285A-48EC-A4A3-9432A7F13D95}" type="slidenum">
              <a:rPr lang="en-US"/>
              <a:pPr>
                <a:defRPr/>
              </a:pPr>
              <a:t>‹#›</a:t>
            </a:fld>
            <a:endParaRPr lang="en-US"/>
          </a:p>
        </p:txBody>
      </p:sp>
    </p:spTree>
    <p:extLst>
      <p:ext uri="{BB962C8B-B14F-4D97-AF65-F5344CB8AC3E}">
        <p14:creationId xmlns:p14="http://schemas.microsoft.com/office/powerpoint/2010/main" val="381011313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90961B24-80F6-4CC1-8582-56CDFACFF42B}" type="slidenum">
              <a:rPr lang="en-US"/>
              <a:pPr>
                <a:defRPr/>
              </a:pPr>
              <a:t>‹#›</a:t>
            </a:fld>
            <a:endParaRPr lang="en-US"/>
          </a:p>
        </p:txBody>
      </p:sp>
    </p:spTree>
    <p:extLst>
      <p:ext uri="{BB962C8B-B14F-4D97-AF65-F5344CB8AC3E}">
        <p14:creationId xmlns:p14="http://schemas.microsoft.com/office/powerpoint/2010/main" val="2227832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474D4025-2C2F-42D4-85DA-F6DC44B27E93}" type="slidenum">
              <a:rPr lang="en-US"/>
              <a:pPr>
                <a:defRPr/>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CE0F9F83-249C-4274-822B-C60503D495F2}" type="slidenum">
              <a:rPr lang="en-US"/>
              <a:pPr>
                <a:defRPr/>
              </a:pPr>
              <a:t>‹#›</a:t>
            </a:fld>
            <a:endParaRPr lang="en-US"/>
          </a:p>
        </p:txBody>
      </p:sp>
    </p:spTree>
    <p:extLst>
      <p:ext uri="{BB962C8B-B14F-4D97-AF65-F5344CB8AC3E}">
        <p14:creationId xmlns:p14="http://schemas.microsoft.com/office/powerpoint/2010/main" val="293943285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7370F3CE-83C9-4FFC-87BC-6DC99385D9A1}" type="slidenum">
              <a:rPr lang="en-US"/>
              <a:pPr>
                <a:defRPr/>
              </a:pPr>
              <a:t>‹#›</a:t>
            </a:fld>
            <a:endParaRPr lang="en-US"/>
          </a:p>
        </p:txBody>
      </p:sp>
    </p:spTree>
    <p:extLst>
      <p:ext uri="{BB962C8B-B14F-4D97-AF65-F5344CB8AC3E}">
        <p14:creationId xmlns:p14="http://schemas.microsoft.com/office/powerpoint/2010/main" val="212408829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AFE88AC5-49B5-4077-AE66-37DE689B2612}" type="slidenum">
              <a:rPr lang="en-US"/>
              <a:pPr>
                <a:defRPr/>
              </a:pPr>
              <a:t>‹#›</a:t>
            </a:fld>
            <a:endParaRPr lang="en-US"/>
          </a:p>
        </p:txBody>
      </p:sp>
    </p:spTree>
    <p:extLst>
      <p:ext uri="{BB962C8B-B14F-4D97-AF65-F5344CB8AC3E}">
        <p14:creationId xmlns:p14="http://schemas.microsoft.com/office/powerpoint/2010/main" val="168524061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F36F215D-A8CA-45DA-B90B-05C9A7372397}" type="slidenum">
              <a:rPr lang="en-US"/>
              <a:pPr>
                <a:defRPr/>
              </a:pPr>
              <a:t>‹#›</a:t>
            </a:fld>
            <a:endParaRPr lang="en-US"/>
          </a:p>
        </p:txBody>
      </p:sp>
    </p:spTree>
    <p:extLst>
      <p:ext uri="{BB962C8B-B14F-4D97-AF65-F5344CB8AC3E}">
        <p14:creationId xmlns:p14="http://schemas.microsoft.com/office/powerpoint/2010/main" val="374028229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224B8CE-9ED0-4D9D-BE95-6526C9311474}"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A30541A-D538-4920-BBCC-8B9718C4FB29}" type="slidenum">
              <a:rPr lang="en-US" altLang="en-US"/>
              <a:pPr/>
              <a:t>‹#›</a:t>
            </a:fld>
            <a:endParaRPr lang="en-US" altLang="en-US"/>
          </a:p>
        </p:txBody>
      </p:sp>
    </p:spTree>
    <p:extLst>
      <p:ext uri="{BB962C8B-B14F-4D97-AF65-F5344CB8AC3E}">
        <p14:creationId xmlns:p14="http://schemas.microsoft.com/office/powerpoint/2010/main" val="251296380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EC3633-3DE6-4A15-959D-3FD39464EEB7}"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64F631A-D864-4D64-A850-A20AC7BB3B96}" type="slidenum">
              <a:rPr lang="en-US" altLang="en-US"/>
              <a:pPr/>
              <a:t>‹#›</a:t>
            </a:fld>
            <a:endParaRPr lang="en-US" altLang="en-US"/>
          </a:p>
        </p:txBody>
      </p:sp>
    </p:spTree>
    <p:extLst>
      <p:ext uri="{BB962C8B-B14F-4D97-AF65-F5344CB8AC3E}">
        <p14:creationId xmlns:p14="http://schemas.microsoft.com/office/powerpoint/2010/main" val="230818595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169E309-195C-4657-BE76-680278B5B87B}"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39E2092-EB28-4C23-BDA5-A6191E04E731}" type="slidenum">
              <a:rPr lang="en-US" altLang="en-US"/>
              <a:pPr/>
              <a:t>‹#›</a:t>
            </a:fld>
            <a:endParaRPr lang="en-US" altLang="en-US"/>
          </a:p>
        </p:txBody>
      </p:sp>
    </p:spTree>
    <p:extLst>
      <p:ext uri="{BB962C8B-B14F-4D97-AF65-F5344CB8AC3E}">
        <p14:creationId xmlns:p14="http://schemas.microsoft.com/office/powerpoint/2010/main" val="279099733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B5175A1-11B3-4DF6-BB14-B9828AAB61F1}"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2027608-1D33-49CD-9AD3-5E23A689880D}" type="slidenum">
              <a:rPr lang="en-US" altLang="en-US"/>
              <a:pPr/>
              <a:t>‹#›</a:t>
            </a:fld>
            <a:endParaRPr lang="en-US" altLang="en-US"/>
          </a:p>
        </p:txBody>
      </p:sp>
    </p:spTree>
    <p:extLst>
      <p:ext uri="{BB962C8B-B14F-4D97-AF65-F5344CB8AC3E}">
        <p14:creationId xmlns:p14="http://schemas.microsoft.com/office/powerpoint/2010/main" val="259229115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C757801-34AE-4556-BE66-4C809773896A}" type="datetimeFigureOut">
              <a:rPr lang="en-US"/>
              <a:pPr>
                <a:defRPr/>
              </a:pPr>
              <a:t>2/27/2017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EEB267A-D102-4EFF-8A08-BB3626403131}" type="slidenum">
              <a:rPr lang="en-US" altLang="en-US"/>
              <a:pPr/>
              <a:t>‹#›</a:t>
            </a:fld>
            <a:endParaRPr lang="en-US" altLang="en-US"/>
          </a:p>
        </p:txBody>
      </p:sp>
    </p:spTree>
    <p:extLst>
      <p:ext uri="{BB962C8B-B14F-4D97-AF65-F5344CB8AC3E}">
        <p14:creationId xmlns:p14="http://schemas.microsoft.com/office/powerpoint/2010/main" val="40895811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E649659-1B25-41F0-A165-1CC2AAA08131}" type="datetimeFigureOut">
              <a:rPr lang="en-US"/>
              <a:pPr>
                <a:defRPr/>
              </a:pPr>
              <a:t>2/27/2017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7EBFF07-381E-4C75-9514-5ECF751322F5}" type="slidenum">
              <a:rPr lang="en-US" altLang="en-US"/>
              <a:pPr/>
              <a:t>‹#›</a:t>
            </a:fld>
            <a:endParaRPr lang="en-US" altLang="en-US"/>
          </a:p>
        </p:txBody>
      </p:sp>
    </p:spTree>
    <p:extLst>
      <p:ext uri="{BB962C8B-B14F-4D97-AF65-F5344CB8AC3E}">
        <p14:creationId xmlns:p14="http://schemas.microsoft.com/office/powerpoint/2010/main" val="105634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818DC764-6C4B-4891-83D2-6114CE045BC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34E7A01F-83DA-4144-A9C4-1FBCA23B129F}" type="slidenum">
              <a:rPr lang="en-US"/>
              <a:pPr>
                <a:defRPr/>
              </a:pPr>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FACB12-85A4-4D51-BB2B-1F2010B506CF}" type="datetimeFigureOut">
              <a:rPr lang="en-US"/>
              <a:pPr>
                <a:defRPr/>
              </a:pPr>
              <a:t>2/27/2017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C8B0A4D-7123-491A-B496-FF2EEF4EF5D8}" type="slidenum">
              <a:rPr lang="en-US" altLang="en-US"/>
              <a:pPr/>
              <a:t>‹#›</a:t>
            </a:fld>
            <a:endParaRPr lang="en-US" altLang="en-US"/>
          </a:p>
        </p:txBody>
      </p:sp>
    </p:spTree>
    <p:extLst>
      <p:ext uri="{BB962C8B-B14F-4D97-AF65-F5344CB8AC3E}">
        <p14:creationId xmlns:p14="http://schemas.microsoft.com/office/powerpoint/2010/main" val="192242943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4F9965-D1EB-41D0-B479-14A6A3A4C782}"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E4DB30D-B2E4-4F86-9476-9556B261D29F}" type="slidenum">
              <a:rPr lang="en-US" altLang="en-US"/>
              <a:pPr/>
              <a:t>‹#›</a:t>
            </a:fld>
            <a:endParaRPr lang="en-US" altLang="en-US"/>
          </a:p>
        </p:txBody>
      </p:sp>
    </p:spTree>
    <p:extLst>
      <p:ext uri="{BB962C8B-B14F-4D97-AF65-F5344CB8AC3E}">
        <p14:creationId xmlns:p14="http://schemas.microsoft.com/office/powerpoint/2010/main" val="10350990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7CFC83A-53B6-4081-AFD3-5908C6C6FC45}"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2BBF723-8F7C-4656-9822-A05E60F636FE}" type="slidenum">
              <a:rPr lang="en-US" altLang="en-US"/>
              <a:pPr/>
              <a:t>‹#›</a:t>
            </a:fld>
            <a:endParaRPr lang="en-US" altLang="en-US"/>
          </a:p>
        </p:txBody>
      </p:sp>
    </p:spTree>
    <p:extLst>
      <p:ext uri="{BB962C8B-B14F-4D97-AF65-F5344CB8AC3E}">
        <p14:creationId xmlns:p14="http://schemas.microsoft.com/office/powerpoint/2010/main" val="2801810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BD054DF-6A3F-4062-984E-15D13E21F3E3}"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014E2C6-28D6-4E3D-A3C8-CBD05B01A961}" type="slidenum">
              <a:rPr lang="en-US" altLang="en-US"/>
              <a:pPr/>
              <a:t>‹#›</a:t>
            </a:fld>
            <a:endParaRPr lang="en-US" altLang="en-US"/>
          </a:p>
        </p:txBody>
      </p:sp>
    </p:spTree>
    <p:extLst>
      <p:ext uri="{BB962C8B-B14F-4D97-AF65-F5344CB8AC3E}">
        <p14:creationId xmlns:p14="http://schemas.microsoft.com/office/powerpoint/2010/main" val="131199298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9400E4-386B-43EB-8F2A-93705057CB33}"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87679C5-7C87-44EB-B4B1-4BEFC6BF6BF4}" type="slidenum">
              <a:rPr lang="en-US" altLang="en-US"/>
              <a:pPr/>
              <a:t>‹#›</a:t>
            </a:fld>
            <a:endParaRPr lang="en-US" altLang="en-US"/>
          </a:p>
        </p:txBody>
      </p:sp>
    </p:spTree>
    <p:extLst>
      <p:ext uri="{BB962C8B-B14F-4D97-AF65-F5344CB8AC3E}">
        <p14:creationId xmlns:p14="http://schemas.microsoft.com/office/powerpoint/2010/main" val="243240461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282DE49-5D7B-4B14-822F-50D99EEC5B88}" type="datetimeFigureOut">
              <a:rPr lang="en-US">
                <a:solidFill>
                  <a:prstClr val="black">
                    <a:tint val="75000"/>
                  </a:prstClr>
                </a:solidFill>
              </a:rPr>
              <a:pPr>
                <a:def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A90B0BE-F3B1-43F6-B8C9-250432469470}" type="slidenum">
              <a:rPr lang="en-US" altLang="en-US"/>
              <a:pPr/>
              <a:t>‹#›</a:t>
            </a:fld>
            <a:endParaRPr lang="en-US" altLang="en-US"/>
          </a:p>
        </p:txBody>
      </p:sp>
    </p:spTree>
    <p:extLst>
      <p:ext uri="{BB962C8B-B14F-4D97-AF65-F5344CB8AC3E}">
        <p14:creationId xmlns:p14="http://schemas.microsoft.com/office/powerpoint/2010/main" val="210775054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37BC77A-15A1-4239-A050-4400BCC8F091}" type="datetimeFigureOut">
              <a:rPr lang="en-US">
                <a:solidFill>
                  <a:prstClr val="black">
                    <a:tint val="75000"/>
                  </a:prstClr>
                </a:solidFill>
              </a:rPr>
              <a:pPr>
                <a:def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BCBEC18-7EB2-4162-A926-D1D3D73E8A82}" type="slidenum">
              <a:rPr lang="en-US" altLang="en-US"/>
              <a:pPr/>
              <a:t>‹#›</a:t>
            </a:fld>
            <a:endParaRPr lang="en-US" altLang="en-US"/>
          </a:p>
        </p:txBody>
      </p:sp>
    </p:spTree>
    <p:extLst>
      <p:ext uri="{BB962C8B-B14F-4D97-AF65-F5344CB8AC3E}">
        <p14:creationId xmlns:p14="http://schemas.microsoft.com/office/powerpoint/2010/main" val="249255212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C17EB2B-FFED-4CB2-A093-9421BE193B5E}" type="datetimeFigureOut">
              <a:rPr lang="en-US">
                <a:solidFill>
                  <a:prstClr val="black">
                    <a:tint val="75000"/>
                  </a:prstClr>
                </a:solidFill>
              </a:rPr>
              <a:pPr>
                <a:def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9BAE01E-0999-4744-983F-C13047C7800A}" type="slidenum">
              <a:rPr lang="en-US" altLang="en-US"/>
              <a:pPr/>
              <a:t>‹#›</a:t>
            </a:fld>
            <a:endParaRPr lang="en-US" altLang="en-US"/>
          </a:p>
        </p:txBody>
      </p:sp>
    </p:spTree>
    <p:extLst>
      <p:ext uri="{BB962C8B-B14F-4D97-AF65-F5344CB8AC3E}">
        <p14:creationId xmlns:p14="http://schemas.microsoft.com/office/powerpoint/2010/main" val="345932791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1EBB478-20D4-4A50-B5C9-BEDFB2B4F149}" type="datetimeFigureOut">
              <a:rPr lang="en-US">
                <a:solidFill>
                  <a:prstClr val="black">
                    <a:tint val="75000"/>
                  </a:prstClr>
                </a:solidFill>
              </a:rPr>
              <a:pPr>
                <a:defRPr/>
              </a:pPr>
              <a:t>2/27/2017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2216978-DFFC-4E5A-8BE9-76649C67C146}" type="slidenum">
              <a:rPr lang="en-US" altLang="en-US"/>
              <a:pPr/>
              <a:t>‹#›</a:t>
            </a:fld>
            <a:endParaRPr lang="en-US" altLang="en-US"/>
          </a:p>
        </p:txBody>
      </p:sp>
    </p:spTree>
    <p:extLst>
      <p:ext uri="{BB962C8B-B14F-4D97-AF65-F5344CB8AC3E}">
        <p14:creationId xmlns:p14="http://schemas.microsoft.com/office/powerpoint/2010/main" val="298039526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068E25E-A747-4F67-88A2-CF54AD668154}" type="datetimeFigureOut">
              <a:rPr lang="en-US">
                <a:solidFill>
                  <a:prstClr val="black">
                    <a:tint val="75000"/>
                  </a:prstClr>
                </a:solidFill>
              </a:rPr>
              <a:pPr>
                <a:defRPr/>
              </a:pPr>
              <a:t>2/27/2017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7465BE6-1229-4606-BDE5-CF416467B3C9}" type="slidenum">
              <a:rPr lang="en-US" altLang="en-US"/>
              <a:pPr/>
              <a:t>‹#›</a:t>
            </a:fld>
            <a:endParaRPr lang="en-US" altLang="en-US"/>
          </a:p>
        </p:txBody>
      </p:sp>
    </p:spTree>
    <p:extLst>
      <p:ext uri="{BB962C8B-B14F-4D97-AF65-F5344CB8AC3E}">
        <p14:creationId xmlns:p14="http://schemas.microsoft.com/office/powerpoint/2010/main" val="3402615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4650D937-A201-4649-8CCB-C564CE67D328}" type="slidenum">
              <a:rPr lang="en-US"/>
              <a:pPr>
                <a:defRPr/>
              </a:pPr>
              <a:t>‹#›</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870D13C-51C9-4B2D-8E48-195D1C0B4A6F}" type="datetimeFigureOut">
              <a:rPr lang="en-US">
                <a:solidFill>
                  <a:prstClr val="black">
                    <a:tint val="75000"/>
                  </a:prstClr>
                </a:solidFill>
              </a:rPr>
              <a:pPr>
                <a:defRPr/>
              </a:pPr>
              <a:t>2/27/2017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4A19A7B-A556-490D-9EA0-08AAF786EAEB}" type="slidenum">
              <a:rPr lang="en-US" altLang="en-US"/>
              <a:pPr/>
              <a:t>‹#›</a:t>
            </a:fld>
            <a:endParaRPr lang="en-US" altLang="en-US"/>
          </a:p>
        </p:txBody>
      </p:sp>
    </p:spTree>
    <p:extLst>
      <p:ext uri="{BB962C8B-B14F-4D97-AF65-F5344CB8AC3E}">
        <p14:creationId xmlns:p14="http://schemas.microsoft.com/office/powerpoint/2010/main" val="237245814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4530037-F30B-4471-B994-341B9AEFF95E}" type="datetimeFigureOut">
              <a:rPr lang="en-US">
                <a:solidFill>
                  <a:prstClr val="black">
                    <a:tint val="75000"/>
                  </a:prstClr>
                </a:solidFill>
              </a:rPr>
              <a:pPr>
                <a:defRPr/>
              </a:pPr>
              <a:t>2/27/2017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60D82F6-6265-4998-9B62-0664A6F5A6B8}" type="slidenum">
              <a:rPr lang="en-US" altLang="en-US"/>
              <a:pPr/>
              <a:t>‹#›</a:t>
            </a:fld>
            <a:endParaRPr lang="en-US" altLang="en-US"/>
          </a:p>
        </p:txBody>
      </p:sp>
    </p:spTree>
    <p:extLst>
      <p:ext uri="{BB962C8B-B14F-4D97-AF65-F5344CB8AC3E}">
        <p14:creationId xmlns:p14="http://schemas.microsoft.com/office/powerpoint/2010/main" val="356507650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BFC687-2B37-459D-8281-7E7C89D3E429}" type="datetimeFigureOut">
              <a:rPr lang="en-US">
                <a:solidFill>
                  <a:prstClr val="black">
                    <a:tint val="75000"/>
                  </a:prstClr>
                </a:solidFill>
              </a:rPr>
              <a:pPr>
                <a:defRPr/>
              </a:pPr>
              <a:t>2/27/2017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33E4A01-5B8A-4B9C-B847-419D22F9C2A0}" type="slidenum">
              <a:rPr lang="en-US" altLang="en-US"/>
              <a:pPr/>
              <a:t>‹#›</a:t>
            </a:fld>
            <a:endParaRPr lang="en-US" altLang="en-US"/>
          </a:p>
        </p:txBody>
      </p:sp>
    </p:spTree>
    <p:extLst>
      <p:ext uri="{BB962C8B-B14F-4D97-AF65-F5344CB8AC3E}">
        <p14:creationId xmlns:p14="http://schemas.microsoft.com/office/powerpoint/2010/main" val="22919703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6CB5AA5-FB23-4BFC-819D-BAFA0C739BC1}" type="datetimeFigureOut">
              <a:rPr lang="en-US">
                <a:solidFill>
                  <a:prstClr val="black">
                    <a:tint val="75000"/>
                  </a:prstClr>
                </a:solidFill>
              </a:rPr>
              <a:pPr>
                <a:defRPr/>
              </a:pPr>
              <a:t>2/27/2017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02AA9F7-A7D0-4CFD-B34B-A2AB920A5D1B}" type="slidenum">
              <a:rPr lang="en-US" altLang="en-US"/>
              <a:pPr/>
              <a:t>‹#›</a:t>
            </a:fld>
            <a:endParaRPr lang="en-US" altLang="en-US"/>
          </a:p>
        </p:txBody>
      </p:sp>
    </p:spTree>
    <p:extLst>
      <p:ext uri="{BB962C8B-B14F-4D97-AF65-F5344CB8AC3E}">
        <p14:creationId xmlns:p14="http://schemas.microsoft.com/office/powerpoint/2010/main" val="143388999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3F6E0A8-394E-4EB9-8FE6-CFD36513671D}" type="datetimeFigureOut">
              <a:rPr lang="en-US">
                <a:solidFill>
                  <a:prstClr val="black">
                    <a:tint val="75000"/>
                  </a:prstClr>
                </a:solidFill>
              </a:rPr>
              <a:pPr>
                <a:def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A1768F6-7CF9-4383-BFA4-6E0B5C3D8174}" type="slidenum">
              <a:rPr lang="en-US" altLang="en-US"/>
              <a:pPr/>
              <a:t>‹#›</a:t>
            </a:fld>
            <a:endParaRPr lang="en-US" altLang="en-US"/>
          </a:p>
        </p:txBody>
      </p:sp>
    </p:spTree>
    <p:extLst>
      <p:ext uri="{BB962C8B-B14F-4D97-AF65-F5344CB8AC3E}">
        <p14:creationId xmlns:p14="http://schemas.microsoft.com/office/powerpoint/2010/main" val="75316054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6029B89-6D19-4942-88F2-51B21A680BE3}" type="datetimeFigureOut">
              <a:rPr lang="en-US">
                <a:solidFill>
                  <a:prstClr val="black">
                    <a:tint val="75000"/>
                  </a:prstClr>
                </a:solidFill>
              </a:rPr>
              <a:pPr>
                <a:def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6D9F6C6-6DC5-4AF8-ADCA-60A3947ABC1F}" type="slidenum">
              <a:rPr lang="en-US" altLang="en-US"/>
              <a:pPr/>
              <a:t>‹#›</a:t>
            </a:fld>
            <a:endParaRPr lang="en-US" altLang="en-US"/>
          </a:p>
        </p:txBody>
      </p:sp>
    </p:spTree>
    <p:extLst>
      <p:ext uri="{BB962C8B-B14F-4D97-AF65-F5344CB8AC3E}">
        <p14:creationId xmlns:p14="http://schemas.microsoft.com/office/powerpoint/2010/main" val="219946491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6E7FD3-66BA-43BD-A417-4818FB0A2499}"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78B35F-5AED-4ED8-8249-B8C850BCB7F8}" type="slidenum">
              <a:rPr lang="en-US"/>
              <a:pPr>
                <a:defRPr/>
              </a:pPr>
              <a:t>‹#›</a:t>
            </a:fld>
            <a:endParaRPr lang="en-US"/>
          </a:p>
        </p:txBody>
      </p:sp>
    </p:spTree>
    <p:extLst>
      <p:ext uri="{BB962C8B-B14F-4D97-AF65-F5344CB8AC3E}">
        <p14:creationId xmlns:p14="http://schemas.microsoft.com/office/powerpoint/2010/main" val="15883113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2C3FF93-A9D6-4F2C-9E2C-8565BA9ED4E7}"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5AC343-3521-4F4C-B9BD-9DAF02C3E80A}" type="slidenum">
              <a:rPr lang="en-US"/>
              <a:pPr>
                <a:defRPr/>
              </a:pPr>
              <a:t>‹#›</a:t>
            </a:fld>
            <a:endParaRPr lang="en-US"/>
          </a:p>
        </p:txBody>
      </p:sp>
    </p:spTree>
    <p:extLst>
      <p:ext uri="{BB962C8B-B14F-4D97-AF65-F5344CB8AC3E}">
        <p14:creationId xmlns:p14="http://schemas.microsoft.com/office/powerpoint/2010/main" val="38328890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18ADB5C-9E40-47AD-9471-D6471012D3F8}"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EA1988-19BD-4D33-A6D0-2E66E7C4ECC1}" type="slidenum">
              <a:rPr lang="en-US"/>
              <a:pPr>
                <a:defRPr/>
              </a:pPr>
              <a:t>‹#›</a:t>
            </a:fld>
            <a:endParaRPr lang="en-US"/>
          </a:p>
        </p:txBody>
      </p:sp>
    </p:spTree>
    <p:extLst>
      <p:ext uri="{BB962C8B-B14F-4D97-AF65-F5344CB8AC3E}">
        <p14:creationId xmlns:p14="http://schemas.microsoft.com/office/powerpoint/2010/main" val="299737853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4ECB2B-84DD-4DA3-A1CD-29F57020C127}"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80BEF1-B093-489E-B43B-7868F493B0AC}" type="slidenum">
              <a:rPr lang="en-US"/>
              <a:pPr>
                <a:defRPr/>
              </a:pPr>
              <a:t>‹#›</a:t>
            </a:fld>
            <a:endParaRPr lang="en-US"/>
          </a:p>
        </p:txBody>
      </p:sp>
    </p:spTree>
    <p:extLst>
      <p:ext uri="{BB962C8B-B14F-4D97-AF65-F5344CB8AC3E}">
        <p14:creationId xmlns:p14="http://schemas.microsoft.com/office/powerpoint/2010/main" val="3140214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617E6EAC-D89E-4141-9654-01A1AA5E9C55}" type="slidenum">
              <a:rPr lang="en-US"/>
              <a:pPr>
                <a:defRPr/>
              </a:pPr>
              <a:t>‹#›</a:t>
            </a:fld>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EB24B05-5975-4158-BE3F-EBBB437624D5}" type="datetimeFigureOut">
              <a:rPr lang="en-US"/>
              <a:pPr>
                <a:defRPr/>
              </a:pPr>
              <a:t>2/27/2017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A35A233-C314-4AD2-AA04-56A87B5E535E}" type="slidenum">
              <a:rPr lang="en-US"/>
              <a:pPr>
                <a:defRPr/>
              </a:pPr>
              <a:t>‹#›</a:t>
            </a:fld>
            <a:endParaRPr lang="en-US"/>
          </a:p>
        </p:txBody>
      </p:sp>
    </p:spTree>
    <p:extLst>
      <p:ext uri="{BB962C8B-B14F-4D97-AF65-F5344CB8AC3E}">
        <p14:creationId xmlns:p14="http://schemas.microsoft.com/office/powerpoint/2010/main" val="120218697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AA5523B-CD6F-4E72-8B3F-8F9996109612}" type="datetimeFigureOut">
              <a:rPr lang="en-US"/>
              <a:pPr>
                <a:defRPr/>
              </a:pPr>
              <a:t>2/27/2017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E0ED64-436D-435E-A99B-6C89D8F848F0}" type="slidenum">
              <a:rPr lang="en-US"/>
              <a:pPr>
                <a:defRPr/>
              </a:pPr>
              <a:t>‹#›</a:t>
            </a:fld>
            <a:endParaRPr lang="en-US"/>
          </a:p>
        </p:txBody>
      </p:sp>
    </p:spTree>
    <p:extLst>
      <p:ext uri="{BB962C8B-B14F-4D97-AF65-F5344CB8AC3E}">
        <p14:creationId xmlns:p14="http://schemas.microsoft.com/office/powerpoint/2010/main" val="285240511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746A5F-5CFC-42BC-8CA2-7B4B9955AFFD}" type="datetimeFigureOut">
              <a:rPr lang="en-US"/>
              <a:pPr>
                <a:defRPr/>
              </a:pPr>
              <a:t>2/27/2017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67F43-76B9-4A71-AD58-4BC7DA2819BB}" type="slidenum">
              <a:rPr lang="en-US"/>
              <a:pPr>
                <a:defRPr/>
              </a:pPr>
              <a:t>‹#›</a:t>
            </a:fld>
            <a:endParaRPr lang="en-US"/>
          </a:p>
        </p:txBody>
      </p:sp>
    </p:spTree>
    <p:extLst>
      <p:ext uri="{BB962C8B-B14F-4D97-AF65-F5344CB8AC3E}">
        <p14:creationId xmlns:p14="http://schemas.microsoft.com/office/powerpoint/2010/main" val="80985038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FC974F-3F37-4293-83F2-AD62E384DA08}"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32CFCC-F126-4756-9B9F-BD82A2E083F4}" type="slidenum">
              <a:rPr lang="en-US"/>
              <a:pPr>
                <a:defRPr/>
              </a:pPr>
              <a:t>‹#›</a:t>
            </a:fld>
            <a:endParaRPr lang="en-US"/>
          </a:p>
        </p:txBody>
      </p:sp>
    </p:spTree>
    <p:extLst>
      <p:ext uri="{BB962C8B-B14F-4D97-AF65-F5344CB8AC3E}">
        <p14:creationId xmlns:p14="http://schemas.microsoft.com/office/powerpoint/2010/main" val="165180042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48F9A9-4690-4CD7-90CD-649E8FA2D251}"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A8F74D-498E-4FE2-B96F-C47338306A74}" type="slidenum">
              <a:rPr lang="en-US"/>
              <a:pPr>
                <a:defRPr/>
              </a:pPr>
              <a:t>‹#›</a:t>
            </a:fld>
            <a:endParaRPr lang="en-US"/>
          </a:p>
        </p:txBody>
      </p:sp>
    </p:spTree>
    <p:extLst>
      <p:ext uri="{BB962C8B-B14F-4D97-AF65-F5344CB8AC3E}">
        <p14:creationId xmlns:p14="http://schemas.microsoft.com/office/powerpoint/2010/main" val="409562786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98C1E84-669A-41C2-B1AA-F68CED75599D}"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213A57-08A3-4842-A61E-8516A7277FC1}" type="slidenum">
              <a:rPr lang="en-US"/>
              <a:pPr>
                <a:defRPr/>
              </a:pPr>
              <a:t>‹#›</a:t>
            </a:fld>
            <a:endParaRPr lang="en-US"/>
          </a:p>
        </p:txBody>
      </p:sp>
    </p:spTree>
    <p:extLst>
      <p:ext uri="{BB962C8B-B14F-4D97-AF65-F5344CB8AC3E}">
        <p14:creationId xmlns:p14="http://schemas.microsoft.com/office/powerpoint/2010/main" val="39333006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33AA8E-0CC6-434E-8B5D-205FF8AB58A3}"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3580F0-847F-47AE-AF58-2B997F43E8C3}" type="slidenum">
              <a:rPr lang="en-US"/>
              <a:pPr>
                <a:defRPr/>
              </a:pPr>
              <a:t>‹#›</a:t>
            </a:fld>
            <a:endParaRPr lang="en-US"/>
          </a:p>
        </p:txBody>
      </p:sp>
    </p:spTree>
    <p:extLst>
      <p:ext uri="{BB962C8B-B14F-4D97-AF65-F5344CB8AC3E}">
        <p14:creationId xmlns:p14="http://schemas.microsoft.com/office/powerpoint/2010/main" val="97320641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7E50C19A-6569-49B1-9D65-D6FD0D3F9042}" type="slidenum">
              <a:rPr lang="en-US" altLang="en-US"/>
              <a:pPr/>
              <a:t>‹#›</a:t>
            </a:fld>
            <a:endParaRPr lang="en-US" altLang="en-US"/>
          </a:p>
        </p:txBody>
      </p:sp>
    </p:spTree>
    <p:extLst>
      <p:ext uri="{BB962C8B-B14F-4D97-AF65-F5344CB8AC3E}">
        <p14:creationId xmlns:p14="http://schemas.microsoft.com/office/powerpoint/2010/main" val="355630988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6445A5FC-173B-41B5-9E16-48D38DD3C069}" type="slidenum">
              <a:rPr lang="en-US" altLang="en-US"/>
              <a:pPr/>
              <a:t>‹#›</a:t>
            </a:fld>
            <a:endParaRPr lang="en-US" altLang="en-US"/>
          </a:p>
        </p:txBody>
      </p:sp>
    </p:spTree>
    <p:extLst>
      <p:ext uri="{BB962C8B-B14F-4D97-AF65-F5344CB8AC3E}">
        <p14:creationId xmlns:p14="http://schemas.microsoft.com/office/powerpoint/2010/main" val="407737887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4A607753-8EB2-4F98-AE89-D50251218D9E}" type="slidenum">
              <a:rPr lang="en-US" altLang="en-US"/>
              <a:pPr/>
              <a:t>‹#›</a:t>
            </a:fld>
            <a:endParaRPr lang="en-US" altLang="en-US"/>
          </a:p>
        </p:txBody>
      </p:sp>
    </p:spTree>
    <p:extLst>
      <p:ext uri="{BB962C8B-B14F-4D97-AF65-F5344CB8AC3E}">
        <p14:creationId xmlns:p14="http://schemas.microsoft.com/office/powerpoint/2010/main" val="3625791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C6912699-C5A2-4C55-8C5D-0E8226FC0D95}" type="slidenum">
              <a:rPr lang="en-US"/>
              <a:pPr>
                <a:defRPr/>
              </a:pPr>
              <a:t>‹#›</a:t>
            </a:fld>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fld id="{D1634D13-CAB7-4CB4-A460-21507B58A152}" type="slidenum">
              <a:rPr lang="en-US" altLang="en-US"/>
              <a:pPr/>
              <a:t>‹#›</a:t>
            </a:fld>
            <a:endParaRPr lang="en-US" altLang="en-US"/>
          </a:p>
        </p:txBody>
      </p:sp>
    </p:spTree>
    <p:extLst>
      <p:ext uri="{BB962C8B-B14F-4D97-AF65-F5344CB8AC3E}">
        <p14:creationId xmlns:p14="http://schemas.microsoft.com/office/powerpoint/2010/main" val="191703135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Arial" charset="0"/>
              </a:defRPr>
            </a:lvl1pPr>
          </a:lstStyle>
          <a:p>
            <a:pPr>
              <a:defRPr/>
            </a:pPr>
            <a:endParaRPr lang="en-US" altLang="en-US"/>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eaLnBrk="1" hangingPunct="1">
              <a:defRPr>
                <a:latin typeface="Arial" panose="020B0604020202020204" pitchFamily="34" charset="0"/>
              </a:defRPr>
            </a:lvl1pPr>
          </a:lstStyle>
          <a:p>
            <a:fld id="{260F4C7D-667B-4553-9C99-4D7637C64303}" type="slidenum">
              <a:rPr lang="en-US" altLang="en-US"/>
              <a:pPr/>
              <a:t>‹#›</a:t>
            </a:fld>
            <a:endParaRPr lang="en-US" altLang="en-US"/>
          </a:p>
        </p:txBody>
      </p:sp>
    </p:spTree>
    <p:extLst>
      <p:ext uri="{BB962C8B-B14F-4D97-AF65-F5344CB8AC3E}">
        <p14:creationId xmlns:p14="http://schemas.microsoft.com/office/powerpoint/2010/main" val="37580937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Arial" charset="0"/>
              </a:defRPr>
            </a:lvl1pPr>
          </a:lstStyle>
          <a:p>
            <a:pPr>
              <a:defRPr/>
            </a:pPr>
            <a:endParaRPr lang="en-US" altLang="en-US"/>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eaLnBrk="1" hangingPunct="1">
              <a:defRPr>
                <a:latin typeface="Arial" panose="020B0604020202020204" pitchFamily="34" charset="0"/>
              </a:defRPr>
            </a:lvl1pPr>
          </a:lstStyle>
          <a:p>
            <a:fld id="{F26D2446-3F32-4E21-A500-2A4F8E9AC879}" type="slidenum">
              <a:rPr lang="en-US" altLang="en-US"/>
              <a:pPr/>
              <a:t>‹#›</a:t>
            </a:fld>
            <a:endParaRPr lang="en-US" altLang="en-US"/>
          </a:p>
        </p:txBody>
      </p:sp>
    </p:spTree>
    <p:extLst>
      <p:ext uri="{BB962C8B-B14F-4D97-AF65-F5344CB8AC3E}">
        <p14:creationId xmlns:p14="http://schemas.microsoft.com/office/powerpoint/2010/main" val="62677308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defRPr>
            </a:lvl1pPr>
          </a:lstStyle>
          <a:p>
            <a:pPr>
              <a:defRPr/>
            </a:pPr>
            <a:endParaRPr lang="en-US" altLang="en-US"/>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eaLnBrk="1" hangingPunct="1">
              <a:defRPr>
                <a:latin typeface="Arial" panose="020B0604020202020204" pitchFamily="34" charset="0"/>
              </a:defRPr>
            </a:lvl1pPr>
          </a:lstStyle>
          <a:p>
            <a:fld id="{5540AD62-EA69-4BAA-96F1-89660D6A42A3}" type="slidenum">
              <a:rPr lang="en-US" altLang="en-US"/>
              <a:pPr/>
              <a:t>‹#›</a:t>
            </a:fld>
            <a:endParaRPr lang="en-US" altLang="en-US"/>
          </a:p>
        </p:txBody>
      </p:sp>
    </p:spTree>
    <p:extLst>
      <p:ext uri="{BB962C8B-B14F-4D97-AF65-F5344CB8AC3E}">
        <p14:creationId xmlns:p14="http://schemas.microsoft.com/office/powerpoint/2010/main" val="132332621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fld id="{753B8648-AF5B-4D64-8A32-CC005E50C026}" type="slidenum">
              <a:rPr lang="en-US" altLang="en-US"/>
              <a:pPr/>
              <a:t>‹#›</a:t>
            </a:fld>
            <a:endParaRPr lang="en-US" altLang="en-US"/>
          </a:p>
        </p:txBody>
      </p:sp>
    </p:spTree>
    <p:extLst>
      <p:ext uri="{BB962C8B-B14F-4D97-AF65-F5344CB8AC3E}">
        <p14:creationId xmlns:p14="http://schemas.microsoft.com/office/powerpoint/2010/main" val="218433357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fld id="{C36D9538-6374-42C4-8CCE-77B1CA43B34E}" type="slidenum">
              <a:rPr lang="en-US" altLang="en-US"/>
              <a:pPr/>
              <a:t>‹#›</a:t>
            </a:fld>
            <a:endParaRPr lang="en-US" altLang="en-US"/>
          </a:p>
        </p:txBody>
      </p:sp>
    </p:spTree>
    <p:extLst>
      <p:ext uri="{BB962C8B-B14F-4D97-AF65-F5344CB8AC3E}">
        <p14:creationId xmlns:p14="http://schemas.microsoft.com/office/powerpoint/2010/main" val="388453475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2450D069-210C-458A-BEC0-64896084B4C3}" type="slidenum">
              <a:rPr lang="en-US" altLang="en-US"/>
              <a:pPr/>
              <a:t>‹#›</a:t>
            </a:fld>
            <a:endParaRPr lang="en-US" altLang="en-US"/>
          </a:p>
        </p:txBody>
      </p:sp>
    </p:spTree>
    <p:extLst>
      <p:ext uri="{BB962C8B-B14F-4D97-AF65-F5344CB8AC3E}">
        <p14:creationId xmlns:p14="http://schemas.microsoft.com/office/powerpoint/2010/main" val="405878059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fld id="{3F76BD9B-ECD9-412E-9890-C7B586A6567A}" type="slidenum">
              <a:rPr lang="en-US" altLang="en-US"/>
              <a:pPr/>
              <a:t>‹#›</a:t>
            </a:fld>
            <a:endParaRPr lang="en-US" altLang="en-US"/>
          </a:p>
        </p:txBody>
      </p:sp>
    </p:spTree>
    <p:extLst>
      <p:ext uri="{BB962C8B-B14F-4D97-AF65-F5344CB8AC3E}">
        <p14:creationId xmlns:p14="http://schemas.microsoft.com/office/powerpoint/2010/main" val="68530698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fld id="{0DDB98E8-BE3D-434B-8596-C0E541720C45}" type="slidenum">
              <a:rPr lang="en-US" altLang="en-US"/>
              <a:pPr/>
              <a:t>‹#›</a:t>
            </a:fld>
            <a:endParaRPr lang="en-US" altLang="en-US"/>
          </a:p>
        </p:txBody>
      </p:sp>
    </p:spTree>
    <p:extLst>
      <p:ext uri="{BB962C8B-B14F-4D97-AF65-F5344CB8AC3E}">
        <p14:creationId xmlns:p14="http://schemas.microsoft.com/office/powerpoint/2010/main" val="262370218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DC8BD32-4135-4923-AB67-D10A335A2C7A}"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52C4E8D-D98C-4C31-926C-D8B5EEC4C32C}" type="slidenum">
              <a:rPr lang="en-US" altLang="en-US"/>
              <a:pPr/>
              <a:t>‹#›</a:t>
            </a:fld>
            <a:endParaRPr lang="en-US" altLang="en-US"/>
          </a:p>
        </p:txBody>
      </p:sp>
    </p:spTree>
    <p:extLst>
      <p:ext uri="{BB962C8B-B14F-4D97-AF65-F5344CB8AC3E}">
        <p14:creationId xmlns:p14="http://schemas.microsoft.com/office/powerpoint/2010/main" val="31143050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B32C9C46-D42D-4DE3-B2F0-263DD23C9544}" type="slidenum">
              <a:rPr lang="en-US"/>
              <a:pPr>
                <a:defRPr/>
              </a:pPr>
              <a:t>‹#›</a:t>
            </a:fld>
            <a:endParaRPr lang="en-U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323838-A049-41DF-BE4C-D74FA701057C}"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C16FA2B-68F5-474C-A2AE-3767B9835E1D}" type="slidenum">
              <a:rPr lang="en-US" altLang="en-US"/>
              <a:pPr/>
              <a:t>‹#›</a:t>
            </a:fld>
            <a:endParaRPr lang="en-US" altLang="en-US"/>
          </a:p>
        </p:txBody>
      </p:sp>
    </p:spTree>
    <p:extLst>
      <p:ext uri="{BB962C8B-B14F-4D97-AF65-F5344CB8AC3E}">
        <p14:creationId xmlns:p14="http://schemas.microsoft.com/office/powerpoint/2010/main" val="15942522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BC6352-DCA1-4E10-ADBC-08D81E3DA05E}"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1370A46-8EFB-4513-A0A0-71F6FD5E536D}" type="slidenum">
              <a:rPr lang="en-US" altLang="en-US"/>
              <a:pPr/>
              <a:t>‹#›</a:t>
            </a:fld>
            <a:endParaRPr lang="en-US" altLang="en-US"/>
          </a:p>
        </p:txBody>
      </p:sp>
    </p:spTree>
    <p:extLst>
      <p:ext uri="{BB962C8B-B14F-4D97-AF65-F5344CB8AC3E}">
        <p14:creationId xmlns:p14="http://schemas.microsoft.com/office/powerpoint/2010/main" val="6138373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CAF4015-9F55-4049-BEB4-83FF74C8408D}"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ADD3093-0D9A-4D95-9137-5A31D0CC4B67}" type="slidenum">
              <a:rPr lang="en-US" altLang="en-US"/>
              <a:pPr/>
              <a:t>‹#›</a:t>
            </a:fld>
            <a:endParaRPr lang="en-US" altLang="en-US"/>
          </a:p>
        </p:txBody>
      </p:sp>
    </p:spTree>
    <p:extLst>
      <p:ext uri="{BB962C8B-B14F-4D97-AF65-F5344CB8AC3E}">
        <p14:creationId xmlns:p14="http://schemas.microsoft.com/office/powerpoint/2010/main" val="17202808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1956492-3DEA-41FD-961B-0EF8D74342F8}" type="datetimeFigureOut">
              <a:rPr lang="en-US"/>
              <a:pPr>
                <a:defRPr/>
              </a:pPr>
              <a:t>2/27/2017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D3881DB-FF23-4FA9-9853-C4A547861322}" type="slidenum">
              <a:rPr lang="en-US" altLang="en-US"/>
              <a:pPr/>
              <a:t>‹#›</a:t>
            </a:fld>
            <a:endParaRPr lang="en-US" altLang="en-US"/>
          </a:p>
        </p:txBody>
      </p:sp>
    </p:spTree>
    <p:extLst>
      <p:ext uri="{BB962C8B-B14F-4D97-AF65-F5344CB8AC3E}">
        <p14:creationId xmlns:p14="http://schemas.microsoft.com/office/powerpoint/2010/main" val="419772900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286AFF7-6128-473B-BCCE-2EB5E3AD9196}" type="datetimeFigureOut">
              <a:rPr lang="en-US"/>
              <a:pPr>
                <a:defRPr/>
              </a:pPr>
              <a:t>2/27/2017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F85CA659-A49D-49CC-A63C-15C5557C76FB}" type="slidenum">
              <a:rPr lang="en-US" altLang="en-US"/>
              <a:pPr/>
              <a:t>‹#›</a:t>
            </a:fld>
            <a:endParaRPr lang="en-US" altLang="en-US"/>
          </a:p>
        </p:txBody>
      </p:sp>
    </p:spTree>
    <p:extLst>
      <p:ext uri="{BB962C8B-B14F-4D97-AF65-F5344CB8AC3E}">
        <p14:creationId xmlns:p14="http://schemas.microsoft.com/office/powerpoint/2010/main" val="27342246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DC7267-8D1C-4B0F-9B26-0E699F3C9062}" type="datetimeFigureOut">
              <a:rPr lang="en-US"/>
              <a:pPr>
                <a:defRPr/>
              </a:pPr>
              <a:t>2/27/2017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4A6F40E-B794-4698-B2BF-3CF826300234}" type="slidenum">
              <a:rPr lang="en-US" altLang="en-US"/>
              <a:pPr/>
              <a:t>‹#›</a:t>
            </a:fld>
            <a:endParaRPr lang="en-US" altLang="en-US"/>
          </a:p>
        </p:txBody>
      </p:sp>
    </p:spTree>
    <p:extLst>
      <p:ext uri="{BB962C8B-B14F-4D97-AF65-F5344CB8AC3E}">
        <p14:creationId xmlns:p14="http://schemas.microsoft.com/office/powerpoint/2010/main" val="371174912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137742-5E5B-410E-B82D-36CCECA2CC1E}"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ADF5A49-519A-49B2-9C09-19980D471232}" type="slidenum">
              <a:rPr lang="en-US" altLang="en-US"/>
              <a:pPr/>
              <a:t>‹#›</a:t>
            </a:fld>
            <a:endParaRPr lang="en-US" altLang="en-US"/>
          </a:p>
        </p:txBody>
      </p:sp>
    </p:spTree>
    <p:extLst>
      <p:ext uri="{BB962C8B-B14F-4D97-AF65-F5344CB8AC3E}">
        <p14:creationId xmlns:p14="http://schemas.microsoft.com/office/powerpoint/2010/main" val="26546174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BE7228B-C7A4-43DC-995F-2CCDD4C57E4F}"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6E874B3-23B7-44BB-B5C8-D57A0D105323}" type="slidenum">
              <a:rPr lang="en-US" altLang="en-US"/>
              <a:pPr/>
              <a:t>‹#›</a:t>
            </a:fld>
            <a:endParaRPr lang="en-US" altLang="en-US"/>
          </a:p>
        </p:txBody>
      </p:sp>
    </p:spTree>
    <p:extLst>
      <p:ext uri="{BB962C8B-B14F-4D97-AF65-F5344CB8AC3E}">
        <p14:creationId xmlns:p14="http://schemas.microsoft.com/office/powerpoint/2010/main" val="372202069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EBE8F05-BFA5-488D-BF80-E59F22CC5EA3}"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21D532A-CEDE-4F6B-8AC9-930BE838CCA4}" type="slidenum">
              <a:rPr lang="en-US" altLang="en-US"/>
              <a:pPr/>
              <a:t>‹#›</a:t>
            </a:fld>
            <a:endParaRPr lang="en-US" altLang="en-US"/>
          </a:p>
        </p:txBody>
      </p:sp>
    </p:spTree>
    <p:extLst>
      <p:ext uri="{BB962C8B-B14F-4D97-AF65-F5344CB8AC3E}">
        <p14:creationId xmlns:p14="http://schemas.microsoft.com/office/powerpoint/2010/main" val="17217563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32B6D1-1DFE-45EF-B668-B9A19E210875}"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B6ED063-935A-4D66-98AB-1F5601E21683}" type="slidenum">
              <a:rPr lang="en-US" altLang="en-US"/>
              <a:pPr/>
              <a:t>‹#›</a:t>
            </a:fld>
            <a:endParaRPr lang="en-US" altLang="en-US"/>
          </a:p>
        </p:txBody>
      </p:sp>
    </p:spTree>
    <p:extLst>
      <p:ext uri="{BB962C8B-B14F-4D97-AF65-F5344CB8AC3E}">
        <p14:creationId xmlns:p14="http://schemas.microsoft.com/office/powerpoint/2010/main" val="3417144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7DD1B352-E97B-40FD-BE4F-B527C928C6AE}" type="slidenum">
              <a:rPr lang="en-US"/>
              <a:pPr>
                <a:defRPr/>
              </a:pPr>
              <a:t>‹#›</a:t>
            </a:fld>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798E8FF-1657-4156-AA65-6716D2E8EF41}" type="slidenum">
              <a:rPr lang="en-US"/>
              <a:pPr>
                <a:defRPr/>
              </a:pPr>
              <a:t>‹#›</a:t>
            </a:fld>
            <a:endParaRPr lang="en-US"/>
          </a:p>
        </p:txBody>
      </p:sp>
    </p:spTree>
    <p:extLst>
      <p:ext uri="{BB962C8B-B14F-4D97-AF65-F5344CB8AC3E}">
        <p14:creationId xmlns:p14="http://schemas.microsoft.com/office/powerpoint/2010/main" val="213525359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164FF3F-CF5F-4B08-ADA0-0095703182A9}" type="slidenum">
              <a:rPr lang="en-US"/>
              <a:pPr>
                <a:defRPr/>
              </a:pPr>
              <a:t>‹#›</a:t>
            </a:fld>
            <a:endParaRPr lang="en-US"/>
          </a:p>
        </p:txBody>
      </p:sp>
    </p:spTree>
    <p:extLst>
      <p:ext uri="{BB962C8B-B14F-4D97-AF65-F5344CB8AC3E}">
        <p14:creationId xmlns:p14="http://schemas.microsoft.com/office/powerpoint/2010/main" val="253764973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B76501D4-898A-4218-B92B-24C343BCCF48}" type="slidenum">
              <a:rPr lang="en-US"/>
              <a:pPr>
                <a:defRPr/>
              </a:pPr>
              <a:t>‹#›</a:t>
            </a:fld>
            <a:endParaRPr lang="en-US"/>
          </a:p>
        </p:txBody>
      </p:sp>
    </p:spTree>
    <p:extLst>
      <p:ext uri="{BB962C8B-B14F-4D97-AF65-F5344CB8AC3E}">
        <p14:creationId xmlns:p14="http://schemas.microsoft.com/office/powerpoint/2010/main" val="6714099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5F1DBCBD-FB1A-4DC6-962E-5B560EE31E63}" type="slidenum">
              <a:rPr lang="en-US"/>
              <a:pPr>
                <a:defRPr/>
              </a:pPr>
              <a:t>‹#›</a:t>
            </a:fld>
            <a:endParaRPr lang="en-US"/>
          </a:p>
        </p:txBody>
      </p:sp>
    </p:spTree>
    <p:extLst>
      <p:ext uri="{BB962C8B-B14F-4D97-AF65-F5344CB8AC3E}">
        <p14:creationId xmlns:p14="http://schemas.microsoft.com/office/powerpoint/2010/main" val="359875300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CF89480B-76D2-4C19-86FF-5BEBB757639C}" type="slidenum">
              <a:rPr lang="en-US"/>
              <a:pPr>
                <a:defRPr/>
              </a:pPr>
              <a:t>‹#›</a:t>
            </a:fld>
            <a:endParaRPr lang="en-US"/>
          </a:p>
        </p:txBody>
      </p:sp>
    </p:spTree>
    <p:extLst>
      <p:ext uri="{BB962C8B-B14F-4D97-AF65-F5344CB8AC3E}">
        <p14:creationId xmlns:p14="http://schemas.microsoft.com/office/powerpoint/2010/main" val="284149712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AC56DCBC-B8B9-4856-9B65-16A71191C652}" type="slidenum">
              <a:rPr lang="en-US"/>
              <a:pPr>
                <a:defRPr/>
              </a:pPr>
              <a:t>‹#›</a:t>
            </a:fld>
            <a:endParaRPr lang="en-US"/>
          </a:p>
        </p:txBody>
      </p:sp>
    </p:spTree>
    <p:extLst>
      <p:ext uri="{BB962C8B-B14F-4D97-AF65-F5344CB8AC3E}">
        <p14:creationId xmlns:p14="http://schemas.microsoft.com/office/powerpoint/2010/main" val="380888731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7DA97AB8-2AA3-4D6F-9CD3-48A2C7C7B0F2}" type="slidenum">
              <a:rPr lang="en-US"/>
              <a:pPr>
                <a:defRPr/>
              </a:pPr>
              <a:t>‹#›</a:t>
            </a:fld>
            <a:endParaRPr lang="en-US"/>
          </a:p>
        </p:txBody>
      </p:sp>
    </p:spTree>
    <p:extLst>
      <p:ext uri="{BB962C8B-B14F-4D97-AF65-F5344CB8AC3E}">
        <p14:creationId xmlns:p14="http://schemas.microsoft.com/office/powerpoint/2010/main" val="235108761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7F24FAE9-213E-477E-A395-B0B7E05EBD99}" type="slidenum">
              <a:rPr lang="en-US"/>
              <a:pPr>
                <a:defRPr/>
              </a:pPr>
              <a:t>‹#›</a:t>
            </a:fld>
            <a:endParaRPr lang="en-US"/>
          </a:p>
        </p:txBody>
      </p:sp>
    </p:spTree>
    <p:extLst>
      <p:ext uri="{BB962C8B-B14F-4D97-AF65-F5344CB8AC3E}">
        <p14:creationId xmlns:p14="http://schemas.microsoft.com/office/powerpoint/2010/main" val="342861259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12ECAC3C-0E76-4C4C-9B60-DDB94C8C1F07}" type="slidenum">
              <a:rPr lang="en-US"/>
              <a:pPr>
                <a:defRPr/>
              </a:pPr>
              <a:t>‹#›</a:t>
            </a:fld>
            <a:endParaRPr lang="en-US"/>
          </a:p>
        </p:txBody>
      </p:sp>
    </p:spTree>
    <p:extLst>
      <p:ext uri="{BB962C8B-B14F-4D97-AF65-F5344CB8AC3E}">
        <p14:creationId xmlns:p14="http://schemas.microsoft.com/office/powerpoint/2010/main" val="285430327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56E9BAD6-9F4F-47A5-8FA2-BAE6DF91B89D}" type="slidenum">
              <a:rPr lang="en-US"/>
              <a:pPr>
                <a:defRPr/>
              </a:pPr>
              <a:t>‹#›</a:t>
            </a:fld>
            <a:endParaRPr lang="en-US"/>
          </a:p>
        </p:txBody>
      </p:sp>
    </p:spTree>
    <p:extLst>
      <p:ext uri="{BB962C8B-B14F-4D97-AF65-F5344CB8AC3E}">
        <p14:creationId xmlns:p14="http://schemas.microsoft.com/office/powerpoint/2010/main" val="3966449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BBB6655D-EEF2-437E-A6C7-8E9EF219E06C}" type="slidenum">
              <a:rPr lang="en-US"/>
              <a:pPr>
                <a:defRPr/>
              </a:pPr>
              <a:t>‹#›</a:t>
            </a:fld>
            <a:endParaRPr 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9DD4C987-72AC-413F-8A4D-DAB39BC6F09A}" type="slidenum">
              <a:rPr lang="en-US"/>
              <a:pPr>
                <a:defRPr/>
              </a:pPr>
              <a:t>‹#›</a:t>
            </a:fld>
            <a:endParaRPr lang="en-US"/>
          </a:p>
        </p:txBody>
      </p:sp>
    </p:spTree>
    <p:extLst>
      <p:ext uri="{BB962C8B-B14F-4D97-AF65-F5344CB8AC3E}">
        <p14:creationId xmlns:p14="http://schemas.microsoft.com/office/powerpoint/2010/main" val="54417039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681E270A-62E9-44F7-B58E-5487D68DB048}" type="slidenum">
              <a:rPr lang="en-US"/>
              <a:pPr>
                <a:defRPr/>
              </a:pPr>
              <a:t>‹#›</a:t>
            </a:fld>
            <a:endParaRPr lang="en-US"/>
          </a:p>
        </p:txBody>
      </p:sp>
    </p:spTree>
    <p:extLst>
      <p:ext uri="{BB962C8B-B14F-4D97-AF65-F5344CB8AC3E}">
        <p14:creationId xmlns:p14="http://schemas.microsoft.com/office/powerpoint/2010/main" val="138727788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786 w 2780"/>
                <a:gd name="T1" fmla="*/ 18 h 953"/>
                <a:gd name="T2" fmla="*/ 2696 w 2780"/>
                <a:gd name="T3" fmla="*/ 24 h 953"/>
                <a:gd name="T4" fmla="*/ 2629 w 2780"/>
                <a:gd name="T5" fmla="*/ 102 h 953"/>
                <a:gd name="T6" fmla="*/ 2527 w 2780"/>
                <a:gd name="T7" fmla="*/ 156 h 953"/>
                <a:gd name="T8" fmla="*/ 2521 w 2780"/>
                <a:gd name="T9" fmla="*/ 222 h 953"/>
                <a:gd name="T10" fmla="*/ 2503 w 2780"/>
                <a:gd name="T11" fmla="*/ 246 h 953"/>
                <a:gd name="T12" fmla="*/ 2485 w 2780"/>
                <a:gd name="T13" fmla="*/ 252 h 953"/>
                <a:gd name="T14" fmla="*/ 2413 w 2780"/>
                <a:gd name="T15" fmla="*/ 210 h 953"/>
                <a:gd name="T16" fmla="*/ 2274 w 2780"/>
                <a:gd name="T17" fmla="*/ 192 h 953"/>
                <a:gd name="T18" fmla="*/ 2250 w 2780"/>
                <a:gd name="T19" fmla="*/ 186 h 953"/>
                <a:gd name="T20" fmla="*/ 2232 w 2780"/>
                <a:gd name="T21" fmla="*/ 192 h 953"/>
                <a:gd name="T22" fmla="*/ 2160 w 2780"/>
                <a:gd name="T23" fmla="*/ 228 h 953"/>
                <a:gd name="T24" fmla="*/ 2124 w 2780"/>
                <a:gd name="T25" fmla="*/ 240 h 953"/>
                <a:gd name="T26" fmla="*/ 2100 w 2780"/>
                <a:gd name="T27" fmla="*/ 246 h 953"/>
                <a:gd name="T28" fmla="*/ 2088 w 2780"/>
                <a:gd name="T29" fmla="*/ 258 h 953"/>
                <a:gd name="T30" fmla="*/ 2088 w 2780"/>
                <a:gd name="T31" fmla="*/ 276 h 953"/>
                <a:gd name="T32" fmla="*/ 2065 w 2780"/>
                <a:gd name="T33" fmla="*/ 300 h 953"/>
                <a:gd name="T34" fmla="*/ 2047 w 2780"/>
                <a:gd name="T35" fmla="*/ 312 h 953"/>
                <a:gd name="T36" fmla="*/ 2035 w 2780"/>
                <a:gd name="T37" fmla="*/ 324 h 953"/>
                <a:gd name="T38" fmla="*/ 2023 w 2780"/>
                <a:gd name="T39" fmla="*/ 336 h 953"/>
                <a:gd name="T40" fmla="*/ 1991 w 2780"/>
                <a:gd name="T41" fmla="*/ 342 h 953"/>
                <a:gd name="T42" fmla="*/ 1925 w 2780"/>
                <a:gd name="T43" fmla="*/ 336 h 953"/>
                <a:gd name="T44" fmla="*/ 1889 w 2780"/>
                <a:gd name="T45" fmla="*/ 330 h 953"/>
                <a:gd name="T46" fmla="*/ 1877 w 2780"/>
                <a:gd name="T47" fmla="*/ 342 h 953"/>
                <a:gd name="T48" fmla="*/ 1865 w 2780"/>
                <a:gd name="T49" fmla="*/ 354 h 953"/>
                <a:gd name="T50" fmla="*/ 1835 w 2780"/>
                <a:gd name="T51" fmla="*/ 360 h 953"/>
                <a:gd name="T52" fmla="*/ 1776 w 2780"/>
                <a:gd name="T53" fmla="*/ 342 h 953"/>
                <a:gd name="T54" fmla="*/ 1752 w 2780"/>
                <a:gd name="T55" fmla="*/ 342 h 953"/>
                <a:gd name="T56" fmla="*/ 1728 w 2780"/>
                <a:gd name="T57" fmla="*/ 354 h 953"/>
                <a:gd name="T58" fmla="*/ 1666 w 2780"/>
                <a:gd name="T59" fmla="*/ 425 h 953"/>
                <a:gd name="T60" fmla="*/ 1624 w 2780"/>
                <a:gd name="T61" fmla="*/ 569 h 953"/>
                <a:gd name="T62" fmla="*/ 1624 w 2780"/>
                <a:gd name="T63" fmla="*/ 593 h 953"/>
                <a:gd name="T64" fmla="*/ 1630 w 2780"/>
                <a:gd name="T65" fmla="*/ 641 h 953"/>
                <a:gd name="T66" fmla="*/ 1648 w 2780"/>
                <a:gd name="T67" fmla="*/ 659 h 953"/>
                <a:gd name="T68" fmla="*/ 1642 w 2780"/>
                <a:gd name="T69" fmla="*/ 671 h 953"/>
                <a:gd name="T70" fmla="*/ 1630 w 2780"/>
                <a:gd name="T71" fmla="*/ 683 h 953"/>
                <a:gd name="T72" fmla="*/ 1552 w 2780"/>
                <a:gd name="T73" fmla="*/ 689 h 953"/>
                <a:gd name="T74" fmla="*/ 1475 w 2780"/>
                <a:gd name="T75" fmla="*/ 629 h 953"/>
                <a:gd name="T76" fmla="*/ 1341 w 2780"/>
                <a:gd name="T77" fmla="*/ 587 h 953"/>
                <a:gd name="T78" fmla="*/ 1192 w 2780"/>
                <a:gd name="T79" fmla="*/ 671 h 953"/>
                <a:gd name="T80" fmla="*/ 1022 w 2780"/>
                <a:gd name="T81" fmla="*/ 731 h 953"/>
                <a:gd name="T82" fmla="*/ 819 w 2780"/>
                <a:gd name="T83" fmla="*/ 743 h 953"/>
                <a:gd name="T84" fmla="*/ 632 w 2780"/>
                <a:gd name="T85" fmla="*/ 701 h 953"/>
                <a:gd name="T86" fmla="*/ 572 w 2780"/>
                <a:gd name="T87" fmla="*/ 695 h 953"/>
                <a:gd name="T88" fmla="*/ 560 w 2780"/>
                <a:gd name="T89" fmla="*/ 701 h 953"/>
                <a:gd name="T90" fmla="*/ 524 w 2780"/>
                <a:gd name="T91" fmla="*/ 731 h 953"/>
                <a:gd name="T92" fmla="*/ 438 w 2780"/>
                <a:gd name="T93" fmla="*/ 809 h 953"/>
                <a:gd name="T94" fmla="*/ 408 w 2780"/>
                <a:gd name="T95" fmla="*/ 821 h 953"/>
                <a:gd name="T96" fmla="*/ 384 w 2780"/>
                <a:gd name="T97" fmla="*/ 821 h 953"/>
                <a:gd name="T98" fmla="*/ 337 w 2780"/>
                <a:gd name="T99" fmla="*/ 827 h 953"/>
                <a:gd name="T100" fmla="*/ 211 w 2780"/>
                <a:gd name="T101" fmla="*/ 851 h 953"/>
                <a:gd name="T102" fmla="*/ 17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98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eaLnBrk="1" hangingPunct="1"/>
              <a:endParaRPr lang="en-US" smtClean="0">
                <a:solidFill>
                  <a:srgbClr val="EAEAEA"/>
                </a:solidFill>
                <a:latin typeface="Arial" panose="020B0604020202020204" pitchFamily="34" charset="0"/>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grpSp>
      <p:sp>
        <p:nvSpPr>
          <p:cNvPr id="4609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4609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atin typeface="Arial" charset="0"/>
              </a:defRPr>
            </a:lvl1pPr>
          </a:lstStyle>
          <a:p>
            <a:pPr>
              <a:defRPr/>
            </a:pPr>
            <a:endParaRPr lang="en-US"/>
          </a:p>
        </p:txBody>
      </p:sp>
      <p:sp>
        <p:nvSpPr>
          <p:cNvPr id="21" name="Rectangle 21"/>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a:latin typeface="Arial" panose="020B0604020202020204" pitchFamily="34" charset="0"/>
              </a:defRPr>
            </a:lvl1pPr>
          </a:lstStyle>
          <a:p>
            <a:fld id="{443121B7-A819-439D-BA21-DDB3DB92CE03}" type="slidenum">
              <a:rPr lang="en-US" altLang="en-US"/>
              <a:pPr/>
              <a:t>‹#›</a:t>
            </a:fld>
            <a:endParaRPr lang="en-US" altLang="en-US"/>
          </a:p>
        </p:txBody>
      </p:sp>
    </p:spTree>
    <p:extLst>
      <p:ext uri="{BB962C8B-B14F-4D97-AF65-F5344CB8AC3E}">
        <p14:creationId xmlns:p14="http://schemas.microsoft.com/office/powerpoint/2010/main" val="100929444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2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atin typeface="Arial" panose="020B0604020202020204" pitchFamily="34" charset="0"/>
              </a:defRPr>
            </a:lvl1pPr>
          </a:lstStyle>
          <a:p>
            <a:fld id="{6EA3BF9B-CC61-4642-9C0F-2727D18D595A}" type="slidenum">
              <a:rPr lang="en-US" altLang="en-US"/>
              <a:pPr/>
              <a:t>‹#›</a:t>
            </a:fld>
            <a:endParaRPr lang="en-US" altLang="en-US"/>
          </a:p>
        </p:txBody>
      </p:sp>
    </p:spTree>
    <p:extLst>
      <p:ext uri="{BB962C8B-B14F-4D97-AF65-F5344CB8AC3E}">
        <p14:creationId xmlns:p14="http://schemas.microsoft.com/office/powerpoint/2010/main" val="274293603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2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atin typeface="Arial" panose="020B0604020202020204" pitchFamily="34" charset="0"/>
              </a:defRPr>
            </a:lvl1pPr>
          </a:lstStyle>
          <a:p>
            <a:fld id="{9314A741-0943-4196-A866-CD12D6D34F55}" type="slidenum">
              <a:rPr lang="en-US" altLang="en-US"/>
              <a:pPr/>
              <a:t>‹#›</a:t>
            </a:fld>
            <a:endParaRPr lang="en-US" altLang="en-US"/>
          </a:p>
        </p:txBody>
      </p:sp>
    </p:spTree>
    <p:extLst>
      <p:ext uri="{BB962C8B-B14F-4D97-AF65-F5344CB8AC3E}">
        <p14:creationId xmlns:p14="http://schemas.microsoft.com/office/powerpoint/2010/main" val="316449627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2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atin typeface="Arial" panose="020B0604020202020204" pitchFamily="34" charset="0"/>
              </a:defRPr>
            </a:lvl1pPr>
          </a:lstStyle>
          <a:p>
            <a:fld id="{6C6C4B35-32BA-4ED6-8D22-847F1D5354DF}" type="slidenum">
              <a:rPr lang="en-US" altLang="en-US"/>
              <a:pPr/>
              <a:t>‹#›</a:t>
            </a:fld>
            <a:endParaRPr lang="en-US" altLang="en-US"/>
          </a:p>
        </p:txBody>
      </p:sp>
    </p:spTree>
    <p:extLst>
      <p:ext uri="{BB962C8B-B14F-4D97-AF65-F5344CB8AC3E}">
        <p14:creationId xmlns:p14="http://schemas.microsoft.com/office/powerpoint/2010/main" val="220200837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2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21"/>
          <p:cNvSpPr>
            <a:spLocks noGrp="1" noChangeArrowheads="1"/>
          </p:cNvSpPr>
          <p:nvPr>
            <p:ph type="sldNum" sz="quarter" idx="12"/>
          </p:nvPr>
        </p:nvSpPr>
        <p:spPr/>
        <p:txBody>
          <a:bodyPr/>
          <a:lstStyle>
            <a:lvl1pPr>
              <a:defRPr>
                <a:latin typeface="Arial" panose="020B0604020202020204" pitchFamily="34" charset="0"/>
              </a:defRPr>
            </a:lvl1pPr>
          </a:lstStyle>
          <a:p>
            <a:fld id="{D6BE4541-C3CD-4CFC-AA3C-D1F4011BCC2D}" type="slidenum">
              <a:rPr lang="en-US" altLang="en-US"/>
              <a:pPr/>
              <a:t>‹#›</a:t>
            </a:fld>
            <a:endParaRPr lang="en-US" altLang="en-US"/>
          </a:p>
        </p:txBody>
      </p:sp>
    </p:spTree>
    <p:extLst>
      <p:ext uri="{BB962C8B-B14F-4D97-AF65-F5344CB8AC3E}">
        <p14:creationId xmlns:p14="http://schemas.microsoft.com/office/powerpoint/2010/main" val="119632500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2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21"/>
          <p:cNvSpPr>
            <a:spLocks noGrp="1" noChangeArrowheads="1"/>
          </p:cNvSpPr>
          <p:nvPr>
            <p:ph type="sldNum" sz="quarter" idx="12"/>
          </p:nvPr>
        </p:nvSpPr>
        <p:spPr/>
        <p:txBody>
          <a:bodyPr/>
          <a:lstStyle>
            <a:lvl1pPr>
              <a:defRPr>
                <a:latin typeface="Arial" panose="020B0604020202020204" pitchFamily="34" charset="0"/>
              </a:defRPr>
            </a:lvl1pPr>
          </a:lstStyle>
          <a:p>
            <a:fld id="{5773533A-C0E0-4B9F-AAF3-0B5A03B45C41}" type="slidenum">
              <a:rPr lang="en-US" altLang="en-US"/>
              <a:pPr/>
              <a:t>‹#›</a:t>
            </a:fld>
            <a:endParaRPr lang="en-US" altLang="en-US"/>
          </a:p>
        </p:txBody>
      </p:sp>
    </p:spTree>
    <p:extLst>
      <p:ext uri="{BB962C8B-B14F-4D97-AF65-F5344CB8AC3E}">
        <p14:creationId xmlns:p14="http://schemas.microsoft.com/office/powerpoint/2010/main" val="246485723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2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21"/>
          <p:cNvSpPr>
            <a:spLocks noGrp="1" noChangeArrowheads="1"/>
          </p:cNvSpPr>
          <p:nvPr>
            <p:ph type="sldNum" sz="quarter" idx="12"/>
          </p:nvPr>
        </p:nvSpPr>
        <p:spPr/>
        <p:txBody>
          <a:bodyPr/>
          <a:lstStyle>
            <a:lvl1pPr>
              <a:defRPr>
                <a:latin typeface="Arial" panose="020B0604020202020204" pitchFamily="34" charset="0"/>
              </a:defRPr>
            </a:lvl1pPr>
          </a:lstStyle>
          <a:p>
            <a:fld id="{C102F7DC-F536-499C-8F06-8D33B5E85295}" type="slidenum">
              <a:rPr lang="en-US" altLang="en-US"/>
              <a:pPr/>
              <a:t>‹#›</a:t>
            </a:fld>
            <a:endParaRPr lang="en-US" altLang="en-US"/>
          </a:p>
        </p:txBody>
      </p:sp>
    </p:spTree>
    <p:extLst>
      <p:ext uri="{BB962C8B-B14F-4D97-AF65-F5344CB8AC3E}">
        <p14:creationId xmlns:p14="http://schemas.microsoft.com/office/powerpoint/2010/main" val="65758720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2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atin typeface="Arial" panose="020B0604020202020204" pitchFamily="34" charset="0"/>
              </a:defRPr>
            </a:lvl1pPr>
          </a:lstStyle>
          <a:p>
            <a:fld id="{4A7ACCCA-5CE5-4378-AF8A-A1362F09CE18}" type="slidenum">
              <a:rPr lang="en-US" altLang="en-US"/>
              <a:pPr/>
              <a:t>‹#›</a:t>
            </a:fld>
            <a:endParaRPr lang="en-US" altLang="en-US"/>
          </a:p>
        </p:txBody>
      </p:sp>
    </p:spTree>
    <p:extLst>
      <p:ext uri="{BB962C8B-B14F-4D97-AF65-F5344CB8AC3E}">
        <p14:creationId xmlns:p14="http://schemas.microsoft.com/office/powerpoint/2010/main" val="24614608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9"/>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7" name="Rectangle 20"/>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8" name="Rectangle 21"/>
          <p:cNvSpPr>
            <a:spLocks noGrp="1" noChangeArrowheads="1"/>
          </p:cNvSpPr>
          <p:nvPr>
            <p:ph type="sldNum" sz="quarter" idx="12"/>
          </p:nvPr>
        </p:nvSpPr>
        <p:spPr/>
        <p:txBody>
          <a:bodyPr/>
          <a:lstStyle>
            <a:lvl1pPr fontAlgn="auto">
              <a:spcBef>
                <a:spcPts val="0"/>
              </a:spcBef>
              <a:spcAft>
                <a:spcPts val="0"/>
              </a:spcAft>
              <a:defRPr/>
            </a:lvl1pPr>
          </a:lstStyle>
          <a:p>
            <a:pPr>
              <a:defRPr/>
            </a:pPr>
            <a:fld id="{77BBAC39-2FE7-4BB6-897A-493FA199E798}" type="slidenum">
              <a:rPr lang="en-US"/>
              <a:pPr>
                <a:defRPr/>
              </a:pPr>
              <a:t>‹#›</a:t>
            </a:fld>
            <a:endParaRPr 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2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atin typeface="Arial" panose="020B0604020202020204" pitchFamily="34" charset="0"/>
              </a:defRPr>
            </a:lvl1pPr>
          </a:lstStyle>
          <a:p>
            <a:fld id="{21287AFB-07C1-47E7-8E90-700DFB2B7D65}" type="slidenum">
              <a:rPr lang="en-US" altLang="en-US"/>
              <a:pPr/>
              <a:t>‹#›</a:t>
            </a:fld>
            <a:endParaRPr lang="en-US" altLang="en-US"/>
          </a:p>
        </p:txBody>
      </p:sp>
    </p:spTree>
    <p:extLst>
      <p:ext uri="{BB962C8B-B14F-4D97-AF65-F5344CB8AC3E}">
        <p14:creationId xmlns:p14="http://schemas.microsoft.com/office/powerpoint/2010/main" val="16633605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2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atin typeface="Arial" panose="020B0604020202020204" pitchFamily="34" charset="0"/>
              </a:defRPr>
            </a:lvl1pPr>
          </a:lstStyle>
          <a:p>
            <a:fld id="{0E0A8B07-A959-4B7A-841B-A7605C6C3F58}" type="slidenum">
              <a:rPr lang="en-US" altLang="en-US"/>
              <a:pPr/>
              <a:t>‹#›</a:t>
            </a:fld>
            <a:endParaRPr lang="en-US" altLang="en-US"/>
          </a:p>
        </p:txBody>
      </p:sp>
    </p:spTree>
    <p:extLst>
      <p:ext uri="{BB962C8B-B14F-4D97-AF65-F5344CB8AC3E}">
        <p14:creationId xmlns:p14="http://schemas.microsoft.com/office/powerpoint/2010/main" val="375058120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2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21"/>
          <p:cNvSpPr>
            <a:spLocks noGrp="1" noChangeArrowheads="1"/>
          </p:cNvSpPr>
          <p:nvPr>
            <p:ph type="sldNum" sz="quarter" idx="12"/>
          </p:nvPr>
        </p:nvSpPr>
        <p:spPr/>
        <p:txBody>
          <a:bodyPr/>
          <a:lstStyle>
            <a:lvl1pPr>
              <a:defRPr>
                <a:latin typeface="Arial" panose="020B0604020202020204" pitchFamily="34" charset="0"/>
              </a:defRPr>
            </a:lvl1pPr>
          </a:lstStyle>
          <a:p>
            <a:fld id="{787F9BFC-42D6-47AC-8115-A5E349734D52}" type="slidenum">
              <a:rPr lang="en-US" altLang="en-US"/>
              <a:pPr/>
              <a:t>‹#›</a:t>
            </a:fld>
            <a:endParaRPr lang="en-US" altLang="en-US"/>
          </a:p>
        </p:txBody>
      </p:sp>
    </p:spTree>
    <p:extLst>
      <p:ext uri="{BB962C8B-B14F-4D97-AF65-F5344CB8AC3E}">
        <p14:creationId xmlns:p14="http://schemas.microsoft.com/office/powerpoint/2010/main" val="374078569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2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21"/>
          <p:cNvSpPr>
            <a:spLocks noGrp="1" noChangeArrowheads="1"/>
          </p:cNvSpPr>
          <p:nvPr>
            <p:ph type="sldNum" sz="quarter" idx="12"/>
          </p:nvPr>
        </p:nvSpPr>
        <p:spPr/>
        <p:txBody>
          <a:bodyPr/>
          <a:lstStyle>
            <a:lvl1pPr>
              <a:defRPr>
                <a:latin typeface="Arial" panose="020B0604020202020204" pitchFamily="34" charset="0"/>
              </a:defRPr>
            </a:lvl1pPr>
          </a:lstStyle>
          <a:p>
            <a:fld id="{963B67EA-C649-4F0B-8798-8C5E8E450FA7}" type="slidenum">
              <a:rPr lang="en-US" altLang="en-US"/>
              <a:pPr/>
              <a:t>‹#›</a:t>
            </a:fld>
            <a:endParaRPr lang="en-US" altLang="en-US"/>
          </a:p>
        </p:txBody>
      </p:sp>
    </p:spTree>
    <p:extLst>
      <p:ext uri="{BB962C8B-B14F-4D97-AF65-F5344CB8AC3E}">
        <p14:creationId xmlns:p14="http://schemas.microsoft.com/office/powerpoint/2010/main" val="413198303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9"/>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2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21"/>
          <p:cNvSpPr>
            <a:spLocks noGrp="1" noChangeArrowheads="1"/>
          </p:cNvSpPr>
          <p:nvPr>
            <p:ph type="sldNum" sz="quarter" idx="12"/>
          </p:nvPr>
        </p:nvSpPr>
        <p:spPr/>
        <p:txBody>
          <a:bodyPr/>
          <a:lstStyle>
            <a:lvl1pPr>
              <a:defRPr>
                <a:latin typeface="Arial" panose="020B0604020202020204" pitchFamily="34" charset="0"/>
              </a:defRPr>
            </a:lvl1pPr>
          </a:lstStyle>
          <a:p>
            <a:fld id="{5C0E9DAB-6315-48C6-804A-C79C0FA84604}" type="slidenum">
              <a:rPr lang="en-US" altLang="en-US"/>
              <a:pPr/>
              <a:t>‹#›</a:t>
            </a:fld>
            <a:endParaRPr lang="en-US" altLang="en-US"/>
          </a:p>
        </p:txBody>
      </p:sp>
    </p:spTree>
    <p:extLst>
      <p:ext uri="{BB962C8B-B14F-4D97-AF65-F5344CB8AC3E}">
        <p14:creationId xmlns:p14="http://schemas.microsoft.com/office/powerpoint/2010/main" val="790848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35964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0707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07239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58289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646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7FD8B904-C585-4837-885D-87F58619B193}" type="datetimeFigureOut">
              <a:rPr lang="en-US"/>
              <a:pPr>
                <a:defRPr/>
              </a:pPr>
              <a:t>2/27/2017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700C7552-087E-4BA3-B757-93EBB3D43508}" type="slidenum">
              <a:rPr lang="en-US"/>
              <a:pPr>
                <a:defRPr/>
              </a:pPr>
              <a:t>‹#›</a:t>
            </a:fld>
            <a:endParaRPr lang="en-US"/>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64738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49700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63552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6145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72406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76158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1285"/>
            <a:ext cx="3176645" cy="1361030"/>
          </a:xfrm>
          <a:prstGeom prst="rect">
            <a:avLst/>
          </a:prstGeom>
        </p:spPr>
      </p:pic>
      <p:sp>
        <p:nvSpPr>
          <p:cNvPr id="11" name="Title 10"/>
          <p:cNvSpPr>
            <a:spLocks noGrp="1"/>
          </p:cNvSpPr>
          <p:nvPr>
            <p:ph type="title"/>
          </p:nvPr>
        </p:nvSpPr>
        <p:spPr>
          <a:xfrm>
            <a:off x="558063" y="1934633"/>
            <a:ext cx="8229600" cy="1143000"/>
          </a:xfrm>
        </p:spPr>
        <p:txBody>
          <a:bodyPr/>
          <a:lstStyle>
            <a:lvl1pPr>
              <a:defRPr b="0">
                <a:solidFill>
                  <a:srgbClr val="4C9BDB"/>
                </a:solidFill>
                <a:latin typeface="Calibri"/>
                <a:cs typeface="Calibri"/>
              </a:defRPr>
            </a:lvl1pPr>
          </a:lstStyle>
          <a:p>
            <a:r>
              <a:rPr lang="en-GB" dirty="0"/>
              <a:t>Click to edit Master title style</a:t>
            </a:r>
            <a:endParaRPr lang="en-US" dirty="0"/>
          </a:p>
        </p:txBody>
      </p:sp>
      <p:sp>
        <p:nvSpPr>
          <p:cNvPr id="20" name="Text Placeholder 19"/>
          <p:cNvSpPr>
            <a:spLocks noGrp="1"/>
          </p:cNvSpPr>
          <p:nvPr>
            <p:ph type="body" sz="quarter" idx="11"/>
          </p:nvPr>
        </p:nvSpPr>
        <p:spPr>
          <a:xfrm>
            <a:off x="558063" y="2930241"/>
            <a:ext cx="8229599" cy="2211388"/>
          </a:xfrm>
        </p:spPr>
        <p:txBody>
          <a:bodyPr/>
          <a:lstStyle>
            <a:lvl1pPr marL="0" indent="0" algn="ctr">
              <a:buFontTx/>
              <a:buNone/>
              <a:defRPr sz="13000" b="0">
                <a:solidFill>
                  <a:srgbClr val="4C9BDB"/>
                </a:solidFill>
                <a:latin typeface="Calibri"/>
                <a:cs typeface="Calibri"/>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p:txBody>
      </p:sp>
    </p:spTree>
    <p:extLst>
      <p:ext uri="{BB962C8B-B14F-4D97-AF65-F5344CB8AC3E}">
        <p14:creationId xmlns:p14="http://schemas.microsoft.com/office/powerpoint/2010/main" val="410078388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457200" y="2857500"/>
            <a:ext cx="8229600" cy="1143000"/>
          </a:xfrm>
        </p:spPr>
        <p:txBody>
          <a:bodyPr/>
          <a:lstStyle>
            <a:lvl1pPr>
              <a:defRPr b="1">
                <a:solidFill>
                  <a:srgbClr val="4C9BDB"/>
                </a:solidFill>
                <a:latin typeface="Calibri"/>
                <a:cs typeface="Calibri"/>
              </a:defRPr>
            </a:lvl1pPr>
          </a:lstStyle>
          <a:p>
            <a:r>
              <a:rPr lang="en-GB" dirty="0"/>
              <a:t>Click to edit Master title style</a:t>
            </a:r>
            <a:endParaRPr lang="en-US" dirty="0"/>
          </a:p>
        </p:txBody>
      </p:sp>
      <p:sp>
        <p:nvSpPr>
          <p:cNvPr id="4" name="Text Placeholder 3"/>
          <p:cNvSpPr>
            <a:spLocks noGrp="1"/>
          </p:cNvSpPr>
          <p:nvPr>
            <p:ph type="body" sz="quarter" idx="10"/>
          </p:nvPr>
        </p:nvSpPr>
        <p:spPr>
          <a:xfrm>
            <a:off x="457200" y="4440238"/>
            <a:ext cx="8229600" cy="1633537"/>
          </a:xfrm>
        </p:spPr>
        <p:txBody>
          <a:bodyPr anchor="ctr"/>
          <a:lstStyle>
            <a:lvl1pPr marL="0" indent="0" algn="ctr">
              <a:buFontTx/>
              <a:buNone/>
              <a:defRPr>
                <a:solidFill>
                  <a:srgbClr val="4C9BDB"/>
                </a:solidFill>
                <a:latin typeface="Calibri"/>
                <a:cs typeface="Calibri"/>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dirty="0"/>
              <a:t>Click to edit Master text styles</a:t>
            </a:r>
          </a:p>
        </p:txBody>
      </p:sp>
    </p:spTree>
    <p:extLst>
      <p:ext uri="{BB962C8B-B14F-4D97-AF65-F5344CB8AC3E}">
        <p14:creationId xmlns:p14="http://schemas.microsoft.com/office/powerpoint/2010/main" val="29990700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1856108" y="119638"/>
            <a:ext cx="7287891" cy="506849"/>
          </a:xfrm>
        </p:spPr>
        <p:txBody>
          <a:bodyPr anchor="ct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Tree>
    <p:extLst>
      <p:ext uri="{BB962C8B-B14F-4D97-AF65-F5344CB8AC3E}">
        <p14:creationId xmlns:p14="http://schemas.microsoft.com/office/powerpoint/2010/main" val="341017484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40000" y="1440000"/>
            <a:ext cx="8080375" cy="4680000"/>
          </a:xfrm>
        </p:spPr>
        <p:txBody>
          <a:bodyPr anchor="ctr"/>
          <a:lstStyle>
            <a:lvl1pPr>
              <a:defRPr>
                <a:solidFill>
                  <a:srgbClr val="4C9BDB"/>
                </a:solidFill>
              </a:defRPr>
            </a:lvl1pPr>
          </a:lstStyle>
          <a:p>
            <a:endParaRPr lang="en-US" dirty="0"/>
          </a:p>
        </p:txBody>
      </p:sp>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1856108" y="119638"/>
            <a:ext cx="7287891" cy="506849"/>
          </a:xfrm>
        </p:spPr>
        <p:txBody>
          <a:bodyP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97691" y="823853"/>
            <a:ext cx="8958385" cy="684212"/>
          </a:xfrm>
        </p:spPr>
        <p:txBody>
          <a:bodyPr anchor="ctr">
            <a:normAutofit/>
          </a:bodyPr>
          <a:lstStyle>
            <a:lvl1pPr marL="0" indent="0" algn="ctr">
              <a:buNone/>
              <a:defRPr sz="1800" b="0">
                <a:solidFill>
                  <a:srgbClr val="4C9BDB"/>
                </a:solidFill>
                <a:latin typeface="Calibri"/>
                <a:cs typeface="Calibri"/>
              </a:defRPr>
            </a:lvl1pPr>
            <a:lvl3pPr marL="9144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97691" y="5692792"/>
            <a:ext cx="8958385" cy="1077321"/>
          </a:xfrm>
        </p:spPr>
        <p:txBody>
          <a:bodyPr anchor="b" anchorCtr="0">
            <a:normAutofit/>
          </a:bodyPr>
          <a:lstStyle>
            <a:lvl1pPr marL="0" indent="0" algn="ctr">
              <a:buNone/>
              <a:defRPr sz="1400" b="0">
                <a:solidFill>
                  <a:srgbClr val="4C9BDB"/>
                </a:solidFill>
                <a:latin typeface="Calibri"/>
                <a:cs typeface="Calibri"/>
              </a:defRPr>
            </a:lvl1pPr>
            <a:lvl3pPr marL="914400" indent="0">
              <a:buNone/>
              <a:defRPr/>
            </a:lvl3pPr>
          </a:lstStyle>
          <a:p>
            <a:pPr lvl="0"/>
            <a:r>
              <a:rPr lang="en-GB" dirty="0"/>
              <a:t>Click to edit Master text styles</a:t>
            </a:r>
          </a:p>
        </p:txBody>
      </p:sp>
    </p:spTree>
    <p:extLst>
      <p:ext uri="{BB962C8B-B14F-4D97-AF65-F5344CB8AC3E}">
        <p14:creationId xmlns:p14="http://schemas.microsoft.com/office/powerpoint/2010/main" val="4105646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2C56872D-AB7B-4DEB-961D-83FD81BB8BA9}" type="datetimeFigureOut">
              <a:rPr lang="en-US"/>
              <a:pPr>
                <a:defRPr/>
              </a:pPr>
              <a:t>2/27/2017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95DBE04F-6A7D-4E37-A28F-5D6C5A03F575}" type="slidenum">
              <a:rPr lang="en-US"/>
              <a:pPr>
                <a:defRPr/>
              </a:pPr>
              <a:t>‹#›</a:t>
            </a:fld>
            <a:endParaRPr lang="en-US"/>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chor="ct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Tree>
    <p:extLst>
      <p:ext uri="{BB962C8B-B14F-4D97-AF65-F5344CB8AC3E}">
        <p14:creationId xmlns:p14="http://schemas.microsoft.com/office/powerpoint/2010/main" val="49960938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1285"/>
            <a:ext cx="3176645" cy="1361030"/>
          </a:xfrm>
          <a:prstGeom prst="rect">
            <a:avLst/>
          </a:prstGeom>
        </p:spPr>
      </p:pic>
      <p:sp>
        <p:nvSpPr>
          <p:cNvPr id="11" name="Title 10"/>
          <p:cNvSpPr>
            <a:spLocks noGrp="1"/>
          </p:cNvSpPr>
          <p:nvPr>
            <p:ph type="title"/>
          </p:nvPr>
        </p:nvSpPr>
        <p:spPr>
          <a:xfrm>
            <a:off x="558063" y="1934633"/>
            <a:ext cx="8229600" cy="1143000"/>
          </a:xfrm>
        </p:spPr>
        <p:txBody>
          <a:bodyPr/>
          <a:lstStyle>
            <a:lvl1pPr>
              <a:defRPr b="0">
                <a:solidFill>
                  <a:srgbClr val="4C9BDB"/>
                </a:solidFill>
                <a:latin typeface="Calibri"/>
                <a:cs typeface="Calibri"/>
              </a:defRPr>
            </a:lvl1pPr>
          </a:lstStyle>
          <a:p>
            <a:r>
              <a:rPr lang="en-GB" dirty="0"/>
              <a:t>Click to edit Master title style</a:t>
            </a:r>
            <a:endParaRPr lang="en-US" dirty="0"/>
          </a:p>
        </p:txBody>
      </p:sp>
      <p:sp>
        <p:nvSpPr>
          <p:cNvPr id="20" name="Text Placeholder 19"/>
          <p:cNvSpPr>
            <a:spLocks noGrp="1"/>
          </p:cNvSpPr>
          <p:nvPr>
            <p:ph type="body" sz="quarter" idx="11"/>
          </p:nvPr>
        </p:nvSpPr>
        <p:spPr>
          <a:xfrm>
            <a:off x="558063" y="2930241"/>
            <a:ext cx="8229599" cy="2211388"/>
          </a:xfrm>
        </p:spPr>
        <p:txBody>
          <a:bodyPr/>
          <a:lstStyle>
            <a:lvl1pPr marL="0" indent="0" algn="ctr">
              <a:buFontTx/>
              <a:buNone/>
              <a:defRPr sz="13000" b="0">
                <a:solidFill>
                  <a:srgbClr val="4C9BDB"/>
                </a:solidFill>
                <a:latin typeface="Calibri"/>
                <a:cs typeface="Calibri"/>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p:txBody>
      </p:sp>
    </p:spTree>
    <p:extLst>
      <p:ext uri="{BB962C8B-B14F-4D97-AF65-F5344CB8AC3E}">
        <p14:creationId xmlns:p14="http://schemas.microsoft.com/office/powerpoint/2010/main" val="377263494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457200" y="2857500"/>
            <a:ext cx="8229600" cy="1143000"/>
          </a:xfrm>
        </p:spPr>
        <p:txBody>
          <a:bodyPr/>
          <a:lstStyle>
            <a:lvl1pPr>
              <a:defRPr b="1">
                <a:solidFill>
                  <a:srgbClr val="4C9BDB"/>
                </a:solidFill>
                <a:latin typeface="Calibri"/>
                <a:cs typeface="Calibri"/>
              </a:defRPr>
            </a:lvl1pPr>
          </a:lstStyle>
          <a:p>
            <a:r>
              <a:rPr lang="en-GB" dirty="0"/>
              <a:t>Click to edit Master title style</a:t>
            </a:r>
            <a:endParaRPr lang="en-US" dirty="0"/>
          </a:p>
        </p:txBody>
      </p:sp>
      <p:sp>
        <p:nvSpPr>
          <p:cNvPr id="4" name="Text Placeholder 3"/>
          <p:cNvSpPr>
            <a:spLocks noGrp="1"/>
          </p:cNvSpPr>
          <p:nvPr>
            <p:ph type="body" sz="quarter" idx="10"/>
          </p:nvPr>
        </p:nvSpPr>
        <p:spPr>
          <a:xfrm>
            <a:off x="457200" y="4440238"/>
            <a:ext cx="8229600" cy="1633537"/>
          </a:xfrm>
        </p:spPr>
        <p:txBody>
          <a:bodyPr anchor="ctr"/>
          <a:lstStyle>
            <a:lvl1pPr marL="0" indent="0" algn="ctr">
              <a:buFontTx/>
              <a:buNone/>
              <a:defRPr>
                <a:solidFill>
                  <a:srgbClr val="4C9BDB"/>
                </a:solidFill>
                <a:latin typeface="Calibri"/>
                <a:cs typeface="Calibri"/>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dirty="0"/>
              <a:t>Click to edit Master text styles</a:t>
            </a:r>
          </a:p>
        </p:txBody>
      </p:sp>
    </p:spTree>
    <p:extLst>
      <p:ext uri="{BB962C8B-B14F-4D97-AF65-F5344CB8AC3E}">
        <p14:creationId xmlns:p14="http://schemas.microsoft.com/office/powerpoint/2010/main" val="16505174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1856108" y="119638"/>
            <a:ext cx="7287891" cy="506849"/>
          </a:xfrm>
        </p:spPr>
        <p:txBody>
          <a:bodyPr anchor="ct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Tree>
    <p:extLst>
      <p:ext uri="{BB962C8B-B14F-4D97-AF65-F5344CB8AC3E}">
        <p14:creationId xmlns:p14="http://schemas.microsoft.com/office/powerpoint/2010/main" val="355191989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40000" y="1440000"/>
            <a:ext cx="8080375" cy="4680000"/>
          </a:xfrm>
        </p:spPr>
        <p:txBody>
          <a:bodyPr anchor="ctr"/>
          <a:lstStyle>
            <a:lvl1pPr>
              <a:defRPr>
                <a:solidFill>
                  <a:srgbClr val="4C9BDB"/>
                </a:solidFill>
              </a:defRPr>
            </a:lvl1pPr>
          </a:lstStyle>
          <a:p>
            <a:endParaRPr lang="en-US" dirty="0"/>
          </a:p>
        </p:txBody>
      </p:sp>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1856108" y="119638"/>
            <a:ext cx="7287891" cy="506849"/>
          </a:xfrm>
        </p:spPr>
        <p:txBody>
          <a:bodyP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97691" y="823853"/>
            <a:ext cx="8958385" cy="684212"/>
          </a:xfrm>
        </p:spPr>
        <p:txBody>
          <a:bodyPr anchor="ctr">
            <a:normAutofit/>
          </a:bodyPr>
          <a:lstStyle>
            <a:lvl1pPr marL="0" indent="0" algn="ctr">
              <a:buNone/>
              <a:defRPr sz="1800" b="0">
                <a:solidFill>
                  <a:srgbClr val="4C9BDB"/>
                </a:solidFill>
                <a:latin typeface="Calibri"/>
                <a:cs typeface="Calibri"/>
              </a:defRPr>
            </a:lvl1pPr>
            <a:lvl3pPr marL="9144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97691" y="5692792"/>
            <a:ext cx="8958385" cy="1077321"/>
          </a:xfrm>
        </p:spPr>
        <p:txBody>
          <a:bodyPr anchor="b" anchorCtr="0">
            <a:normAutofit/>
          </a:bodyPr>
          <a:lstStyle>
            <a:lvl1pPr marL="0" indent="0" algn="ctr">
              <a:buNone/>
              <a:defRPr sz="1400" b="0">
                <a:solidFill>
                  <a:srgbClr val="4C9BDB"/>
                </a:solidFill>
                <a:latin typeface="Calibri"/>
                <a:cs typeface="Calibri"/>
              </a:defRPr>
            </a:lvl1pPr>
            <a:lvl3pPr marL="914400" indent="0">
              <a:buNone/>
              <a:defRPr/>
            </a:lvl3pPr>
          </a:lstStyle>
          <a:p>
            <a:pPr lvl="0"/>
            <a:r>
              <a:rPr lang="en-GB" dirty="0"/>
              <a:t>Click to edit Master text styles</a:t>
            </a:r>
          </a:p>
        </p:txBody>
      </p:sp>
    </p:spTree>
    <p:extLst>
      <p:ext uri="{BB962C8B-B14F-4D97-AF65-F5344CB8AC3E}">
        <p14:creationId xmlns:p14="http://schemas.microsoft.com/office/powerpoint/2010/main" val="327248822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chor="ct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Tree>
    <p:extLst>
      <p:ext uri="{BB962C8B-B14F-4D97-AF65-F5344CB8AC3E}">
        <p14:creationId xmlns:p14="http://schemas.microsoft.com/office/powerpoint/2010/main" val="412972133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8AC6B6C1-BA52-469E-9DB5-0461F1B2F433}" type="slidenum">
              <a:rPr lang="en-US"/>
              <a:pPr>
                <a:defRPr/>
              </a:pPr>
              <a:t>‹#›</a:t>
            </a:fld>
            <a:endParaRPr lang="en-US"/>
          </a:p>
        </p:txBody>
      </p:sp>
    </p:spTree>
    <p:extLst>
      <p:ext uri="{BB962C8B-B14F-4D97-AF65-F5344CB8AC3E}">
        <p14:creationId xmlns:p14="http://schemas.microsoft.com/office/powerpoint/2010/main" val="301465686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C11D47A8-F219-4B3D-97DB-290008EC4308}" type="slidenum">
              <a:rPr lang="en-US"/>
              <a:pPr>
                <a:defRPr/>
              </a:pPr>
              <a:t>‹#›</a:t>
            </a:fld>
            <a:endParaRPr lang="en-US"/>
          </a:p>
        </p:txBody>
      </p:sp>
    </p:spTree>
    <p:extLst>
      <p:ext uri="{BB962C8B-B14F-4D97-AF65-F5344CB8AC3E}">
        <p14:creationId xmlns:p14="http://schemas.microsoft.com/office/powerpoint/2010/main" val="48390490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EFC82C1-F548-4F22-949C-1E0202AF808D}" type="slidenum">
              <a:rPr lang="en-US"/>
              <a:pPr>
                <a:defRPr/>
              </a:pPr>
              <a:t>‹#›</a:t>
            </a:fld>
            <a:endParaRPr lang="en-US"/>
          </a:p>
        </p:txBody>
      </p:sp>
    </p:spTree>
    <p:extLst>
      <p:ext uri="{BB962C8B-B14F-4D97-AF65-F5344CB8AC3E}">
        <p14:creationId xmlns:p14="http://schemas.microsoft.com/office/powerpoint/2010/main" val="292252751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8E9DA155-9B9D-4E6E-A7BD-B69C211E23FF}" type="slidenum">
              <a:rPr lang="en-US"/>
              <a:pPr>
                <a:defRPr/>
              </a:pPr>
              <a:t>‹#›</a:t>
            </a:fld>
            <a:endParaRPr lang="en-US"/>
          </a:p>
        </p:txBody>
      </p:sp>
    </p:spTree>
    <p:extLst>
      <p:ext uri="{BB962C8B-B14F-4D97-AF65-F5344CB8AC3E}">
        <p14:creationId xmlns:p14="http://schemas.microsoft.com/office/powerpoint/2010/main" val="2174141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5A976E4A-4A25-4015-AC21-86DC976F6EF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fld id="{4BAB9841-2942-4485-B249-E69FAFE1B6B9}" type="datetimeFigureOut">
              <a:rPr lang="en-US"/>
              <a:pPr>
                <a:defRPr/>
              </a:pPr>
              <a:t>2/27/2017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99BF3C77-B2A5-47A2-9DFD-F91F4847F0BE}" type="slidenum">
              <a:rPr lang="en-US"/>
              <a:pPr>
                <a:defRPr/>
              </a:pPr>
              <a:t>‹#›</a:t>
            </a:fld>
            <a:endParaRPr lang="en-US"/>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8B439BAB-1ECD-44CA-9FED-942D524B5D7C}" type="slidenum">
              <a:rPr lang="en-US"/>
              <a:pPr>
                <a:defRPr/>
              </a:pPr>
              <a:t>‹#›</a:t>
            </a:fld>
            <a:endParaRPr lang="en-US"/>
          </a:p>
        </p:txBody>
      </p:sp>
    </p:spTree>
    <p:extLst>
      <p:ext uri="{BB962C8B-B14F-4D97-AF65-F5344CB8AC3E}">
        <p14:creationId xmlns:p14="http://schemas.microsoft.com/office/powerpoint/2010/main" val="269203874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4270F60-EC91-4037-9D82-D40F270CB256}" type="slidenum">
              <a:rPr lang="en-US"/>
              <a:pPr>
                <a:defRPr/>
              </a:pPr>
              <a:t>‹#›</a:t>
            </a:fld>
            <a:endParaRPr lang="en-US"/>
          </a:p>
        </p:txBody>
      </p:sp>
    </p:spTree>
    <p:extLst>
      <p:ext uri="{BB962C8B-B14F-4D97-AF65-F5344CB8AC3E}">
        <p14:creationId xmlns:p14="http://schemas.microsoft.com/office/powerpoint/2010/main" val="276005244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877DFAF9-2DBF-4F9D-8F93-1FB7F6485AEF}" type="slidenum">
              <a:rPr lang="en-US"/>
              <a:pPr>
                <a:defRPr/>
              </a:pPr>
              <a:t>‹#›</a:t>
            </a:fld>
            <a:endParaRPr lang="en-US"/>
          </a:p>
        </p:txBody>
      </p:sp>
    </p:spTree>
    <p:extLst>
      <p:ext uri="{BB962C8B-B14F-4D97-AF65-F5344CB8AC3E}">
        <p14:creationId xmlns:p14="http://schemas.microsoft.com/office/powerpoint/2010/main" val="135751983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C366AB4F-56AD-43C0-B270-1B2FA353E522}" type="slidenum">
              <a:rPr lang="en-US"/>
              <a:pPr>
                <a:defRPr/>
              </a:pPr>
              <a:t>‹#›</a:t>
            </a:fld>
            <a:endParaRPr lang="en-US"/>
          </a:p>
        </p:txBody>
      </p:sp>
    </p:spTree>
    <p:extLst>
      <p:ext uri="{BB962C8B-B14F-4D97-AF65-F5344CB8AC3E}">
        <p14:creationId xmlns:p14="http://schemas.microsoft.com/office/powerpoint/2010/main" val="122926994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EF46FCA9-534F-4A64-8421-E225E0976315}" type="slidenum">
              <a:rPr lang="en-US"/>
              <a:pPr>
                <a:defRPr/>
              </a:pPr>
              <a:t>‹#›</a:t>
            </a:fld>
            <a:endParaRPr lang="en-US"/>
          </a:p>
        </p:txBody>
      </p:sp>
    </p:spTree>
    <p:extLst>
      <p:ext uri="{BB962C8B-B14F-4D97-AF65-F5344CB8AC3E}">
        <p14:creationId xmlns:p14="http://schemas.microsoft.com/office/powerpoint/2010/main" val="9609279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108292CA-5962-4E7C-9386-8076B04D11DD}" type="slidenum">
              <a:rPr lang="en-US"/>
              <a:pPr>
                <a:defRPr/>
              </a:pPr>
              <a:t>‹#›</a:t>
            </a:fld>
            <a:endParaRPr lang="en-US"/>
          </a:p>
        </p:txBody>
      </p:sp>
    </p:spTree>
    <p:extLst>
      <p:ext uri="{BB962C8B-B14F-4D97-AF65-F5344CB8AC3E}">
        <p14:creationId xmlns:p14="http://schemas.microsoft.com/office/powerpoint/2010/main" val="50888699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4EC15069-275C-4503-A7E3-9FEB91E315FF}" type="slidenum">
              <a:rPr lang="en-US"/>
              <a:pPr>
                <a:defRPr/>
              </a:pPr>
              <a:t>‹#›</a:t>
            </a:fld>
            <a:endParaRPr lang="en-US"/>
          </a:p>
        </p:txBody>
      </p:sp>
    </p:spTree>
    <p:extLst>
      <p:ext uri="{BB962C8B-B14F-4D97-AF65-F5344CB8AC3E}">
        <p14:creationId xmlns:p14="http://schemas.microsoft.com/office/powerpoint/2010/main" val="2433916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lvl1pPr>
          </a:lstStyle>
          <a:p>
            <a:pPr>
              <a:defRPr/>
            </a:pPr>
            <a:fld id="{6F377ACD-B91D-42BF-B8E7-E240134EB7A7}" type="datetimeFigureOut">
              <a:rPr lang="en-US"/>
              <a:pPr>
                <a:defRPr/>
              </a:pPr>
              <a:t>2/27/2017</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D8D72984-38D6-4133-A5CC-AC7A71FE4C94}"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lvl1pPr>
          </a:lstStyle>
          <a:p>
            <a:pPr>
              <a:defRPr/>
            </a:pPr>
            <a:fld id="{18B1C197-7ECD-42D1-99CE-3EA79B8D7211}" type="datetimeFigureOut">
              <a:rPr lang="en-US"/>
              <a:pPr>
                <a:defRPr/>
              </a:pPr>
              <a:t>2/27/2017</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vl1pPr>
          </a:lstStyle>
          <a:p>
            <a:pPr>
              <a:defRPr/>
            </a:pPr>
            <a:fld id="{1B2B1B2D-D366-4FD5-BC98-9A06DA0E37D3}"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lvl1pPr>
          </a:lstStyle>
          <a:p>
            <a:pPr>
              <a:defRPr/>
            </a:pPr>
            <a:fld id="{379027D3-34E6-464E-9BC5-37EFFEF462DA}" type="datetimeFigureOut">
              <a:rPr lang="en-US"/>
              <a:pPr>
                <a:defRPr/>
              </a:pPr>
              <a:t>2/27/2017</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vl1pPr>
          </a:lstStyle>
          <a:p>
            <a:pPr>
              <a:defRPr/>
            </a:pPr>
            <a:fld id="{42CBDCF9-8C3A-4B48-881F-432CCCF6B779}"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pPr>
              <a:defRPr/>
            </a:pPr>
            <a:fld id="{A01D0F7A-C1DA-41EA-8B52-C9AFAEE7596E}" type="datetimeFigureOut">
              <a:rPr lang="en-US"/>
              <a:pPr>
                <a:defRPr/>
              </a:pPr>
              <a:t>2/27/2017</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vl1pPr>
          </a:lstStyle>
          <a:p>
            <a:pPr>
              <a:defRPr/>
            </a:pPr>
            <a:fld id="{7DF58567-63B0-4555-AE5D-D95129041129}"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F0A97634-6C4E-4C4F-9701-EA95B2798679}" type="datetimeFigureOut">
              <a:rPr lang="en-US"/>
              <a:pPr>
                <a:defRPr/>
              </a:pPr>
              <a:t>2/27/2017</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2216B9DA-DEFD-4B8E-8990-EC24843C5A8E}"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CFB17347-5457-4B57-836D-93F5CBBE950E}" type="datetimeFigureOut">
              <a:rPr lang="en-US"/>
              <a:pPr>
                <a:defRPr/>
              </a:pPr>
              <a:t>2/27/2017</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2F0BCE84-1A78-4693-9723-00D3931DF577}"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A3285CBD-E99C-4B55-8BA9-E4D083635960}" type="datetimeFigureOut">
              <a:rPr lang="en-US"/>
              <a:pPr>
                <a:defRPr/>
              </a:pPr>
              <a:t>2/27/2017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FB939661-CEA7-4C4A-8F2F-11C0F7B16084}"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0F9A51A3-09E6-450D-8156-B894DB52867C}" type="datetimeFigureOut">
              <a:rPr lang="en-US"/>
              <a:pPr>
                <a:defRPr/>
              </a:pPr>
              <a:t>2/27/2017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C568E146-D1A9-445C-BABC-896110F845BA}"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6E7FD3-66BA-43BD-A417-4818FB0A2499}"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78B35F-5AED-4ED8-8249-B8C850BCB7F8}" type="slidenum">
              <a:rPr lang="en-US"/>
              <a:pPr>
                <a:defRPr/>
              </a:pPr>
              <a:t>‹#›</a:t>
            </a:fld>
            <a:endParaRPr lang="en-US"/>
          </a:p>
        </p:txBody>
      </p:sp>
    </p:spTree>
    <p:extLst>
      <p:ext uri="{BB962C8B-B14F-4D97-AF65-F5344CB8AC3E}">
        <p14:creationId xmlns:p14="http://schemas.microsoft.com/office/powerpoint/2010/main" val="3862376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6C6B5C9F-8943-4B07-A2A3-0EF356CB1D0F}"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2C3FF93-A9D6-4F2C-9E2C-8565BA9ED4E7}"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5AC343-3521-4F4C-B9BD-9DAF02C3E80A}" type="slidenum">
              <a:rPr lang="en-US"/>
              <a:pPr>
                <a:defRPr/>
              </a:pPr>
              <a:t>‹#›</a:t>
            </a:fld>
            <a:endParaRPr lang="en-US"/>
          </a:p>
        </p:txBody>
      </p:sp>
    </p:spTree>
    <p:extLst>
      <p:ext uri="{BB962C8B-B14F-4D97-AF65-F5344CB8AC3E}">
        <p14:creationId xmlns:p14="http://schemas.microsoft.com/office/powerpoint/2010/main" val="3361993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18ADB5C-9E40-47AD-9471-D6471012D3F8}"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EA1988-19BD-4D33-A6D0-2E66E7C4ECC1}" type="slidenum">
              <a:rPr lang="en-US"/>
              <a:pPr>
                <a:defRPr/>
              </a:pPr>
              <a:t>‹#›</a:t>
            </a:fld>
            <a:endParaRPr lang="en-US"/>
          </a:p>
        </p:txBody>
      </p:sp>
    </p:spTree>
    <p:extLst>
      <p:ext uri="{BB962C8B-B14F-4D97-AF65-F5344CB8AC3E}">
        <p14:creationId xmlns:p14="http://schemas.microsoft.com/office/powerpoint/2010/main" val="23543021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4ECB2B-84DD-4DA3-A1CD-29F57020C127}"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80BEF1-B093-489E-B43B-7868F493B0AC}" type="slidenum">
              <a:rPr lang="en-US"/>
              <a:pPr>
                <a:defRPr/>
              </a:pPr>
              <a:t>‹#›</a:t>
            </a:fld>
            <a:endParaRPr lang="en-US"/>
          </a:p>
        </p:txBody>
      </p:sp>
    </p:spTree>
    <p:extLst>
      <p:ext uri="{BB962C8B-B14F-4D97-AF65-F5344CB8AC3E}">
        <p14:creationId xmlns:p14="http://schemas.microsoft.com/office/powerpoint/2010/main" val="4215447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EB24B05-5975-4158-BE3F-EBBB437624D5}" type="datetimeFigureOut">
              <a:rPr lang="en-US"/>
              <a:pPr>
                <a:defRPr/>
              </a:pPr>
              <a:t>2/27/2017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A35A233-C314-4AD2-AA04-56A87B5E535E}" type="slidenum">
              <a:rPr lang="en-US"/>
              <a:pPr>
                <a:defRPr/>
              </a:pPr>
              <a:t>‹#›</a:t>
            </a:fld>
            <a:endParaRPr lang="en-US"/>
          </a:p>
        </p:txBody>
      </p:sp>
    </p:spTree>
    <p:extLst>
      <p:ext uri="{BB962C8B-B14F-4D97-AF65-F5344CB8AC3E}">
        <p14:creationId xmlns:p14="http://schemas.microsoft.com/office/powerpoint/2010/main" val="28645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AA5523B-CD6F-4E72-8B3F-8F9996109612}" type="datetimeFigureOut">
              <a:rPr lang="en-US"/>
              <a:pPr>
                <a:defRPr/>
              </a:pPr>
              <a:t>2/27/2017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E0ED64-436D-435E-A99B-6C89D8F848F0}" type="slidenum">
              <a:rPr lang="en-US"/>
              <a:pPr>
                <a:defRPr/>
              </a:pPr>
              <a:t>‹#›</a:t>
            </a:fld>
            <a:endParaRPr lang="en-US"/>
          </a:p>
        </p:txBody>
      </p:sp>
    </p:spTree>
    <p:extLst>
      <p:ext uri="{BB962C8B-B14F-4D97-AF65-F5344CB8AC3E}">
        <p14:creationId xmlns:p14="http://schemas.microsoft.com/office/powerpoint/2010/main" val="752282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746A5F-5CFC-42BC-8CA2-7B4B9955AFFD}" type="datetimeFigureOut">
              <a:rPr lang="en-US"/>
              <a:pPr>
                <a:defRPr/>
              </a:pPr>
              <a:t>2/27/2017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67F43-76B9-4A71-AD58-4BC7DA2819BB}" type="slidenum">
              <a:rPr lang="en-US"/>
              <a:pPr>
                <a:defRPr/>
              </a:pPr>
              <a:t>‹#›</a:t>
            </a:fld>
            <a:endParaRPr lang="en-US"/>
          </a:p>
        </p:txBody>
      </p:sp>
    </p:spTree>
    <p:extLst>
      <p:ext uri="{BB962C8B-B14F-4D97-AF65-F5344CB8AC3E}">
        <p14:creationId xmlns:p14="http://schemas.microsoft.com/office/powerpoint/2010/main" val="611661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FC974F-3F37-4293-83F2-AD62E384DA08}"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32CFCC-F126-4756-9B9F-BD82A2E083F4}" type="slidenum">
              <a:rPr lang="en-US"/>
              <a:pPr>
                <a:defRPr/>
              </a:pPr>
              <a:t>‹#›</a:t>
            </a:fld>
            <a:endParaRPr lang="en-US"/>
          </a:p>
        </p:txBody>
      </p:sp>
    </p:spTree>
    <p:extLst>
      <p:ext uri="{BB962C8B-B14F-4D97-AF65-F5344CB8AC3E}">
        <p14:creationId xmlns:p14="http://schemas.microsoft.com/office/powerpoint/2010/main" val="2688899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48F9A9-4690-4CD7-90CD-649E8FA2D251}"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A8F74D-498E-4FE2-B96F-C47338306A74}" type="slidenum">
              <a:rPr lang="en-US"/>
              <a:pPr>
                <a:defRPr/>
              </a:pPr>
              <a:t>‹#›</a:t>
            </a:fld>
            <a:endParaRPr lang="en-US"/>
          </a:p>
        </p:txBody>
      </p:sp>
    </p:spTree>
    <p:extLst>
      <p:ext uri="{BB962C8B-B14F-4D97-AF65-F5344CB8AC3E}">
        <p14:creationId xmlns:p14="http://schemas.microsoft.com/office/powerpoint/2010/main" val="5313649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98C1E84-669A-41C2-B1AA-F68CED75599D}"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213A57-08A3-4842-A61E-8516A7277FC1}" type="slidenum">
              <a:rPr lang="en-US"/>
              <a:pPr>
                <a:defRPr/>
              </a:pPr>
              <a:t>‹#›</a:t>
            </a:fld>
            <a:endParaRPr lang="en-US"/>
          </a:p>
        </p:txBody>
      </p:sp>
    </p:spTree>
    <p:extLst>
      <p:ext uri="{BB962C8B-B14F-4D97-AF65-F5344CB8AC3E}">
        <p14:creationId xmlns:p14="http://schemas.microsoft.com/office/powerpoint/2010/main" val="1900813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33AA8E-0CC6-434E-8B5D-205FF8AB58A3}"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3580F0-847F-47AE-AF58-2B997F43E8C3}" type="slidenum">
              <a:rPr lang="en-US"/>
              <a:pPr>
                <a:defRPr/>
              </a:pPr>
              <a:t>‹#›</a:t>
            </a:fld>
            <a:endParaRPr lang="en-US"/>
          </a:p>
        </p:txBody>
      </p:sp>
    </p:spTree>
    <p:extLst>
      <p:ext uri="{BB962C8B-B14F-4D97-AF65-F5344CB8AC3E}">
        <p14:creationId xmlns:p14="http://schemas.microsoft.com/office/powerpoint/2010/main" val="1814088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68464A24-4503-4BF8-AEA2-9F1450D94131}"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0"/>
            <a:ext cx="3176588"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558063" y="1934633"/>
            <a:ext cx="8229600" cy="1143000"/>
          </a:xfrm>
        </p:spPr>
        <p:txBody>
          <a:bodyPr/>
          <a:lstStyle>
            <a:lvl1pPr>
              <a:defRPr b="0">
                <a:latin typeface="Arial Narrow"/>
                <a:cs typeface="Arial Narrow"/>
              </a:defRPr>
            </a:lvl1pPr>
          </a:lstStyle>
          <a:p>
            <a:r>
              <a:rPr lang="en-GB" dirty="0" smtClean="0"/>
              <a:t>Click to edit Master title style</a:t>
            </a:r>
            <a:endParaRPr lang="en-US" dirty="0"/>
          </a:p>
        </p:txBody>
      </p:sp>
      <p:sp>
        <p:nvSpPr>
          <p:cNvPr id="17" name="Text Placeholder 16"/>
          <p:cNvSpPr>
            <a:spLocks noGrp="1"/>
          </p:cNvSpPr>
          <p:nvPr>
            <p:ph type="body" sz="quarter" idx="10"/>
          </p:nvPr>
        </p:nvSpPr>
        <p:spPr>
          <a:xfrm>
            <a:off x="2175726" y="5781121"/>
            <a:ext cx="4994275" cy="558800"/>
          </a:xfrm>
        </p:spPr>
        <p:txBody>
          <a:bodyPr/>
          <a:lstStyle>
            <a:lvl1pPr marL="0" indent="0" algn="ctr" defTabSz="457200" rtl="0" eaLnBrk="1" latinLnBrk="0" hangingPunct="1">
              <a:buNone/>
              <a:defRPr lang="en-GB" sz="1600" kern="1200" dirty="0" smtClean="0">
                <a:solidFill>
                  <a:schemeClr val="tx1"/>
                </a:solidFill>
                <a:latin typeface="Arial Narrow"/>
                <a:ea typeface="ＭＳ Ｐゴシック" pitchFamily="34" charset="-128"/>
                <a:cs typeface="Arial Narrow"/>
              </a:defRPr>
            </a:lvl1pPr>
            <a:lvl2pPr marL="457200" indent="0" algn="ctr">
              <a:buFontTx/>
              <a:buNone/>
              <a:defRPr sz="1000">
                <a:latin typeface="Arial Narrow"/>
                <a:cs typeface="Arial Narrow"/>
              </a:defRPr>
            </a:lvl2pPr>
            <a:lvl3pPr algn="ctr">
              <a:defRPr/>
            </a:lvl3pPr>
            <a:lvl4pPr algn="ctr">
              <a:defRPr/>
            </a:lvl4pPr>
            <a:lvl5pPr algn="ctr">
              <a:defRPr/>
            </a:lvl5pPr>
          </a:lstStyle>
          <a:p>
            <a:pPr lvl="0"/>
            <a:r>
              <a:rPr lang="en-GB" dirty="0" smtClean="0"/>
              <a:t>Click to edit Master text styles</a:t>
            </a:r>
          </a:p>
        </p:txBody>
      </p:sp>
      <p:sp>
        <p:nvSpPr>
          <p:cNvPr id="20" name="Text Placeholder 19"/>
          <p:cNvSpPr>
            <a:spLocks noGrp="1"/>
          </p:cNvSpPr>
          <p:nvPr>
            <p:ph type="body" sz="quarter" idx="11"/>
          </p:nvPr>
        </p:nvSpPr>
        <p:spPr>
          <a:xfrm>
            <a:off x="3176645" y="2930241"/>
            <a:ext cx="2992437" cy="2211388"/>
          </a:xfrm>
        </p:spPr>
        <p:txBody>
          <a:bodyPr/>
          <a:lstStyle>
            <a:lvl1pPr marL="0" indent="0" algn="ctr">
              <a:buFontTx/>
              <a:buNone/>
              <a:defRPr sz="13000">
                <a:latin typeface="Arial Narrow"/>
                <a:cs typeface="Arial Narrow"/>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smtClean="0"/>
              <a:t>Click to edit Master text styles</a:t>
            </a:r>
          </a:p>
        </p:txBody>
      </p:sp>
      <p:sp>
        <p:nvSpPr>
          <p:cNvPr id="21" name="Text Placeholder 16"/>
          <p:cNvSpPr>
            <a:spLocks noGrp="1"/>
          </p:cNvSpPr>
          <p:nvPr>
            <p:ph type="body" sz="quarter" idx="12"/>
          </p:nvPr>
        </p:nvSpPr>
        <p:spPr>
          <a:xfrm>
            <a:off x="2175726" y="6087164"/>
            <a:ext cx="4994275" cy="386742"/>
          </a:xfrm>
        </p:spPr>
        <p:txBody>
          <a:bodyPr>
            <a:normAutofit/>
          </a:bodyPr>
          <a:lstStyle>
            <a:lvl1pPr marL="0" indent="0" algn="ctr" defTabSz="457200" rtl="0" eaLnBrk="1" latinLnBrk="0" hangingPunct="1">
              <a:buNone/>
              <a:defRPr lang="en-GB" sz="1000" kern="1200" dirty="0" smtClean="0">
                <a:solidFill>
                  <a:schemeClr val="tx1"/>
                </a:solidFill>
                <a:latin typeface="Arial Narrow"/>
                <a:ea typeface="ＭＳ Ｐゴシック" pitchFamily="34" charset="-128"/>
                <a:cs typeface="Arial Narrow"/>
              </a:defRPr>
            </a:lvl1pPr>
            <a:lvl2pPr marL="457200" indent="0" algn="ctr">
              <a:buFontTx/>
              <a:buNone/>
              <a:defRPr sz="1000">
                <a:latin typeface="Arial Narrow"/>
                <a:cs typeface="Arial Narrow"/>
              </a:defRPr>
            </a:lvl2pPr>
            <a:lvl3pPr algn="ctr">
              <a:defRPr/>
            </a:lvl3pPr>
            <a:lvl4pPr algn="ctr">
              <a:defRPr/>
            </a:lvl4pPr>
            <a:lvl5pPr algn="ctr">
              <a:defRPr/>
            </a:lvl5pPr>
          </a:lstStyle>
          <a:p>
            <a:pPr lvl="0"/>
            <a:r>
              <a:rPr lang="en-GB" dirty="0" smtClean="0"/>
              <a:t>Click to edit Master text styles</a:t>
            </a:r>
          </a:p>
        </p:txBody>
      </p:sp>
    </p:spTree>
    <p:extLst>
      <p:ext uri="{BB962C8B-B14F-4D97-AF65-F5344CB8AC3E}">
        <p14:creationId xmlns:p14="http://schemas.microsoft.com/office/powerpoint/2010/main" val="19198172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457200" y="2857500"/>
            <a:ext cx="8229600" cy="1143000"/>
          </a:xfrm>
        </p:spPr>
        <p:txBody>
          <a:bodyPr/>
          <a:lstStyle>
            <a:lvl1pPr>
              <a:defRPr b="1">
                <a:latin typeface="Arial Narrow"/>
                <a:cs typeface="Arial Narrow"/>
              </a:defRPr>
            </a:lvl1pPr>
          </a:lstStyle>
          <a:p>
            <a:r>
              <a:rPr lang="en-GB" smtClean="0"/>
              <a:t>Click to edit Master title style</a:t>
            </a:r>
            <a:endParaRPr lang="en-US"/>
          </a:p>
        </p:txBody>
      </p:sp>
      <p:sp>
        <p:nvSpPr>
          <p:cNvPr id="4" name="Text Placeholder 3"/>
          <p:cNvSpPr>
            <a:spLocks noGrp="1"/>
          </p:cNvSpPr>
          <p:nvPr>
            <p:ph type="body" sz="quarter" idx="10"/>
          </p:nvPr>
        </p:nvSpPr>
        <p:spPr>
          <a:xfrm>
            <a:off x="457200" y="4440238"/>
            <a:ext cx="8229600" cy="1633537"/>
          </a:xfrm>
        </p:spPr>
        <p:txBody>
          <a:bodyPr anchor="ctr"/>
          <a:lstStyle>
            <a:lvl1pPr marL="0" indent="0" algn="ctr">
              <a:buFontTx/>
              <a:buNone/>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dirty="0" smtClean="0"/>
              <a:t>Click to edit Master text styles</a:t>
            </a:r>
          </a:p>
        </p:txBody>
      </p:sp>
    </p:spTree>
    <p:extLst>
      <p:ext uri="{BB962C8B-B14F-4D97-AF65-F5344CB8AC3E}">
        <p14:creationId xmlns:p14="http://schemas.microsoft.com/office/powerpoint/2010/main" val="39341618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3"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32864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4"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
        <p:nvSpPr>
          <p:cNvPr id="7" name="Text Placeholder 2"/>
          <p:cNvSpPr>
            <a:spLocks noGrp="1"/>
          </p:cNvSpPr>
          <p:nvPr>
            <p:ph type="body" sz="quarter" idx="12"/>
          </p:nvPr>
        </p:nvSpPr>
        <p:spPr>
          <a:xfrm>
            <a:off x="189275" y="6242539"/>
            <a:ext cx="8765451" cy="552416"/>
          </a:xfrm>
        </p:spPr>
        <p:txBody>
          <a:bodyPr anchor="b">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Tree>
    <p:extLst>
      <p:ext uri="{BB962C8B-B14F-4D97-AF65-F5344CB8AC3E}">
        <p14:creationId xmlns:p14="http://schemas.microsoft.com/office/powerpoint/2010/main" val="36584492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8" name="Picture Placeholder 7"/>
          <p:cNvSpPr>
            <a:spLocks noGrp="1"/>
          </p:cNvSpPr>
          <p:nvPr>
            <p:ph type="pic" sz="quarter" idx="11"/>
          </p:nvPr>
        </p:nvSpPr>
        <p:spPr>
          <a:xfrm>
            <a:off x="540000" y="1440000"/>
            <a:ext cx="8080375" cy="4680000"/>
          </a:xfrm>
        </p:spPr>
        <p:txBody>
          <a:bodyPr rtlCol="0" anchor="ctr">
            <a:normAutofit/>
          </a:bodyPr>
          <a:lstStyle/>
          <a:p>
            <a:pPr lvl="0"/>
            <a:endParaRPr lang="en-US" noProof="0" dirty="0"/>
          </a:p>
        </p:txBody>
      </p: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
        <p:nvSpPr>
          <p:cNvPr id="3" name="Text Placeholder 2"/>
          <p:cNvSpPr>
            <a:spLocks noGrp="1"/>
          </p:cNvSpPr>
          <p:nvPr>
            <p:ph type="body" sz="quarter" idx="10"/>
          </p:nvPr>
        </p:nvSpPr>
        <p:spPr>
          <a:xfrm>
            <a:off x="432000" y="823853"/>
            <a:ext cx="8280000" cy="684212"/>
          </a:xfrm>
        </p:spPr>
        <p:txBody>
          <a:bodyPr anchor="ctr">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
        <p:nvSpPr>
          <p:cNvPr id="11" name="Text Placeholder 2"/>
          <p:cNvSpPr>
            <a:spLocks noGrp="1"/>
          </p:cNvSpPr>
          <p:nvPr>
            <p:ph type="body" sz="quarter" idx="12"/>
          </p:nvPr>
        </p:nvSpPr>
        <p:spPr>
          <a:xfrm>
            <a:off x="189275" y="5692792"/>
            <a:ext cx="8765451" cy="1077321"/>
          </a:xfrm>
        </p:spPr>
        <p:txBody>
          <a:bodyPr anchor="b">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Tree>
    <p:extLst>
      <p:ext uri="{BB962C8B-B14F-4D97-AF65-F5344CB8AC3E}">
        <p14:creationId xmlns:p14="http://schemas.microsoft.com/office/powerpoint/2010/main" val="21717496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3"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15415883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5927B79-BE11-41D6-BB38-6F7516AB3044}"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0A63B7-3D96-4879-8DB7-C07D41A63D0A}" type="slidenum">
              <a:rPr lang="en-US"/>
              <a:pPr>
                <a:defRPr/>
              </a:pPr>
              <a:t>‹#›</a:t>
            </a:fld>
            <a:endParaRPr lang="en-US"/>
          </a:p>
        </p:txBody>
      </p:sp>
    </p:spTree>
    <p:extLst>
      <p:ext uri="{BB962C8B-B14F-4D97-AF65-F5344CB8AC3E}">
        <p14:creationId xmlns:p14="http://schemas.microsoft.com/office/powerpoint/2010/main" val="7136281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39AA5C-B651-4108-A7B2-670BCF03DA72}"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AB62B4-58EB-4C4C-99DB-FD2D09CA6336}" type="slidenum">
              <a:rPr lang="en-US"/>
              <a:pPr>
                <a:defRPr/>
              </a:pPr>
              <a:t>‹#›</a:t>
            </a:fld>
            <a:endParaRPr lang="en-US"/>
          </a:p>
        </p:txBody>
      </p:sp>
    </p:spTree>
    <p:extLst>
      <p:ext uri="{BB962C8B-B14F-4D97-AF65-F5344CB8AC3E}">
        <p14:creationId xmlns:p14="http://schemas.microsoft.com/office/powerpoint/2010/main" val="33008572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EF9539F-6B92-4AC7-A7BF-ED07A7D49013}"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AE03D2-0F0D-4F75-BFC0-1C084E6D0EBD}" type="slidenum">
              <a:rPr lang="en-US"/>
              <a:pPr>
                <a:defRPr/>
              </a:pPr>
              <a:t>‹#›</a:t>
            </a:fld>
            <a:endParaRPr lang="en-US"/>
          </a:p>
        </p:txBody>
      </p:sp>
    </p:spTree>
    <p:extLst>
      <p:ext uri="{BB962C8B-B14F-4D97-AF65-F5344CB8AC3E}">
        <p14:creationId xmlns:p14="http://schemas.microsoft.com/office/powerpoint/2010/main" val="17452504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0A528B6-D0BD-4A11-AF9F-D9A3EBDF44EA}"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9A5195-BBF6-41FB-82AC-FD6A3197DB40}" type="slidenum">
              <a:rPr lang="en-US"/>
              <a:pPr>
                <a:defRPr/>
              </a:pPr>
              <a:t>‹#›</a:t>
            </a:fld>
            <a:endParaRPr lang="en-US"/>
          </a:p>
        </p:txBody>
      </p:sp>
    </p:spTree>
    <p:extLst>
      <p:ext uri="{BB962C8B-B14F-4D97-AF65-F5344CB8AC3E}">
        <p14:creationId xmlns:p14="http://schemas.microsoft.com/office/powerpoint/2010/main" val="3019014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5B0B0B56-A0C8-4D87-B791-983580FEA96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996807-0867-4B08-B5BD-7848A7047050}" type="datetimeFigureOut">
              <a:rPr lang="en-US"/>
              <a:pPr>
                <a:defRPr/>
              </a:pPr>
              <a:t>2/27/2017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EA49998-919E-4457-A528-9FD0F7BE19F6}" type="slidenum">
              <a:rPr lang="en-US"/>
              <a:pPr>
                <a:defRPr/>
              </a:pPr>
              <a:t>‹#›</a:t>
            </a:fld>
            <a:endParaRPr lang="en-US"/>
          </a:p>
        </p:txBody>
      </p:sp>
    </p:spTree>
    <p:extLst>
      <p:ext uri="{BB962C8B-B14F-4D97-AF65-F5344CB8AC3E}">
        <p14:creationId xmlns:p14="http://schemas.microsoft.com/office/powerpoint/2010/main" val="26096469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0E9FC65-20B2-4E8B-8832-7CB2ACB75151}" type="datetimeFigureOut">
              <a:rPr lang="en-US"/>
              <a:pPr>
                <a:defRPr/>
              </a:pPr>
              <a:t>2/27/2017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75A6848-4132-4FE8-8423-AAE685B90014}" type="slidenum">
              <a:rPr lang="en-US"/>
              <a:pPr>
                <a:defRPr/>
              </a:pPr>
              <a:t>‹#›</a:t>
            </a:fld>
            <a:endParaRPr lang="en-US"/>
          </a:p>
        </p:txBody>
      </p:sp>
    </p:spTree>
    <p:extLst>
      <p:ext uri="{BB962C8B-B14F-4D97-AF65-F5344CB8AC3E}">
        <p14:creationId xmlns:p14="http://schemas.microsoft.com/office/powerpoint/2010/main" val="12395236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81B060B-60A0-4F2F-BB94-E8EB008FDA1B}" type="datetimeFigureOut">
              <a:rPr lang="en-US"/>
              <a:pPr>
                <a:defRPr/>
              </a:pPr>
              <a:t>2/27/2017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CBD76C2-3DB5-4D30-9C51-3C7F37E940EE}" type="slidenum">
              <a:rPr lang="en-US"/>
              <a:pPr>
                <a:defRPr/>
              </a:pPr>
              <a:t>‹#›</a:t>
            </a:fld>
            <a:endParaRPr lang="en-US"/>
          </a:p>
        </p:txBody>
      </p:sp>
    </p:spTree>
    <p:extLst>
      <p:ext uri="{BB962C8B-B14F-4D97-AF65-F5344CB8AC3E}">
        <p14:creationId xmlns:p14="http://schemas.microsoft.com/office/powerpoint/2010/main" val="24779618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CDFF87F-7C8F-4385-8D12-45BA80000B40}"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B34983-11F0-4332-9CB2-3B7A71342978}" type="slidenum">
              <a:rPr lang="en-US"/>
              <a:pPr>
                <a:defRPr/>
              </a:pPr>
              <a:t>‹#›</a:t>
            </a:fld>
            <a:endParaRPr lang="en-US"/>
          </a:p>
        </p:txBody>
      </p:sp>
    </p:spTree>
    <p:extLst>
      <p:ext uri="{BB962C8B-B14F-4D97-AF65-F5344CB8AC3E}">
        <p14:creationId xmlns:p14="http://schemas.microsoft.com/office/powerpoint/2010/main" val="23655359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D0C9031-337F-46C6-A94D-0ED3C2BDCBE6}" type="datetimeFigureOut">
              <a:rPr lang="en-US"/>
              <a:pPr>
                <a:defRPr/>
              </a:pPr>
              <a:t>2/27/2017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13CFC6-76A2-4939-858F-57A508DB56B4}" type="slidenum">
              <a:rPr lang="en-US"/>
              <a:pPr>
                <a:defRPr/>
              </a:pPr>
              <a:t>‹#›</a:t>
            </a:fld>
            <a:endParaRPr lang="en-US"/>
          </a:p>
        </p:txBody>
      </p:sp>
    </p:spTree>
    <p:extLst>
      <p:ext uri="{BB962C8B-B14F-4D97-AF65-F5344CB8AC3E}">
        <p14:creationId xmlns:p14="http://schemas.microsoft.com/office/powerpoint/2010/main" val="42639593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7580A06-1F37-41DB-9D13-B7513E1ADDD0}"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F5B16A-4590-48D5-8DF3-33D0E9BEBEC5}" type="slidenum">
              <a:rPr lang="en-US"/>
              <a:pPr>
                <a:defRPr/>
              </a:pPr>
              <a:t>‹#›</a:t>
            </a:fld>
            <a:endParaRPr lang="en-US"/>
          </a:p>
        </p:txBody>
      </p:sp>
    </p:spTree>
    <p:extLst>
      <p:ext uri="{BB962C8B-B14F-4D97-AF65-F5344CB8AC3E}">
        <p14:creationId xmlns:p14="http://schemas.microsoft.com/office/powerpoint/2010/main" val="36510403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7A55B3-2782-4D3E-909A-9B3E9BDC1A48}" type="datetimeFigureOut">
              <a:rPr lang="en-US"/>
              <a:pPr>
                <a:defRPr/>
              </a:pPr>
              <a:t>2/27/2017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67DCE7-1B57-4F6E-87FC-A91F49F2EFB9}" type="slidenum">
              <a:rPr lang="en-US"/>
              <a:pPr>
                <a:defRPr/>
              </a:pPr>
              <a:t>‹#›</a:t>
            </a:fld>
            <a:endParaRPr lang="en-US"/>
          </a:p>
        </p:txBody>
      </p:sp>
    </p:spTree>
    <p:extLst>
      <p:ext uri="{BB962C8B-B14F-4D97-AF65-F5344CB8AC3E}">
        <p14:creationId xmlns:p14="http://schemas.microsoft.com/office/powerpoint/2010/main" val="6305991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69A9B9-4C8A-439D-9834-A1EF4C8131D1}"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8BE397-D7B1-458D-AD28-FB7AA1269F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5705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69A9B9-4C8A-439D-9834-A1EF4C8131D1}"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8BE397-D7B1-458D-AD28-FB7AA1269F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7159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69A9B9-4C8A-439D-9834-A1EF4C8131D1}"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8BE397-D7B1-458D-AD28-FB7AA1269F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23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146A099B-BFCC-4C4B-B385-DAAD62B2F721}"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69A9B9-4C8A-439D-9834-A1EF4C8131D1}"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8BE397-D7B1-458D-AD28-FB7AA1269F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0607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69A9B9-4C8A-439D-9834-A1EF4C8131D1}" type="datetimeFigureOut">
              <a:rPr lang="en-US" smtClean="0">
                <a:solidFill>
                  <a:prstClr val="black">
                    <a:tint val="75000"/>
                  </a:prstClr>
                </a:solidFill>
              </a:rPr>
              <a:pPr/>
              <a:t>2/27/2017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8BE397-D7B1-458D-AD28-FB7AA1269F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72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69A9B9-4C8A-439D-9834-A1EF4C8131D1}" type="datetimeFigureOut">
              <a:rPr lang="en-US" smtClean="0">
                <a:solidFill>
                  <a:prstClr val="black">
                    <a:tint val="75000"/>
                  </a:prstClr>
                </a:solidFill>
              </a:rPr>
              <a:pPr/>
              <a:t>2/27/2017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8BE397-D7B1-458D-AD28-FB7AA1269F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2347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9A9B9-4C8A-439D-9834-A1EF4C8131D1}" type="datetimeFigureOut">
              <a:rPr lang="en-US" smtClean="0">
                <a:solidFill>
                  <a:prstClr val="black">
                    <a:tint val="75000"/>
                  </a:prstClr>
                </a:solidFill>
              </a:rPr>
              <a:pPr/>
              <a:t>2/27/2017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8BE397-D7B1-458D-AD28-FB7AA1269F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9852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69A9B9-4C8A-439D-9834-A1EF4C8131D1}"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8BE397-D7B1-458D-AD28-FB7AA1269F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2962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69A9B9-4C8A-439D-9834-A1EF4C8131D1}" type="datetimeFigureOut">
              <a:rPr lang="en-US" smtClean="0">
                <a:solidFill>
                  <a:prstClr val="black">
                    <a:tint val="75000"/>
                  </a:prstClr>
                </a:solidFill>
              </a:rPr>
              <a:pPr/>
              <a:t>2/27/2017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8BE397-D7B1-458D-AD28-FB7AA1269F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561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69A9B9-4C8A-439D-9834-A1EF4C8131D1}"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8BE397-D7B1-458D-AD28-FB7AA1269F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5154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69A9B9-4C8A-439D-9834-A1EF4C8131D1}" type="datetimeFigureOut">
              <a:rPr lang="en-US" smtClean="0">
                <a:solidFill>
                  <a:prstClr val="black">
                    <a:tint val="75000"/>
                  </a:prstClr>
                </a:solidFill>
              </a:rPr>
              <a:pPr/>
              <a:t>2/27/2017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8BE397-D7B1-458D-AD28-FB7AA1269F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9891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6" descr="GCProject-white-CMJN.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1750"/>
            <a:ext cx="3176588"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558063" y="1934633"/>
            <a:ext cx="8229600" cy="1143000"/>
          </a:xfrm>
        </p:spPr>
        <p:txBody>
          <a:bodyPr/>
          <a:lstStyle>
            <a:lvl1pPr>
              <a:defRPr b="0">
                <a:latin typeface="Arial Narrow"/>
                <a:cs typeface="Arial Narrow"/>
              </a:defRPr>
            </a:lvl1pPr>
          </a:lstStyle>
          <a:p>
            <a:r>
              <a:rPr lang="en-GB" dirty="0" smtClean="0"/>
              <a:t>Click to edit Master title style</a:t>
            </a:r>
            <a:endParaRPr lang="en-US" dirty="0"/>
          </a:p>
        </p:txBody>
      </p:sp>
      <p:sp>
        <p:nvSpPr>
          <p:cNvPr id="17" name="Text Placeholder 16"/>
          <p:cNvSpPr>
            <a:spLocks noGrp="1"/>
          </p:cNvSpPr>
          <p:nvPr>
            <p:ph type="body" sz="quarter" idx="10"/>
          </p:nvPr>
        </p:nvSpPr>
        <p:spPr>
          <a:xfrm>
            <a:off x="2175726" y="5781121"/>
            <a:ext cx="4994275" cy="558800"/>
          </a:xfrm>
        </p:spPr>
        <p:txBody>
          <a:bodyPr/>
          <a:lstStyle>
            <a:lvl1pPr marL="0" indent="0" algn="ctr" defTabSz="457200" rtl="0" eaLnBrk="1" latinLnBrk="0" hangingPunct="1">
              <a:buNone/>
              <a:defRPr lang="en-GB" sz="1600" kern="1200" dirty="0" smtClean="0">
                <a:solidFill>
                  <a:schemeClr val="tx1"/>
                </a:solidFill>
                <a:latin typeface="Arial Narrow"/>
                <a:ea typeface="ＭＳ Ｐゴシック" pitchFamily="34" charset="-128"/>
                <a:cs typeface="Arial Narrow"/>
              </a:defRPr>
            </a:lvl1pPr>
            <a:lvl2pPr marL="457200" indent="0" algn="ctr">
              <a:buFontTx/>
              <a:buNone/>
              <a:defRPr sz="1000">
                <a:latin typeface="Arial Narrow"/>
                <a:cs typeface="Arial Narrow"/>
              </a:defRPr>
            </a:lvl2pPr>
            <a:lvl3pPr algn="ctr">
              <a:defRPr/>
            </a:lvl3pPr>
            <a:lvl4pPr algn="ctr">
              <a:defRPr/>
            </a:lvl4pPr>
            <a:lvl5pPr algn="ctr">
              <a:defRPr/>
            </a:lvl5pPr>
          </a:lstStyle>
          <a:p>
            <a:pPr lvl="0"/>
            <a:r>
              <a:rPr lang="en-GB" dirty="0" smtClean="0"/>
              <a:t>Click to edit Master text styles</a:t>
            </a:r>
          </a:p>
        </p:txBody>
      </p:sp>
      <p:sp>
        <p:nvSpPr>
          <p:cNvPr id="20" name="Text Placeholder 19"/>
          <p:cNvSpPr>
            <a:spLocks noGrp="1"/>
          </p:cNvSpPr>
          <p:nvPr>
            <p:ph type="body" sz="quarter" idx="11"/>
          </p:nvPr>
        </p:nvSpPr>
        <p:spPr>
          <a:xfrm>
            <a:off x="3176645" y="2930241"/>
            <a:ext cx="2992437" cy="2211388"/>
          </a:xfrm>
        </p:spPr>
        <p:txBody>
          <a:bodyPr/>
          <a:lstStyle>
            <a:lvl1pPr marL="0" indent="0" algn="ctr">
              <a:buFontTx/>
              <a:buNone/>
              <a:defRPr sz="13000">
                <a:latin typeface="Arial Narrow"/>
                <a:cs typeface="Arial Narrow"/>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smtClean="0"/>
              <a:t>Click to edit Master text styles</a:t>
            </a:r>
          </a:p>
        </p:txBody>
      </p:sp>
      <p:sp>
        <p:nvSpPr>
          <p:cNvPr id="21" name="Text Placeholder 16"/>
          <p:cNvSpPr>
            <a:spLocks noGrp="1"/>
          </p:cNvSpPr>
          <p:nvPr>
            <p:ph type="body" sz="quarter" idx="12"/>
          </p:nvPr>
        </p:nvSpPr>
        <p:spPr>
          <a:xfrm>
            <a:off x="2175726" y="6087164"/>
            <a:ext cx="4994275" cy="386742"/>
          </a:xfrm>
        </p:spPr>
        <p:txBody>
          <a:bodyPr>
            <a:normAutofit/>
          </a:bodyPr>
          <a:lstStyle>
            <a:lvl1pPr marL="0" indent="0" algn="ctr" defTabSz="457200" rtl="0" eaLnBrk="1" latinLnBrk="0" hangingPunct="1">
              <a:buNone/>
              <a:defRPr lang="en-GB" sz="1000" kern="1200" dirty="0" smtClean="0">
                <a:solidFill>
                  <a:schemeClr val="tx1"/>
                </a:solidFill>
                <a:latin typeface="Arial Narrow"/>
                <a:ea typeface="ＭＳ Ｐゴシック" pitchFamily="34" charset="-128"/>
                <a:cs typeface="Arial Narrow"/>
              </a:defRPr>
            </a:lvl1pPr>
            <a:lvl2pPr marL="457200" indent="0" algn="ctr">
              <a:buFontTx/>
              <a:buNone/>
              <a:defRPr sz="1000">
                <a:latin typeface="Arial Narrow"/>
                <a:cs typeface="Arial Narrow"/>
              </a:defRPr>
            </a:lvl2pPr>
            <a:lvl3pPr algn="ctr">
              <a:defRPr/>
            </a:lvl3pPr>
            <a:lvl4pPr algn="ctr">
              <a:defRPr/>
            </a:lvl4pPr>
            <a:lvl5pPr algn="ctr">
              <a:defRPr/>
            </a:lvl5pPr>
          </a:lstStyle>
          <a:p>
            <a:pPr lvl="0"/>
            <a:r>
              <a:rPr lang="en-GB" dirty="0" smtClean="0"/>
              <a:t>Click to edit Master text styles</a:t>
            </a:r>
          </a:p>
        </p:txBody>
      </p:sp>
    </p:spTree>
    <p:extLst>
      <p:ext uri="{BB962C8B-B14F-4D97-AF65-F5344CB8AC3E}">
        <p14:creationId xmlns:p14="http://schemas.microsoft.com/office/powerpoint/2010/main" val="27767473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Title 1"/>
          <p:cNvSpPr>
            <a:spLocks noGrp="1"/>
          </p:cNvSpPr>
          <p:nvPr>
            <p:ph type="title"/>
          </p:nvPr>
        </p:nvSpPr>
        <p:spPr>
          <a:xfrm>
            <a:off x="457200" y="2857500"/>
            <a:ext cx="8229600" cy="1143000"/>
          </a:xfrm>
        </p:spPr>
        <p:txBody>
          <a:bodyPr/>
          <a:lstStyle>
            <a:lvl1pPr>
              <a:defRPr b="1">
                <a:latin typeface="Arial Narrow"/>
                <a:cs typeface="Arial Narrow"/>
              </a:defRPr>
            </a:lvl1pPr>
          </a:lstStyle>
          <a:p>
            <a:r>
              <a:rPr lang="en-GB" smtClean="0"/>
              <a:t>Click to edit Master title style</a:t>
            </a:r>
            <a:endParaRPr lang="en-US"/>
          </a:p>
        </p:txBody>
      </p:sp>
      <p:sp>
        <p:nvSpPr>
          <p:cNvPr id="4" name="Text Placeholder 3"/>
          <p:cNvSpPr>
            <a:spLocks noGrp="1"/>
          </p:cNvSpPr>
          <p:nvPr>
            <p:ph type="body" sz="quarter" idx="10"/>
          </p:nvPr>
        </p:nvSpPr>
        <p:spPr>
          <a:xfrm>
            <a:off x="457200" y="4440238"/>
            <a:ext cx="8229600" cy="1633537"/>
          </a:xfrm>
        </p:spPr>
        <p:txBody>
          <a:bodyPr anchor="ctr"/>
          <a:lstStyle>
            <a:lvl1pPr marL="0" indent="0" algn="ctr">
              <a:buFontTx/>
              <a:buNone/>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dirty="0" smtClean="0"/>
              <a:t>Click to edit Master text styles</a:t>
            </a:r>
          </a:p>
        </p:txBody>
      </p:sp>
    </p:spTree>
    <p:extLst>
      <p:ext uri="{BB962C8B-B14F-4D97-AF65-F5344CB8AC3E}">
        <p14:creationId xmlns:p14="http://schemas.microsoft.com/office/powerpoint/2010/main" val="371626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C37D7D57-88D2-4366-A4C9-27B30163E31E}"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3"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25357724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4"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
        <p:nvSpPr>
          <p:cNvPr id="7" name="Text Placeholder 2"/>
          <p:cNvSpPr>
            <a:spLocks noGrp="1"/>
          </p:cNvSpPr>
          <p:nvPr>
            <p:ph type="body" sz="quarter" idx="12"/>
          </p:nvPr>
        </p:nvSpPr>
        <p:spPr>
          <a:xfrm>
            <a:off x="189275" y="6242539"/>
            <a:ext cx="8765451" cy="552416"/>
          </a:xfrm>
        </p:spPr>
        <p:txBody>
          <a:bodyPr anchor="b">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Tree>
    <p:extLst>
      <p:ext uri="{BB962C8B-B14F-4D97-AF65-F5344CB8AC3E}">
        <p14:creationId xmlns:p14="http://schemas.microsoft.com/office/powerpoint/2010/main" val="10998019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8" name="Picture Placeholder 7"/>
          <p:cNvSpPr>
            <a:spLocks noGrp="1"/>
          </p:cNvSpPr>
          <p:nvPr>
            <p:ph type="pic" sz="quarter" idx="11"/>
          </p:nvPr>
        </p:nvSpPr>
        <p:spPr>
          <a:xfrm>
            <a:off x="540000" y="1440000"/>
            <a:ext cx="8080375" cy="4680000"/>
          </a:xfrm>
        </p:spPr>
        <p:txBody>
          <a:bodyPr rtlCol="0" anchor="ctr">
            <a:normAutofit/>
          </a:bodyPr>
          <a:lstStyle/>
          <a:p>
            <a:pPr lvl="0"/>
            <a:endParaRPr lang="en-US" noProof="0" dirty="0"/>
          </a:p>
        </p:txBody>
      </p: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
        <p:nvSpPr>
          <p:cNvPr id="3" name="Text Placeholder 2"/>
          <p:cNvSpPr>
            <a:spLocks noGrp="1"/>
          </p:cNvSpPr>
          <p:nvPr>
            <p:ph type="body" sz="quarter" idx="10"/>
          </p:nvPr>
        </p:nvSpPr>
        <p:spPr>
          <a:xfrm>
            <a:off x="432000" y="823853"/>
            <a:ext cx="8280000" cy="684212"/>
          </a:xfrm>
        </p:spPr>
        <p:txBody>
          <a:bodyPr anchor="ctr">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
        <p:nvSpPr>
          <p:cNvPr id="11" name="Text Placeholder 2"/>
          <p:cNvSpPr>
            <a:spLocks noGrp="1"/>
          </p:cNvSpPr>
          <p:nvPr>
            <p:ph type="body" sz="quarter" idx="12"/>
          </p:nvPr>
        </p:nvSpPr>
        <p:spPr>
          <a:xfrm>
            <a:off x="189275" y="5692792"/>
            <a:ext cx="8765451" cy="1077321"/>
          </a:xfrm>
        </p:spPr>
        <p:txBody>
          <a:bodyPr anchor="b">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Tree>
    <p:extLst>
      <p:ext uri="{BB962C8B-B14F-4D97-AF65-F5344CB8AC3E}">
        <p14:creationId xmlns:p14="http://schemas.microsoft.com/office/powerpoint/2010/main" val="34180856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3"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6194120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6_Blank">
    <p:spTree>
      <p:nvGrpSpPr>
        <p:cNvPr id="1" name=""/>
        <p:cNvGrpSpPr/>
        <p:nvPr/>
      </p:nvGrpSpPr>
      <p:grpSpPr>
        <a:xfrm>
          <a:off x="0" y="0"/>
          <a:ext cx="0" cy="0"/>
          <a:chOff x="0" y="0"/>
          <a:chExt cx="0" cy="0"/>
        </a:xfrm>
      </p:grpSpPr>
      <p:pic>
        <p:nvPicPr>
          <p:cNvPr id="3"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12654515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pic>
        <p:nvPicPr>
          <p:cNvPr id="3"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8264777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FC2DA5D-6BBA-41A6-A3DC-146C39641182}" type="datetimeFigureOut">
              <a:rPr lang="en-US"/>
              <a:pPr>
                <a:defRPr/>
              </a:pPr>
              <a:t>2/27/2017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9279DCF-B3E3-46F4-A431-5C38B0426C69}" type="slidenum">
              <a:rPr lang="en-US"/>
              <a:pPr>
                <a:defRPr/>
              </a:pPr>
              <a:t>‹#›</a:t>
            </a:fld>
            <a:endParaRPr lang="en-US"/>
          </a:p>
        </p:txBody>
      </p:sp>
    </p:spTree>
    <p:extLst>
      <p:ext uri="{BB962C8B-B14F-4D97-AF65-F5344CB8AC3E}">
        <p14:creationId xmlns:p14="http://schemas.microsoft.com/office/powerpoint/2010/main" val="20496324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28A9627-6693-4D79-A707-97F9DDC49388}" type="datetimeFigureOut">
              <a:rPr lang="en-US"/>
              <a:pPr>
                <a:defRPr/>
              </a:pPr>
              <a:t>2/27/2017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DBA9BBD-CD4D-438A-A635-AEC3439A0CE8}" type="slidenum">
              <a:rPr lang="en-US"/>
              <a:pPr>
                <a:defRPr/>
              </a:pPr>
              <a:t>‹#›</a:t>
            </a:fld>
            <a:endParaRPr lang="en-US"/>
          </a:p>
        </p:txBody>
      </p:sp>
    </p:spTree>
    <p:extLst>
      <p:ext uri="{BB962C8B-B14F-4D97-AF65-F5344CB8AC3E}">
        <p14:creationId xmlns:p14="http://schemas.microsoft.com/office/powerpoint/2010/main" val="20237548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FD2CC04-D6AF-4CF7-9112-2095B548B2D4}" type="datetimeFigureOut">
              <a:rPr lang="en-US"/>
              <a:pPr>
                <a:defRPr/>
              </a:pPr>
              <a:t>2/27/2017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1FAB904-3A39-4B0F-A33B-C926B3C61939}" type="slidenum">
              <a:rPr lang="en-US"/>
              <a:pPr>
                <a:defRPr/>
              </a:pPr>
              <a:t>‹#›</a:t>
            </a:fld>
            <a:endParaRPr lang="en-US"/>
          </a:p>
        </p:txBody>
      </p:sp>
    </p:spTree>
    <p:extLst>
      <p:ext uri="{BB962C8B-B14F-4D97-AF65-F5344CB8AC3E}">
        <p14:creationId xmlns:p14="http://schemas.microsoft.com/office/powerpoint/2010/main" val="4017552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DE0007B-D172-4F1A-8F6F-9FA6DBC551FA}" type="datetimeFigureOut">
              <a:rPr lang="en-US"/>
              <a:pPr>
                <a:defRPr/>
              </a:pPr>
              <a:t>2/27/2017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E1C0108-3593-4516-8250-F6EB35A53042}" type="slidenum">
              <a:rPr lang="en-US"/>
              <a:pPr>
                <a:defRPr/>
              </a:pPr>
              <a:t>‹#›</a:t>
            </a:fld>
            <a:endParaRPr lang="en-US"/>
          </a:p>
        </p:txBody>
      </p:sp>
    </p:spTree>
    <p:extLst>
      <p:ext uri="{BB962C8B-B14F-4D97-AF65-F5344CB8AC3E}">
        <p14:creationId xmlns:p14="http://schemas.microsoft.com/office/powerpoint/2010/main" val="427038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4" Type="http://schemas.openxmlformats.org/officeDocument/2006/relationships/slideLayout" Target="../slideLayouts/slideLayout110.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5.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7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theme" Target="../theme/theme17.xml"/><Relationship Id="rId5" Type="http://schemas.openxmlformats.org/officeDocument/2006/relationships/slideLayout" Target="../slideLayouts/slideLayout177.xml"/><Relationship Id="rId4"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8.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0.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2.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3.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5.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6.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7.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8.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9.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0.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theme" Target="../theme/theme31.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32.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theme" Target="../theme/theme33.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slideLayout" Target="../slideLayouts/slideLayout374.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slideLayout" Target="../slideLayouts/slideLayout373.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3" Type="http://schemas.openxmlformats.org/officeDocument/2006/relationships/slideLayout" Target="../slideLayouts/slideLayout388.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theme" Target="../theme/theme36.xml"/><Relationship Id="rId5" Type="http://schemas.openxmlformats.org/officeDocument/2006/relationships/slideLayout" Target="../slideLayouts/slideLayout390.xml"/><Relationship Id="rId4" Type="http://schemas.openxmlformats.org/officeDocument/2006/relationships/slideLayout" Target="../slideLayouts/slideLayout389.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393.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theme" Target="../theme/theme37.xml"/><Relationship Id="rId5" Type="http://schemas.openxmlformats.org/officeDocument/2006/relationships/slideLayout" Target="../slideLayouts/slideLayout395.xml"/><Relationship Id="rId4" Type="http://schemas.openxmlformats.org/officeDocument/2006/relationships/slideLayout" Target="../slideLayouts/slideLayout39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38.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4716463" y="5345113"/>
            <a:ext cx="4427537" cy="1512887"/>
            <a:chOff x="2971" y="3367"/>
            <a:chExt cx="2789" cy="953"/>
          </a:xfrm>
        </p:grpSpPr>
        <p:sp>
          <p:nvSpPr>
            <p:cNvPr id="45059"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en-US"/>
            </a:p>
          </p:txBody>
        </p:sp>
        <p:sp>
          <p:nvSpPr>
            <p:cNvPr id="45060"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1"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2"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3"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4"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5"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6"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7"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8"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69"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70"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71"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72"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sp>
          <p:nvSpPr>
            <p:cNvPr id="45073"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p>
          </p:txBody>
        </p:sp>
      </p:grpSp>
      <p:sp>
        <p:nvSpPr>
          <p:cNvPr id="4507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5075"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45076"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45077"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A5347DC6-E202-4F9A-8617-F7792A138482}" type="slidenum">
              <a:rPr lang="en-US"/>
              <a:pPr>
                <a:defRPr/>
              </a:pPr>
              <a:t>‹#›</a:t>
            </a:fld>
            <a:endParaRPr lang="en-US"/>
          </a:p>
        </p:txBody>
      </p:sp>
      <p:sp>
        <p:nvSpPr>
          <p:cNvPr id="4507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784"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48" r:id="rId12"/>
    <p:sldLayoutId id="214748464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eaLnBrk="1" hangingPunct="1">
              <a:defRPr/>
            </a:pPr>
            <a:fld id="{E137C67C-1E6A-44C2-ADC5-6049005641ED}" type="datetimeFigureOut">
              <a:rPr lang="en-US"/>
              <a:pPr eaLnBrk="1" hangingPunct="1">
                <a:defRPr/>
              </a:pPr>
              <a:t>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eaLnBrk="1" hangingPunct="1">
              <a:defRPr/>
            </a:pPr>
            <a:fld id="{1E448B79-BB91-4602-A6D8-CAD1DB195937}" type="slidenum">
              <a:rPr lang="en-US"/>
              <a:pPr eaLnBrk="1" hangingPunct="1">
                <a:defRPr/>
              </a:pPr>
              <a:t>‹#›</a:t>
            </a:fld>
            <a:endParaRPr lang="en-US"/>
          </a:p>
        </p:txBody>
      </p:sp>
    </p:spTree>
    <p:extLst>
      <p:ext uri="{BB962C8B-B14F-4D97-AF65-F5344CB8AC3E}">
        <p14:creationId xmlns:p14="http://schemas.microsoft.com/office/powerpoint/2010/main" val="3941445074"/>
      </p:ext>
    </p:extLst>
  </p:cSld>
  <p:clrMap bg1="lt1" tx1="dk1" bg2="lt2" tx2="dk2" accent1="accent1" accent2="accent2" accent3="accent3" accent4="accent4" accent5="accent5" accent6="accent6" hlink="hlink" folHlink="folHlink"/>
  <p:sldLayoutIdLst>
    <p:sldLayoutId id="2147486131" r:id="rId1"/>
    <p:sldLayoutId id="2147486132" r:id="rId2"/>
    <p:sldLayoutId id="2147486133" r:id="rId3"/>
    <p:sldLayoutId id="2147486134" r:id="rId4"/>
    <p:sldLayoutId id="2147486135" r:id="rId5"/>
    <p:sldLayoutId id="2147486136" r:id="rId6"/>
    <p:sldLayoutId id="2147486137" r:id="rId7"/>
    <p:sldLayoutId id="2147486138" r:id="rId8"/>
    <p:sldLayoutId id="2147486139" r:id="rId9"/>
    <p:sldLayoutId id="2147486140" r:id="rId10"/>
    <p:sldLayoutId id="214748614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9D1B81D1-339F-824C-BF8B-C1100CBE37FC}" type="datetimeFigureOut">
              <a:rPr lang="en-US" smtClean="0">
                <a:solidFill>
                  <a:prstClr val="black">
                    <a:tint val="75000"/>
                  </a:prstClr>
                </a:solidFill>
                <a:latin typeface="Calibri"/>
              </a:rPr>
              <a:pPr defTabSz="457200" eaLnBrk="1" fontAlgn="auto" hangingPunct="1">
                <a:spcBef>
                  <a:spcPts val="0"/>
                </a:spcBef>
                <a:spcAft>
                  <a:spcPts val="0"/>
                </a:spcAft>
              </a:pPr>
              <a:t>2/27/2017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15A9F3D0-B985-0345-B86B-74512F59448E}"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7784375"/>
      </p:ext>
    </p:extLst>
  </p:cSld>
  <p:clrMap bg1="lt1" tx1="dk1" bg2="lt2" tx2="dk2" accent1="accent1" accent2="accent2" accent3="accent3" accent4="accent4" accent5="accent5" accent6="accent6" hlink="hlink" folHlink="folHlink"/>
  <p:sldLayoutIdLst>
    <p:sldLayoutId id="2147486143" r:id="rId1"/>
    <p:sldLayoutId id="2147486144" r:id="rId2"/>
    <p:sldLayoutId id="2147486145" r:id="rId3"/>
    <p:sldLayoutId id="2147486146" r:id="rId4"/>
    <p:sldLayoutId id="2147486147" r:id="rId5"/>
    <p:sldLayoutId id="2147486148" r:id="rId6"/>
    <p:sldLayoutId id="2147486149" r:id="rId7"/>
    <p:sldLayoutId id="2147486150"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D4D066DD-9270-496B-B2E4-9706AB057CE7}" type="datetimeFigureOut">
              <a:rPr lang="en-US" smtClean="0">
                <a:solidFill>
                  <a:prstClr val="black">
                    <a:tint val="75000"/>
                  </a:prstClr>
                </a:solidFill>
                <a:latin typeface="Calibri"/>
              </a:rPr>
              <a:pPr eaLnBrk="1" fontAlgn="auto" hangingPunct="1">
                <a:spcBef>
                  <a:spcPts val="0"/>
                </a:spcBef>
                <a:spcAft>
                  <a:spcPts val="0"/>
                </a:spcAft>
              </a:pPr>
              <a:t>2/27/2017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84E7B15-65A5-4EB9-909B-C35B0354EF5D}"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256518"/>
      </p:ext>
    </p:extLst>
  </p:cSld>
  <p:clrMap bg1="lt1" tx1="dk1" bg2="lt2" tx2="dk2" accent1="accent1" accent2="accent2" accent3="accent3" accent4="accent4" accent5="accent5" accent6="accent6" hlink="hlink" folHlink="folHlink"/>
  <p:sldLayoutIdLst>
    <p:sldLayoutId id="2147486177" r:id="rId1"/>
    <p:sldLayoutId id="2147486178" r:id="rId2"/>
    <p:sldLayoutId id="2147486179" r:id="rId3"/>
    <p:sldLayoutId id="2147486180" r:id="rId4"/>
    <p:sldLayoutId id="2147486181" r:id="rId5"/>
    <p:sldLayoutId id="2147486182" r:id="rId6"/>
    <p:sldLayoutId id="2147486183" r:id="rId7"/>
    <p:sldLayoutId id="2147486184" r:id="rId8"/>
    <p:sldLayoutId id="2147486185" r:id="rId9"/>
    <p:sldLayoutId id="2147486186" r:id="rId10"/>
    <p:sldLayoutId id="21474861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D9E9E"/>
            </a:gs>
          </a:gsLst>
          <a:lin ang="5400000" scaled="1"/>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4716463" y="5345113"/>
            <a:ext cx="4427537" cy="1512887"/>
            <a:chOff x="2971" y="3367"/>
            <a:chExt cx="2789" cy="953"/>
          </a:xfrm>
        </p:grpSpPr>
        <p:sp>
          <p:nvSpPr>
            <p:cNvPr id="5128" name="Freeform 3"/>
            <p:cNvSpPr>
              <a:spLocks/>
            </p:cNvSpPr>
            <p:nvPr/>
          </p:nvSpPr>
          <p:spPr bwMode="ltGray">
            <a:xfrm>
              <a:off x="2971" y="3367"/>
              <a:ext cx="2789" cy="953"/>
            </a:xfrm>
            <a:custGeom>
              <a:avLst/>
              <a:gdLst>
                <a:gd name="T0" fmla="*/ 2831 w 2780"/>
                <a:gd name="T1" fmla="*/ 18 h 953"/>
                <a:gd name="T2" fmla="*/ 2741 w 2780"/>
                <a:gd name="T3" fmla="*/ 24 h 953"/>
                <a:gd name="T4" fmla="*/ 2674 w 2780"/>
                <a:gd name="T5" fmla="*/ 102 h 953"/>
                <a:gd name="T6" fmla="*/ 2567 w 2780"/>
                <a:gd name="T7" fmla="*/ 156 h 953"/>
                <a:gd name="T8" fmla="*/ 2561 w 2780"/>
                <a:gd name="T9" fmla="*/ 222 h 953"/>
                <a:gd name="T10" fmla="*/ 2543 w 2780"/>
                <a:gd name="T11" fmla="*/ 246 h 953"/>
                <a:gd name="T12" fmla="*/ 2525 w 2780"/>
                <a:gd name="T13" fmla="*/ 252 h 953"/>
                <a:gd name="T14" fmla="*/ 2453 w 2780"/>
                <a:gd name="T15" fmla="*/ 210 h 953"/>
                <a:gd name="T16" fmla="*/ 2309 w 2780"/>
                <a:gd name="T17" fmla="*/ 192 h 953"/>
                <a:gd name="T18" fmla="*/ 2285 w 2780"/>
                <a:gd name="T19" fmla="*/ 186 h 953"/>
                <a:gd name="T20" fmla="*/ 2267 w 2780"/>
                <a:gd name="T21" fmla="*/ 192 h 953"/>
                <a:gd name="T22" fmla="*/ 2195 w 2780"/>
                <a:gd name="T23" fmla="*/ 228 h 953"/>
                <a:gd name="T24" fmla="*/ 2159 w 2780"/>
                <a:gd name="T25" fmla="*/ 240 h 953"/>
                <a:gd name="T26" fmla="*/ 2135 w 2780"/>
                <a:gd name="T27" fmla="*/ 246 h 953"/>
                <a:gd name="T28" fmla="*/ 2123 w 2780"/>
                <a:gd name="T29" fmla="*/ 258 h 953"/>
                <a:gd name="T30" fmla="*/ 2123 w 2780"/>
                <a:gd name="T31" fmla="*/ 276 h 953"/>
                <a:gd name="T32" fmla="*/ 2100 w 2780"/>
                <a:gd name="T33" fmla="*/ 300 h 953"/>
                <a:gd name="T34" fmla="*/ 2082 w 2780"/>
                <a:gd name="T35" fmla="*/ 312 h 953"/>
                <a:gd name="T36" fmla="*/ 2070 w 2780"/>
                <a:gd name="T37" fmla="*/ 324 h 953"/>
                <a:gd name="T38" fmla="*/ 2058 w 2780"/>
                <a:gd name="T39" fmla="*/ 336 h 953"/>
                <a:gd name="T40" fmla="*/ 2023 w 2780"/>
                <a:gd name="T41" fmla="*/ 342 h 953"/>
                <a:gd name="T42" fmla="*/ 1955 w 2780"/>
                <a:gd name="T43" fmla="*/ 336 h 953"/>
                <a:gd name="T44" fmla="*/ 1919 w 2780"/>
                <a:gd name="T45" fmla="*/ 330 h 953"/>
                <a:gd name="T46" fmla="*/ 1907 w 2780"/>
                <a:gd name="T47" fmla="*/ 342 h 953"/>
                <a:gd name="T48" fmla="*/ 1895 w 2780"/>
                <a:gd name="T49" fmla="*/ 354 h 953"/>
                <a:gd name="T50" fmla="*/ 1865 w 2780"/>
                <a:gd name="T51" fmla="*/ 360 h 953"/>
                <a:gd name="T52" fmla="*/ 1806 w 2780"/>
                <a:gd name="T53" fmla="*/ 342 h 953"/>
                <a:gd name="T54" fmla="*/ 1782 w 2780"/>
                <a:gd name="T55" fmla="*/ 342 h 953"/>
                <a:gd name="T56" fmla="*/ 1758 w 2780"/>
                <a:gd name="T57" fmla="*/ 354 h 953"/>
                <a:gd name="T58" fmla="*/ 1691 w 2780"/>
                <a:gd name="T59" fmla="*/ 425 h 953"/>
                <a:gd name="T60" fmla="*/ 1649 w 2780"/>
                <a:gd name="T61" fmla="*/ 569 h 953"/>
                <a:gd name="T62" fmla="*/ 1649 w 2780"/>
                <a:gd name="T63" fmla="*/ 593 h 953"/>
                <a:gd name="T64" fmla="*/ 1655 w 2780"/>
                <a:gd name="T65" fmla="*/ 641 h 953"/>
                <a:gd name="T66" fmla="*/ 1673 w 2780"/>
                <a:gd name="T67" fmla="*/ 659 h 953"/>
                <a:gd name="T68" fmla="*/ 1667 w 2780"/>
                <a:gd name="T69" fmla="*/ 671 h 953"/>
                <a:gd name="T70" fmla="*/ 1655 w 2780"/>
                <a:gd name="T71" fmla="*/ 683 h 953"/>
                <a:gd name="T72" fmla="*/ 1577 w 2780"/>
                <a:gd name="T73" fmla="*/ 689 h 953"/>
                <a:gd name="T74" fmla="*/ 1500 w 2780"/>
                <a:gd name="T75" fmla="*/ 629 h 953"/>
                <a:gd name="T76" fmla="*/ 1361 w 2780"/>
                <a:gd name="T77" fmla="*/ 587 h 953"/>
                <a:gd name="T78" fmla="*/ 1212 w 2780"/>
                <a:gd name="T79" fmla="*/ 671 h 953"/>
                <a:gd name="T80" fmla="*/ 1037 w 2780"/>
                <a:gd name="T81" fmla="*/ 731 h 953"/>
                <a:gd name="T82" fmla="*/ 834 w 2780"/>
                <a:gd name="T83" fmla="*/ 743 h 953"/>
                <a:gd name="T84" fmla="*/ 642 w 2780"/>
                <a:gd name="T85" fmla="*/ 701 h 953"/>
                <a:gd name="T86" fmla="*/ 582 w 2780"/>
                <a:gd name="T87" fmla="*/ 695 h 953"/>
                <a:gd name="T88" fmla="*/ 570 w 2780"/>
                <a:gd name="T89" fmla="*/ 701 h 953"/>
                <a:gd name="T90" fmla="*/ 534 w 2780"/>
                <a:gd name="T91" fmla="*/ 731 h 953"/>
                <a:gd name="T92" fmla="*/ 443 w 2780"/>
                <a:gd name="T93" fmla="*/ 809 h 953"/>
                <a:gd name="T94" fmla="*/ 413 w 2780"/>
                <a:gd name="T95" fmla="*/ 821 h 953"/>
                <a:gd name="T96" fmla="*/ 389 w 2780"/>
                <a:gd name="T97" fmla="*/ 821 h 953"/>
                <a:gd name="T98" fmla="*/ 342 w 2780"/>
                <a:gd name="T99" fmla="*/ 827 h 953"/>
                <a:gd name="T100" fmla="*/ 216 w 2780"/>
                <a:gd name="T101" fmla="*/ 851 h 953"/>
                <a:gd name="T102" fmla="*/ 180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43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smtClean="0">
                <a:solidFill>
                  <a:srgbClr val="EAEAEA"/>
                </a:solidFill>
                <a:latin typeface="Verdana"/>
              </a:endParaRPr>
            </a:p>
          </p:txBody>
        </p:sp>
        <p:sp>
          <p:nvSpPr>
            <p:cNvPr id="45060"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1"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2"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3"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4"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5"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6"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7"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8"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9"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70"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71"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72"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73"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grpSp>
      <p:sp>
        <p:nvSpPr>
          <p:cNvPr id="4507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5075"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EAEAEA"/>
                </a:solidFill>
                <a:effectLst>
                  <a:outerShdw blurRad="38100" dist="38100" dir="2700000" algn="tl">
                    <a:srgbClr val="000000"/>
                  </a:outerShdw>
                </a:effectLst>
                <a:latin typeface="Verdana" pitchFamily="34" charset="0"/>
              </a:defRPr>
            </a:lvl1pPr>
          </a:lstStyle>
          <a:p>
            <a:pPr>
              <a:defRPr/>
            </a:pPr>
            <a:endParaRPr lang="en-US"/>
          </a:p>
        </p:txBody>
      </p:sp>
      <p:sp>
        <p:nvSpPr>
          <p:cNvPr id="45076"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EAEAEA"/>
                </a:solidFill>
                <a:effectLst>
                  <a:outerShdw blurRad="38100" dist="38100" dir="2700000" algn="tl">
                    <a:srgbClr val="000000"/>
                  </a:outerShdw>
                </a:effectLst>
                <a:latin typeface="Verdana" pitchFamily="34" charset="0"/>
              </a:defRPr>
            </a:lvl1pPr>
          </a:lstStyle>
          <a:p>
            <a:pPr>
              <a:defRPr/>
            </a:pPr>
            <a:endParaRPr lang="en-US"/>
          </a:p>
        </p:txBody>
      </p:sp>
      <p:sp>
        <p:nvSpPr>
          <p:cNvPr id="45077"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EAEAEA"/>
                </a:solidFill>
                <a:effectLst>
                  <a:outerShdw blurRad="38100" dist="38100" dir="2700000" algn="tl">
                    <a:srgbClr val="000000"/>
                  </a:outerShdw>
                </a:effectLst>
              </a:defRPr>
            </a:lvl1pPr>
          </a:lstStyle>
          <a:p>
            <a:fld id="{C2D9D754-0AF3-4863-AFB9-E076ADEEC79B}" type="slidenum">
              <a:rPr lang="en-US" altLang="en-US" smtClean="0">
                <a:latin typeface="Verdana"/>
              </a:rPr>
              <a:pPr/>
              <a:t>‹#›</a:t>
            </a:fld>
            <a:endParaRPr lang="en-US" altLang="en-US" smtClean="0">
              <a:latin typeface="Verdana"/>
            </a:endParaRPr>
          </a:p>
        </p:txBody>
      </p:sp>
      <p:sp>
        <p:nvSpPr>
          <p:cNvPr id="4507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601776687"/>
      </p:ext>
    </p:extLst>
  </p:cSld>
  <p:clrMap bg1="dk2" tx1="lt1" bg2="dk1" tx2="lt2" accent1="accent1" accent2="accent2" accent3="accent3" accent4="accent4" accent5="accent5" accent6="accent6" hlink="hlink" folHlink="folHlink"/>
  <p:sldLayoutIdLst>
    <p:sldLayoutId id="2147486189" r:id="rId1"/>
    <p:sldLayoutId id="2147486190" r:id="rId2"/>
    <p:sldLayoutId id="2147486191" r:id="rId3"/>
    <p:sldLayoutId id="2147486192" r:id="rId4"/>
    <p:sldLayoutId id="2147486193" r:id="rId5"/>
    <p:sldLayoutId id="2147486194" r:id="rId6"/>
    <p:sldLayoutId id="2147486195" r:id="rId7"/>
    <p:sldLayoutId id="2147486196" r:id="rId8"/>
    <p:sldLayoutId id="2147486197" r:id="rId9"/>
    <p:sldLayoutId id="2147486198" r:id="rId10"/>
    <p:sldLayoutId id="2147486199" r:id="rId11"/>
    <p:sldLayoutId id="2147486200" r:id="rId12"/>
    <p:sldLayoutId id="214748620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20000">
              <a:schemeClr val="bg1">
                <a:lumMod val="85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eaLnBrk="1" fontAlgn="auto" hangingPunct="1">
                <a:spcBef>
                  <a:spcPts val="0"/>
                </a:spcBef>
                <a:spcAft>
                  <a:spcPts val="0"/>
                </a:spcAft>
              </a:pPr>
              <a:t>2/27/2017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6F15528-21DE-4FAA-801E-634DDDAF4B2B}"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8099487"/>
      </p:ext>
    </p:extLst>
  </p:cSld>
  <p:clrMap bg1="lt1" tx1="dk1" bg2="lt2" tx2="dk2" accent1="accent1" accent2="accent2" accent3="accent3" accent4="accent4" accent5="accent5" accent6="accent6" hlink="hlink" folHlink="folHlink"/>
  <p:sldLayoutIdLst>
    <p:sldLayoutId id="2147486203" r:id="rId1"/>
    <p:sldLayoutId id="2147486204" r:id="rId2"/>
    <p:sldLayoutId id="2147486205" r:id="rId3"/>
    <p:sldLayoutId id="2147486206" r:id="rId4"/>
    <p:sldLayoutId id="2147486207" r:id="rId5"/>
    <p:sldLayoutId id="2147486208" r:id="rId6"/>
    <p:sldLayoutId id="2147486209" r:id="rId7"/>
    <p:sldLayoutId id="2147486210" r:id="rId8"/>
    <p:sldLayoutId id="2147486211" r:id="rId9"/>
    <p:sldLayoutId id="2147486212" r:id="rId10"/>
    <p:sldLayoutId id="21474862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ltLang="en-US" smtClean="0">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ltLang="en-US" smtClean="0">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DBD4DBC-A33E-4FA7-A75A-B7DCDA1E92D0}" type="slidenum">
              <a:rPr lang="en-US" altLang="en-US" smtClean="0">
                <a:solidFill>
                  <a:srgbClr val="000000"/>
                </a:solidFill>
                <a:latin typeface="Arial" pitchFamily="34" charset="0"/>
              </a:rPr>
              <a:pPr eaLnBrk="1" hangingPunct="1"/>
              <a:t>‹#›</a:t>
            </a:fld>
            <a:endParaRPr lang="en-US" altLang="en-US" smtClean="0">
              <a:solidFill>
                <a:srgbClr val="000000"/>
              </a:solidFill>
              <a:latin typeface="Arial" pitchFamily="34" charset="0"/>
            </a:endParaRPr>
          </a:p>
        </p:txBody>
      </p:sp>
    </p:spTree>
    <p:extLst>
      <p:ext uri="{BB962C8B-B14F-4D97-AF65-F5344CB8AC3E}">
        <p14:creationId xmlns:p14="http://schemas.microsoft.com/office/powerpoint/2010/main" val="1509202551"/>
      </p:ext>
    </p:extLst>
  </p:cSld>
  <p:clrMap bg1="lt1" tx1="dk1" bg2="lt2" tx2="dk2" accent1="accent1" accent2="accent2" accent3="accent3" accent4="accent4" accent5="accent5" accent6="accent6" hlink="hlink" folHlink="folHlink"/>
  <p:sldLayoutIdLst>
    <p:sldLayoutId id="2147486227" r:id="rId1"/>
    <p:sldLayoutId id="2147486228" r:id="rId2"/>
    <p:sldLayoutId id="2147486229" r:id="rId3"/>
    <p:sldLayoutId id="2147486230" r:id="rId4"/>
    <p:sldLayoutId id="2147486231" r:id="rId5"/>
    <p:sldLayoutId id="2147486232" r:id="rId6"/>
    <p:sldLayoutId id="2147486233" r:id="rId7"/>
    <p:sldLayoutId id="2147486234" r:id="rId8"/>
    <p:sldLayoutId id="2147486235" r:id="rId9"/>
    <p:sldLayoutId id="2147486236" r:id="rId10"/>
    <p:sldLayoutId id="2147486237" r:id="rId11"/>
    <p:sldLayoutId id="214748623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eaLnBrk="1" hangingPunct="1">
              <a:defRPr/>
            </a:pPr>
            <a:fld id="{CC60ED6C-07F4-44B5-8C2C-89F164637D0B}" type="datetimeFigureOut">
              <a:rPr lang="en-US">
                <a:cs typeface="Arial" pitchFamily="34" charset="0"/>
              </a:rPr>
              <a:pPr eaLnBrk="1" hangingPunct="1">
                <a:defRPr/>
              </a:pPr>
              <a:t>2/27/2017</a:t>
            </a:fld>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eaLnBrk="1" hangingPunct="1">
              <a:defRPr/>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eaLnBrk="1" hangingPunct="1">
              <a:defRPr/>
            </a:pPr>
            <a:fld id="{20E6B90A-7B10-459B-8E92-E4A83A56FEDE}" type="slidenum">
              <a:rPr lang="en-US">
                <a:cs typeface="Arial" pitchFamily="34" charset="0"/>
              </a:rPr>
              <a:pPr eaLnBrk="1" hangingPunct="1">
                <a:defRPr/>
              </a:pPr>
              <a:t>‹#›</a:t>
            </a:fld>
            <a:endParaRPr lang="en-US">
              <a:cs typeface="Arial" pitchFamily="34" charset="0"/>
            </a:endParaRPr>
          </a:p>
        </p:txBody>
      </p:sp>
    </p:spTree>
    <p:extLst>
      <p:ext uri="{BB962C8B-B14F-4D97-AF65-F5344CB8AC3E}">
        <p14:creationId xmlns:p14="http://schemas.microsoft.com/office/powerpoint/2010/main" val="2545925392"/>
      </p:ext>
    </p:extLst>
  </p:cSld>
  <p:clrMap bg1="lt1" tx1="dk1" bg2="lt2" tx2="dk2" accent1="accent1" accent2="accent2" accent3="accent3" accent4="accent4" accent5="accent5" accent6="accent6" hlink="hlink" folHlink="folHlink"/>
  <p:sldLayoutIdLst>
    <p:sldLayoutId id="2147486240" r:id="rId1"/>
    <p:sldLayoutId id="2147486241" r:id="rId2"/>
    <p:sldLayoutId id="2147486242" r:id="rId3"/>
    <p:sldLayoutId id="2147486243" r:id="rId4"/>
    <p:sldLayoutId id="2147486244" r:id="rId5"/>
    <p:sldLayoutId id="2147486245" r:id="rId6"/>
    <p:sldLayoutId id="2147486246" r:id="rId7"/>
    <p:sldLayoutId id="2147486247" r:id="rId8"/>
    <p:sldLayoutId id="2147486248" r:id="rId9"/>
    <p:sldLayoutId id="2147486249" r:id="rId10"/>
    <p:sldLayoutId id="214748625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4CB2FF"/>
                </a:solidFill>
              </a:defRPr>
            </a:lvl1pPr>
          </a:lstStyle>
          <a:p>
            <a:pPr defTabSz="457200" eaLnBrk="1" fontAlgn="auto" hangingPunct="1">
              <a:spcBef>
                <a:spcPts val="0"/>
              </a:spcBef>
              <a:spcAft>
                <a:spcPts val="0"/>
              </a:spcAft>
            </a:pPr>
            <a:fld id="{9D1B81D1-339F-824C-BF8B-C1100CBE37FC}" type="datetimeFigureOut">
              <a:rPr lang="en-US" smtClean="0">
                <a:latin typeface="Calibri"/>
              </a:rPr>
              <a:pPr defTabSz="457200" eaLnBrk="1" fontAlgn="auto" hangingPunct="1">
                <a:spcBef>
                  <a:spcPts val="0"/>
                </a:spcBef>
                <a:spcAft>
                  <a:spcPts val="0"/>
                </a:spcAft>
              </a:pPr>
              <a:t>2/27/2017</a:t>
            </a:fld>
            <a:endParaRPr lang="en-US">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4CB2FF"/>
                </a:solidFill>
              </a:defRPr>
            </a:lvl1pPr>
          </a:lstStyle>
          <a:p>
            <a:pPr defTabSz="457200" eaLnBrk="1" fontAlgn="auto" hangingPunct="1">
              <a:spcBef>
                <a:spcPts val="0"/>
              </a:spcBef>
              <a:spcAft>
                <a:spcPts val="0"/>
              </a:spcAft>
            </a:pPr>
            <a:endParaRPr lang="en-US">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4CB2FF"/>
                </a:solidFill>
              </a:defRPr>
            </a:lvl1pPr>
          </a:lstStyle>
          <a:p>
            <a:pPr defTabSz="457200" eaLnBrk="1" fontAlgn="auto" hangingPunct="1">
              <a:spcBef>
                <a:spcPts val="0"/>
              </a:spcBef>
              <a:spcAft>
                <a:spcPts val="0"/>
              </a:spcAft>
            </a:pPr>
            <a:fld id="{15A9F3D0-B985-0345-B86B-74512F59448E}" type="slidenum">
              <a:rPr lang="en-US" smtClean="0">
                <a:latin typeface="Calibri"/>
              </a:rPr>
              <a:pPr defTabSz="457200" eaLnBrk="1" fontAlgn="auto" hangingPunct="1">
                <a:spcBef>
                  <a:spcPts val="0"/>
                </a:spcBef>
                <a:spcAft>
                  <a:spcPts val="0"/>
                </a:spcAft>
              </a:pPr>
              <a:t>‹#›</a:t>
            </a:fld>
            <a:endParaRPr lang="en-US">
              <a:latin typeface="Calibri"/>
            </a:endParaRPr>
          </a:p>
        </p:txBody>
      </p:sp>
    </p:spTree>
    <p:extLst>
      <p:ext uri="{BB962C8B-B14F-4D97-AF65-F5344CB8AC3E}">
        <p14:creationId xmlns:p14="http://schemas.microsoft.com/office/powerpoint/2010/main" val="2488020530"/>
      </p:ext>
    </p:extLst>
  </p:cSld>
  <p:clrMap bg1="lt1" tx1="dk1" bg2="lt2" tx2="dk2" accent1="accent1" accent2="accent2" accent3="accent3" accent4="accent4" accent5="accent5" accent6="accent6" hlink="hlink" folHlink="folHlink"/>
  <p:sldLayoutIdLst>
    <p:sldLayoutId id="2147486252" r:id="rId1"/>
    <p:sldLayoutId id="2147486253" r:id="rId2"/>
    <p:sldLayoutId id="2147486254" r:id="rId3"/>
    <p:sldLayoutId id="2147486255" r:id="rId4"/>
    <p:sldLayoutId id="2147486256" r:id="rId5"/>
  </p:sldLayoutIdLst>
  <p:txStyles>
    <p:titleStyle>
      <a:lvl1pPr algn="ctr" defTabSz="457200" rtl="0" eaLnBrk="1" latinLnBrk="0" hangingPunct="1">
        <a:spcBef>
          <a:spcPct val="0"/>
        </a:spcBef>
        <a:buNone/>
        <a:defRPr sz="4400" kern="1200">
          <a:solidFill>
            <a:srgbClr val="4C9BDB"/>
          </a:solidFill>
          <a:latin typeface=""/>
          <a:ea typeface="+mj-ea"/>
          <a:cs typeface=""/>
        </a:defRPr>
      </a:lvl1pPr>
    </p:titleStyle>
    <p:body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DC0ACA3D-4D2D-43EB-8E29-514C38EC94E8}" type="slidenum">
              <a:rPr lang="en-US"/>
              <a:pPr>
                <a:defRPr/>
              </a:pPr>
              <a:t>‹#›</a:t>
            </a:fld>
            <a:endParaRPr lang="en-US"/>
          </a:p>
        </p:txBody>
      </p:sp>
    </p:spTree>
    <p:extLst>
      <p:ext uri="{BB962C8B-B14F-4D97-AF65-F5344CB8AC3E}">
        <p14:creationId xmlns:p14="http://schemas.microsoft.com/office/powerpoint/2010/main" val="1681332809"/>
      </p:ext>
    </p:extLst>
  </p:cSld>
  <p:clrMap bg1="lt1" tx1="dk1" bg2="lt2" tx2="dk2" accent1="accent1" accent2="accent2" accent3="accent3" accent4="accent4" accent5="accent5" accent6="accent6" hlink="hlink" folHlink="folHlink"/>
  <p:sldLayoutIdLst>
    <p:sldLayoutId id="2147486258" r:id="rId1"/>
    <p:sldLayoutId id="2147486259" r:id="rId2"/>
    <p:sldLayoutId id="2147486260" r:id="rId3"/>
    <p:sldLayoutId id="2147486261" r:id="rId4"/>
    <p:sldLayoutId id="2147486262" r:id="rId5"/>
    <p:sldLayoutId id="2147486263" r:id="rId6"/>
    <p:sldLayoutId id="2147486264" r:id="rId7"/>
    <p:sldLayoutId id="2147486265" r:id="rId8"/>
    <p:sldLayoutId id="2147486266" r:id="rId9"/>
    <p:sldLayoutId id="2147486267" r:id="rId10"/>
    <p:sldLayoutId id="2147486268" r:id="rId11"/>
    <p:sldLayoutId id="21474862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defRPr>
            </a:lvl1pPr>
          </a:lstStyle>
          <a:p>
            <a:pPr>
              <a:defRPr/>
            </a:pPr>
            <a:endParaRPr lang="en-US">
              <a:cs typeface="Arial"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cs typeface="Arial"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F1504EBB-EA25-4793-864A-7679E2E0E8C5}"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790826075"/>
      </p:ext>
    </p:extLst>
  </p:cSld>
  <p:clrMap bg1="lt1" tx1="dk1" bg2="lt2" tx2="dk2" accent1="accent1" accent2="accent2" accent3="accent3" accent4="accent4" accent5="accent5" accent6="accent6" hlink="hlink" folHlink="folHlink"/>
  <p:sldLayoutIdLst>
    <p:sldLayoutId id="2147486297" r:id="rId1"/>
    <p:sldLayoutId id="2147486298" r:id="rId2"/>
    <p:sldLayoutId id="2147486299" r:id="rId3"/>
    <p:sldLayoutId id="2147486300" r:id="rId4"/>
    <p:sldLayoutId id="2147486301" r:id="rId5"/>
    <p:sldLayoutId id="2147486302" r:id="rId6"/>
    <p:sldLayoutId id="2147486303" r:id="rId7"/>
    <p:sldLayoutId id="2147486304" r:id="rId8"/>
    <p:sldLayoutId id="2147486305" r:id="rId9"/>
    <p:sldLayoutId id="2147486306" r:id="rId10"/>
    <p:sldLayoutId id="2147486307" r:id="rId11"/>
    <p:sldLayoutId id="21474863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E2771B5E-A885-4F25-91AF-DB3B8B0A424D}" type="datetimeFigureOut">
              <a:rPr lang="en-US"/>
              <a:pPr>
                <a:defRPr/>
              </a:pPr>
              <a:t>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AA478391-375A-41C9-B945-08FBBC9667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A0661DBB-5107-4A79-9D11-E2E0C8CB5F89}" type="slidenum">
              <a:rPr lang="en-US"/>
              <a:pPr>
                <a:defRPr/>
              </a:pPr>
              <a:t>‹#›</a:t>
            </a:fld>
            <a:endParaRPr lang="en-US"/>
          </a:p>
        </p:txBody>
      </p:sp>
    </p:spTree>
    <p:extLst>
      <p:ext uri="{BB962C8B-B14F-4D97-AF65-F5344CB8AC3E}">
        <p14:creationId xmlns:p14="http://schemas.microsoft.com/office/powerpoint/2010/main" val="4122344572"/>
      </p:ext>
    </p:extLst>
  </p:cSld>
  <p:clrMap bg1="lt1" tx1="dk1" bg2="lt2" tx2="dk2" accent1="accent1" accent2="accent2" accent3="accent3" accent4="accent4" accent5="accent5" accent6="accent6" hlink="hlink" folHlink="folHlink"/>
  <p:sldLayoutIdLst>
    <p:sldLayoutId id="2147486322" r:id="rId1"/>
    <p:sldLayoutId id="2147486323" r:id="rId2"/>
    <p:sldLayoutId id="2147486324" r:id="rId3"/>
    <p:sldLayoutId id="2147486325" r:id="rId4"/>
    <p:sldLayoutId id="2147486326" r:id="rId5"/>
    <p:sldLayoutId id="2147486327" r:id="rId6"/>
    <p:sldLayoutId id="2147486328" r:id="rId7"/>
    <p:sldLayoutId id="2147486329" r:id="rId8"/>
    <p:sldLayoutId id="2147486330" r:id="rId9"/>
    <p:sldLayoutId id="2147486331" r:id="rId10"/>
    <p:sldLayoutId id="2147486332" r:id="rId11"/>
    <p:sldLayoutId id="21474863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716463" y="5345113"/>
            <a:ext cx="4427537" cy="1512887"/>
            <a:chOff x="2971" y="3367"/>
            <a:chExt cx="2789" cy="953"/>
          </a:xfrm>
        </p:grpSpPr>
        <p:sp>
          <p:nvSpPr>
            <p:cNvPr id="4104"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eaLnBrk="1" hangingPunct="1"/>
              <a:endParaRPr lang="en-US" sz="2800" smtClean="0">
                <a:solidFill>
                  <a:srgbClr val="EAEAEA"/>
                </a:solidFill>
                <a:latin typeface="Arial Black" pitchFamily="34" charset="0"/>
              </a:endParaRPr>
            </a:p>
          </p:txBody>
        </p:sp>
        <p:sp>
          <p:nvSpPr>
            <p:cNvPr id="45060"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1"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2"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3"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4"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5"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6"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7"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8"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9"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70"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71"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72"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73"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grpSp>
      <p:sp>
        <p:nvSpPr>
          <p:cNvPr id="4507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5075"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EAEAEA"/>
                </a:solidFill>
                <a:effectLst>
                  <a:outerShdw blurRad="38100" dist="38100" dir="2700000" algn="tl">
                    <a:srgbClr val="000000"/>
                  </a:outerShdw>
                </a:effectLst>
                <a:latin typeface="Verdana" pitchFamily="34" charset="0"/>
              </a:defRPr>
            </a:lvl1pPr>
          </a:lstStyle>
          <a:p>
            <a:pPr>
              <a:defRPr/>
            </a:pPr>
            <a:endParaRPr lang="en-US"/>
          </a:p>
        </p:txBody>
      </p:sp>
      <p:sp>
        <p:nvSpPr>
          <p:cNvPr id="45076"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EAEAEA"/>
                </a:solidFill>
                <a:effectLst>
                  <a:outerShdw blurRad="38100" dist="38100" dir="2700000" algn="tl">
                    <a:srgbClr val="000000"/>
                  </a:outerShdw>
                </a:effectLst>
                <a:latin typeface="Verdana" pitchFamily="34" charset="0"/>
              </a:defRPr>
            </a:lvl1pPr>
          </a:lstStyle>
          <a:p>
            <a:pPr>
              <a:defRPr/>
            </a:pPr>
            <a:endParaRPr lang="en-US"/>
          </a:p>
        </p:txBody>
      </p:sp>
      <p:sp>
        <p:nvSpPr>
          <p:cNvPr id="45077"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EAEAEA"/>
                </a:solidFill>
                <a:effectLst>
                  <a:outerShdw blurRad="38100" dist="38100" dir="2700000" algn="tl">
                    <a:srgbClr val="000000"/>
                  </a:outerShdw>
                </a:effectLst>
                <a:latin typeface="Verdana" pitchFamily="34" charset="0"/>
              </a:defRPr>
            </a:lvl1pPr>
          </a:lstStyle>
          <a:p>
            <a:pPr>
              <a:defRPr/>
            </a:pPr>
            <a:fld id="{5E3E186A-4BC8-4606-829F-A39F5C5CB614}" type="slidenum">
              <a:rPr lang="en-US"/>
              <a:pPr>
                <a:defRPr/>
              </a:pPr>
              <a:t>‹#›</a:t>
            </a:fld>
            <a:endParaRPr lang="en-US"/>
          </a:p>
        </p:txBody>
      </p:sp>
      <p:sp>
        <p:nvSpPr>
          <p:cNvPr id="4507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417700117"/>
      </p:ext>
    </p:extLst>
  </p:cSld>
  <p:clrMap bg1="dk2" tx1="lt1" bg2="dk1" tx2="lt2" accent1="accent1" accent2="accent2" accent3="accent3" accent4="accent4" accent5="accent5" accent6="accent6" hlink="hlink" folHlink="folHlink"/>
  <p:sldLayoutIdLst>
    <p:sldLayoutId id="2147486349" r:id="rId1"/>
    <p:sldLayoutId id="2147486350" r:id="rId2"/>
    <p:sldLayoutId id="2147486351" r:id="rId3"/>
    <p:sldLayoutId id="2147486352" r:id="rId4"/>
    <p:sldLayoutId id="2147486353" r:id="rId5"/>
    <p:sldLayoutId id="2147486354" r:id="rId6"/>
    <p:sldLayoutId id="2147486355" r:id="rId7"/>
    <p:sldLayoutId id="2147486356" r:id="rId8"/>
    <p:sldLayoutId id="2147486357" r:id="rId9"/>
    <p:sldLayoutId id="2147486358" r:id="rId10"/>
    <p:sldLayoutId id="2147486359" r:id="rId11"/>
    <p:sldLayoutId id="2147486360" r:id="rId12"/>
    <p:sldLayoutId id="214748636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eaLnBrk="1" hangingPunct="1">
              <a:defRPr/>
            </a:pPr>
            <a:fld id="{13E52334-FB8A-408F-BA40-8AC453E91CE6}" type="datetimeFigureOut">
              <a:rPr lang="en-US">
                <a:cs typeface="Arial" pitchFamily="34" charset="0"/>
              </a:rPr>
              <a:pPr eaLnBrk="1" hangingPunct="1">
                <a:defRPr/>
              </a:pPr>
              <a:t>2/27/2017</a:t>
            </a:fld>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eaLnBrk="1" hangingPunct="1">
              <a:defRPr/>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eaLnBrk="1" hangingPunct="1">
              <a:defRPr/>
            </a:pPr>
            <a:fld id="{D7F5E45D-7CA5-49C9-93DF-1EEE4F8F29D2}" type="slidenum">
              <a:rPr lang="en-US">
                <a:cs typeface="Arial" pitchFamily="34" charset="0"/>
              </a:rPr>
              <a:pPr eaLnBrk="1" hangingPunct="1">
                <a:defRPr/>
              </a:pPr>
              <a:t>‹#›</a:t>
            </a:fld>
            <a:endParaRPr lang="en-US">
              <a:cs typeface="Arial" pitchFamily="34" charset="0"/>
            </a:endParaRPr>
          </a:p>
        </p:txBody>
      </p:sp>
    </p:spTree>
    <p:extLst>
      <p:ext uri="{BB962C8B-B14F-4D97-AF65-F5344CB8AC3E}">
        <p14:creationId xmlns:p14="http://schemas.microsoft.com/office/powerpoint/2010/main" val="1025734170"/>
      </p:ext>
    </p:extLst>
  </p:cSld>
  <p:clrMap bg1="lt1" tx1="dk1" bg2="lt2" tx2="dk2" accent1="accent1" accent2="accent2" accent3="accent3" accent4="accent4" accent5="accent5" accent6="accent6" hlink="hlink" folHlink="folHlink"/>
  <p:sldLayoutIdLst>
    <p:sldLayoutId id="2147486443" r:id="rId1"/>
    <p:sldLayoutId id="2147486444" r:id="rId2"/>
    <p:sldLayoutId id="2147486445" r:id="rId3"/>
    <p:sldLayoutId id="2147486446" r:id="rId4"/>
    <p:sldLayoutId id="2147486447" r:id="rId5"/>
    <p:sldLayoutId id="2147486448" r:id="rId6"/>
    <p:sldLayoutId id="2147486449" r:id="rId7"/>
    <p:sldLayoutId id="2147486450" r:id="rId8"/>
    <p:sldLayoutId id="2147486451" r:id="rId9"/>
    <p:sldLayoutId id="2147486452" r:id="rId10"/>
    <p:sldLayoutId id="214748645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8"/>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mtClean="0">
              <a:solidFill>
                <a:srgbClr val="0000CC"/>
              </a:solidFill>
              <a:cs typeface="Arial" pitchFamily="34" charset="0"/>
            </a:endParaRPr>
          </a:p>
        </p:txBody>
      </p:sp>
      <p:sp>
        <p:nvSpPr>
          <p:cNvPr id="30723" name="Rectangle 2"/>
          <p:cNvSpPr>
            <a:spLocks noGrp="1" noChangeArrowheads="1"/>
          </p:cNvSpPr>
          <p:nvPr>
            <p:ph type="title"/>
          </p:nvPr>
        </p:nvSpPr>
        <p:spPr bwMode="auto">
          <a:xfrm>
            <a:off x="4572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24" name="Rectangle 3"/>
          <p:cNvSpPr>
            <a:spLocks noGrp="1" noChangeArrowheads="1"/>
          </p:cNvSpPr>
          <p:nvPr>
            <p:ph type="body" idx="1"/>
          </p:nvPr>
        </p:nvSpPr>
        <p:spPr bwMode="auto">
          <a:xfrm>
            <a:off x="304800" y="13716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74CDD699-2593-43B9-97BB-9C759BD6EA6C}" type="slidenum">
              <a:rPr lang="en-US"/>
              <a:pPr eaLnBrk="1" hangingPunct="1">
                <a:defRPr/>
              </a:pPr>
              <a:t>‹#›</a:t>
            </a:fld>
            <a:endParaRPr lang="en-US"/>
          </a:p>
        </p:txBody>
      </p:sp>
    </p:spTree>
    <p:extLst>
      <p:ext uri="{BB962C8B-B14F-4D97-AF65-F5344CB8AC3E}">
        <p14:creationId xmlns:p14="http://schemas.microsoft.com/office/powerpoint/2010/main" val="3663449396"/>
      </p:ext>
    </p:extLst>
  </p:cSld>
  <p:clrMap bg1="lt1" tx1="dk1" bg2="lt2" tx2="dk2" accent1="accent1" accent2="accent2" accent3="accent3" accent4="accent4" accent5="accent5" accent6="accent6" hlink="hlink" folHlink="folHlink"/>
  <p:sldLayoutIdLst>
    <p:sldLayoutId id="2147486455" r:id="rId1"/>
    <p:sldLayoutId id="2147486456" r:id="rId2"/>
    <p:sldLayoutId id="2147486457" r:id="rId3"/>
    <p:sldLayoutId id="2147486458" r:id="rId4"/>
    <p:sldLayoutId id="2147486459" r:id="rId5"/>
    <p:sldLayoutId id="2147486460" r:id="rId6"/>
    <p:sldLayoutId id="2147486461" r:id="rId7"/>
    <p:sldLayoutId id="2147486462" r:id="rId8"/>
    <p:sldLayoutId id="2147486463" r:id="rId9"/>
    <p:sldLayoutId id="2147486464" r:id="rId10"/>
    <p:sldLayoutId id="2147486465" r:id="rId11"/>
    <p:sldLayoutId id="2147486466" r:id="rId12"/>
  </p:sldLayoutIdLst>
  <p:txStyles>
    <p:titleStyle>
      <a:lvl1pPr algn="ctr" rtl="0" eaLnBrk="0" fontAlgn="base" hangingPunct="0">
        <a:spcBef>
          <a:spcPct val="0"/>
        </a:spcBef>
        <a:spcAft>
          <a:spcPct val="0"/>
        </a:spcAft>
        <a:defRPr sz="4400" u="sng">
          <a:solidFill>
            <a:srgbClr val="00FFFF"/>
          </a:solidFill>
          <a:latin typeface="+mj-lt"/>
          <a:ea typeface="+mj-ea"/>
          <a:cs typeface="+mj-cs"/>
        </a:defRPr>
      </a:lvl1pPr>
      <a:lvl2pPr algn="ctr" rtl="0" eaLnBrk="0" fontAlgn="base" hangingPunct="0">
        <a:spcBef>
          <a:spcPct val="0"/>
        </a:spcBef>
        <a:spcAft>
          <a:spcPct val="0"/>
        </a:spcAft>
        <a:defRPr sz="4400" u="sng">
          <a:solidFill>
            <a:srgbClr val="00FFFF"/>
          </a:solidFill>
          <a:latin typeface="Arial Black" pitchFamily="34" charset="0"/>
        </a:defRPr>
      </a:lvl2pPr>
      <a:lvl3pPr algn="ctr" rtl="0" eaLnBrk="0" fontAlgn="base" hangingPunct="0">
        <a:spcBef>
          <a:spcPct val="0"/>
        </a:spcBef>
        <a:spcAft>
          <a:spcPct val="0"/>
        </a:spcAft>
        <a:defRPr sz="4400" u="sng">
          <a:solidFill>
            <a:srgbClr val="00FFFF"/>
          </a:solidFill>
          <a:latin typeface="Arial Black" pitchFamily="34" charset="0"/>
        </a:defRPr>
      </a:lvl3pPr>
      <a:lvl4pPr algn="ctr" rtl="0" eaLnBrk="0" fontAlgn="base" hangingPunct="0">
        <a:spcBef>
          <a:spcPct val="0"/>
        </a:spcBef>
        <a:spcAft>
          <a:spcPct val="0"/>
        </a:spcAft>
        <a:defRPr sz="4400" u="sng">
          <a:solidFill>
            <a:srgbClr val="00FFFF"/>
          </a:solidFill>
          <a:latin typeface="Arial Black" pitchFamily="34" charset="0"/>
        </a:defRPr>
      </a:lvl4pPr>
      <a:lvl5pPr algn="ctr" rtl="0" eaLnBrk="0" fontAlgn="base" hangingPunct="0">
        <a:spcBef>
          <a:spcPct val="0"/>
        </a:spcBef>
        <a:spcAft>
          <a:spcPct val="0"/>
        </a:spcAft>
        <a:defRPr sz="4400" u="sng">
          <a:solidFill>
            <a:srgbClr val="00FFFF"/>
          </a:solidFill>
          <a:latin typeface="Arial Black" pitchFamily="34" charset="0"/>
        </a:defRPr>
      </a:lvl5pPr>
      <a:lvl6pPr marL="457200" algn="ctr" rtl="0" fontAlgn="base">
        <a:spcBef>
          <a:spcPct val="0"/>
        </a:spcBef>
        <a:spcAft>
          <a:spcPct val="0"/>
        </a:spcAft>
        <a:defRPr sz="4400" u="sng">
          <a:solidFill>
            <a:srgbClr val="00FFFF"/>
          </a:solidFill>
          <a:latin typeface="Arial Black" pitchFamily="34" charset="0"/>
        </a:defRPr>
      </a:lvl6pPr>
      <a:lvl7pPr marL="914400" algn="ctr" rtl="0" fontAlgn="base">
        <a:spcBef>
          <a:spcPct val="0"/>
        </a:spcBef>
        <a:spcAft>
          <a:spcPct val="0"/>
        </a:spcAft>
        <a:defRPr sz="4400" u="sng">
          <a:solidFill>
            <a:srgbClr val="00FFFF"/>
          </a:solidFill>
          <a:latin typeface="Arial Black" pitchFamily="34" charset="0"/>
        </a:defRPr>
      </a:lvl7pPr>
      <a:lvl8pPr marL="1371600" algn="ctr" rtl="0" fontAlgn="base">
        <a:spcBef>
          <a:spcPct val="0"/>
        </a:spcBef>
        <a:spcAft>
          <a:spcPct val="0"/>
        </a:spcAft>
        <a:defRPr sz="4400" u="sng">
          <a:solidFill>
            <a:srgbClr val="00FFFF"/>
          </a:solidFill>
          <a:latin typeface="Arial Black" pitchFamily="34" charset="0"/>
        </a:defRPr>
      </a:lvl8pPr>
      <a:lvl9pPr marL="1828800" algn="ctr" rtl="0" fontAlgn="base">
        <a:spcBef>
          <a:spcPct val="0"/>
        </a:spcBef>
        <a:spcAft>
          <a:spcPct val="0"/>
        </a:spcAft>
        <a:defRPr sz="4400" u="sng">
          <a:solidFill>
            <a:srgbClr val="00FFFF"/>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rgbClr val="FFFF00"/>
          </a:solidFill>
          <a:latin typeface="+mn-lt"/>
        </a:defRPr>
      </a:lvl6pPr>
      <a:lvl7pPr marL="2971800" indent="-228600" algn="l" rtl="0" fontAlgn="base">
        <a:spcBef>
          <a:spcPct val="20000"/>
        </a:spcBef>
        <a:spcAft>
          <a:spcPct val="0"/>
        </a:spcAft>
        <a:buChar char="»"/>
        <a:defRPr sz="2000">
          <a:solidFill>
            <a:srgbClr val="FFFF00"/>
          </a:solidFill>
          <a:latin typeface="+mn-lt"/>
        </a:defRPr>
      </a:lvl7pPr>
      <a:lvl8pPr marL="3429000" indent="-228600" algn="l" rtl="0" fontAlgn="base">
        <a:spcBef>
          <a:spcPct val="20000"/>
        </a:spcBef>
        <a:spcAft>
          <a:spcPct val="0"/>
        </a:spcAft>
        <a:buChar char="»"/>
        <a:defRPr sz="2000">
          <a:solidFill>
            <a:srgbClr val="FFFF00"/>
          </a:solidFill>
          <a:latin typeface="+mn-lt"/>
        </a:defRPr>
      </a:lvl8pPr>
      <a:lvl9pPr marL="3886200" indent="-228600" algn="l" rtl="0" fontAlgn="base">
        <a:spcBef>
          <a:spcPct val="20000"/>
        </a:spcBef>
        <a:spcAft>
          <a:spcPct val="0"/>
        </a:spcAft>
        <a:buChar char="»"/>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9C3314D9-95A6-48C7-A885-89932A82EA79}" type="datetimeFigureOut">
              <a:rPr lang="en-US"/>
              <a:pPr eaLnBrk="1" hangingPunct="1">
                <a:defRPr/>
              </a:pPr>
              <a:t>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fontAlgn="auto">
              <a:spcBef>
                <a:spcPts val="0"/>
              </a:spcBef>
              <a:spcAft>
                <a:spcPts val="0"/>
              </a:spcAft>
              <a:defRPr sz="1200">
                <a:solidFill>
                  <a:prstClr val="black">
                    <a:tint val="75000"/>
                  </a:prstClr>
                </a:solidFill>
                <a:latin typeface="+mn-lt"/>
                <a:cs typeface="+mn-cs"/>
              </a:defRPr>
            </a:lvl1pPr>
          </a:lstStyle>
          <a:p>
            <a:pPr eaLnBrk="1" hangingPunct="1">
              <a:defRPr/>
            </a:pPr>
            <a:fld id="{4702D04E-B787-49D2-B7E7-DCE418B34BA3}" type="slidenum">
              <a:rPr lang="en-US"/>
              <a:pPr eaLnBrk="1" hangingPunct="1">
                <a:defRPr/>
              </a:pPr>
              <a:t>‹#›</a:t>
            </a:fld>
            <a:endParaRPr lang="en-US"/>
          </a:p>
        </p:txBody>
      </p:sp>
    </p:spTree>
    <p:extLst>
      <p:ext uri="{BB962C8B-B14F-4D97-AF65-F5344CB8AC3E}">
        <p14:creationId xmlns:p14="http://schemas.microsoft.com/office/powerpoint/2010/main" val="2272574805"/>
      </p:ext>
    </p:extLst>
  </p:cSld>
  <p:clrMap bg1="lt1" tx1="dk1" bg2="lt2" tx2="dk2" accent1="accent1" accent2="accent2" accent3="accent3" accent4="accent4" accent5="accent5" accent6="accent6" hlink="hlink" folHlink="folHlink"/>
  <p:sldLayoutIdLst>
    <p:sldLayoutId id="2147486468" r:id="rId1"/>
    <p:sldLayoutId id="2147486469" r:id="rId2"/>
    <p:sldLayoutId id="2147486470" r:id="rId3"/>
    <p:sldLayoutId id="2147486471" r:id="rId4"/>
    <p:sldLayoutId id="2147486472" r:id="rId5"/>
    <p:sldLayoutId id="2147486473" r:id="rId6"/>
    <p:sldLayoutId id="2147486474" r:id="rId7"/>
    <p:sldLayoutId id="2147486475" r:id="rId8"/>
    <p:sldLayoutId id="2147486476" r:id="rId9"/>
    <p:sldLayoutId id="2147486477" r:id="rId10"/>
    <p:sldLayoutId id="214748647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46" algn="ctr" rtl="0" fontAlgn="base">
        <a:spcBef>
          <a:spcPct val="0"/>
        </a:spcBef>
        <a:spcAft>
          <a:spcPct val="0"/>
        </a:spcAft>
        <a:defRPr sz="4400">
          <a:solidFill>
            <a:schemeClr val="tx1"/>
          </a:solidFill>
          <a:latin typeface="Calibri" pitchFamily="34" charset="0"/>
        </a:defRPr>
      </a:lvl6pPr>
      <a:lvl7pPr marL="914293" algn="ctr" rtl="0" fontAlgn="base">
        <a:spcBef>
          <a:spcPct val="0"/>
        </a:spcBef>
        <a:spcAft>
          <a:spcPct val="0"/>
        </a:spcAft>
        <a:defRPr sz="4400">
          <a:solidFill>
            <a:schemeClr val="tx1"/>
          </a:solidFill>
          <a:latin typeface="Calibri" pitchFamily="34" charset="0"/>
        </a:defRPr>
      </a:lvl7pPr>
      <a:lvl8pPr marL="1371440" algn="ctr" rtl="0" fontAlgn="base">
        <a:spcBef>
          <a:spcPct val="0"/>
        </a:spcBef>
        <a:spcAft>
          <a:spcPct val="0"/>
        </a:spcAft>
        <a:defRPr sz="4400">
          <a:solidFill>
            <a:schemeClr val="tx1"/>
          </a:solidFill>
          <a:latin typeface="Calibri" pitchFamily="34" charset="0"/>
        </a:defRPr>
      </a:lvl8pPr>
      <a:lvl9pPr marL="182858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ECE6874E-FEF6-4193-BF7E-98391447F897}" type="datetimeFigureOut">
              <a:rPr lang="en-US"/>
              <a:pPr eaLnBrk="1" hangingPunct="1">
                <a:defRPr/>
              </a:pPr>
              <a:t>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eaLnBrk="1" hangingPunct="1">
              <a:defRPr/>
            </a:pPr>
            <a:fld id="{2ACB1B9E-2C3E-4C42-BAF6-0B0D3A720055}" type="slidenum">
              <a:rPr lang="en-US"/>
              <a:pPr eaLnBrk="1" hangingPunct="1">
                <a:defRPr/>
              </a:pPr>
              <a:t>‹#›</a:t>
            </a:fld>
            <a:endParaRPr lang="en-US"/>
          </a:p>
        </p:txBody>
      </p:sp>
    </p:spTree>
    <p:extLst>
      <p:ext uri="{BB962C8B-B14F-4D97-AF65-F5344CB8AC3E}">
        <p14:creationId xmlns:p14="http://schemas.microsoft.com/office/powerpoint/2010/main" val="152526395"/>
      </p:ext>
    </p:extLst>
  </p:cSld>
  <p:clrMap bg1="lt1" tx1="dk1" bg2="lt2" tx2="dk2" accent1="accent1" accent2="accent2" accent3="accent3" accent4="accent4" accent5="accent5" accent6="accent6" hlink="hlink" folHlink="folHlink"/>
  <p:sldLayoutIdLst>
    <p:sldLayoutId id="2147486493" r:id="rId1"/>
    <p:sldLayoutId id="2147486494" r:id="rId2"/>
    <p:sldLayoutId id="2147486495" r:id="rId3"/>
    <p:sldLayoutId id="2147486496" r:id="rId4"/>
    <p:sldLayoutId id="2147486497" r:id="rId5"/>
    <p:sldLayoutId id="2147486498" r:id="rId6"/>
    <p:sldLayoutId id="2147486499" r:id="rId7"/>
    <p:sldLayoutId id="2147486500" r:id="rId8"/>
    <p:sldLayoutId id="2147486501" r:id="rId9"/>
    <p:sldLayoutId id="2147486502" r:id="rId10"/>
    <p:sldLayoutId id="21474865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225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5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mn-lt"/>
              </a:defRPr>
            </a:lvl1pPr>
          </a:lstStyle>
          <a:p>
            <a:pPr>
              <a:defRPr/>
            </a:pPr>
            <a:fld id="{F17141DA-5C29-4308-A19B-8B50D9760639}" type="datetimeFigureOut">
              <a:rPr lang="en-US">
                <a:cs typeface="Arial" pitchFamily="34" charset="0"/>
              </a:rPr>
              <a:pPr>
                <a:defRPr/>
              </a:pPr>
              <a:t>2/27/2017</a:t>
            </a:fld>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mn-lt"/>
              </a:defRPr>
            </a:lvl1pPr>
          </a:lstStyle>
          <a:p>
            <a:pPr>
              <a:defRPr/>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mn-lt"/>
              </a:defRPr>
            </a:lvl1pPr>
          </a:lstStyle>
          <a:p>
            <a:pPr>
              <a:defRPr/>
            </a:pPr>
            <a:fld id="{9A3D5450-88B0-43E5-88D3-67127E37DD4A}"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536549790"/>
      </p:ext>
    </p:extLst>
  </p:cSld>
  <p:clrMap bg1="lt1" tx1="dk1" bg2="lt2" tx2="dk2" accent1="accent1" accent2="accent2" accent3="accent3" accent4="accent4" accent5="accent5" accent6="accent6" hlink="hlink" folHlink="folHlink"/>
  <p:sldLayoutIdLst>
    <p:sldLayoutId id="2147486505" r:id="rId1"/>
    <p:sldLayoutId id="2147486506" r:id="rId2"/>
    <p:sldLayoutId id="2147486507" r:id="rId3"/>
    <p:sldLayoutId id="2147486508" r:id="rId4"/>
    <p:sldLayoutId id="2147486509" r:id="rId5"/>
    <p:sldLayoutId id="2147486510" r:id="rId6"/>
    <p:sldLayoutId id="2147486511" r:id="rId7"/>
    <p:sldLayoutId id="2147486512" r:id="rId8"/>
    <p:sldLayoutId id="2147486513" r:id="rId9"/>
    <p:sldLayoutId id="2147486514" r:id="rId10"/>
    <p:sldLayoutId id="21474865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9798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C2F67361-6A11-42CC-8EAF-D5E1AAA6F8EF}" type="slidenum">
              <a:rPr lang="en-US"/>
              <a:pPr>
                <a:defRPr/>
              </a:pPr>
              <a:t>‹#›</a:t>
            </a:fld>
            <a:endParaRPr lang="en-US"/>
          </a:p>
        </p:txBody>
      </p:sp>
    </p:spTree>
    <p:extLst>
      <p:ext uri="{BB962C8B-B14F-4D97-AF65-F5344CB8AC3E}">
        <p14:creationId xmlns:p14="http://schemas.microsoft.com/office/powerpoint/2010/main" val="2910710789"/>
      </p:ext>
    </p:extLst>
  </p:cSld>
  <p:clrMap bg1="lt1" tx1="dk1" bg2="lt2" tx2="dk2" accent1="accent1" accent2="accent2" accent3="accent3" accent4="accent4" accent5="accent5" accent6="accent6" hlink="hlink" folHlink="folHlink"/>
  <p:sldLayoutIdLst>
    <p:sldLayoutId id="2147486529" r:id="rId1"/>
    <p:sldLayoutId id="2147486530" r:id="rId2"/>
    <p:sldLayoutId id="2147486531" r:id="rId3"/>
    <p:sldLayoutId id="2147486532" r:id="rId4"/>
    <p:sldLayoutId id="2147486533" r:id="rId5"/>
    <p:sldLayoutId id="2147486534" r:id="rId6"/>
    <p:sldLayoutId id="2147486535" r:id="rId7"/>
    <p:sldLayoutId id="2147486536" r:id="rId8"/>
    <p:sldLayoutId id="2147486537" r:id="rId9"/>
    <p:sldLayoutId id="2147486538" r:id="rId10"/>
    <p:sldLayoutId id="21474865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eaLnBrk="1" hangingPunct="1">
              <a:defRPr/>
            </a:pPr>
            <a:fld id="{388ED987-DD3C-4E25-94FB-0B6C009983C8}" type="datetimeFigureOut">
              <a:rPr lang="en-US"/>
              <a:pPr eaLnBrk="1" hangingPunct="1">
                <a:defRPr/>
              </a:pPr>
              <a:t>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F5A7E804-DAAA-4896-B6E1-0DACD2D52E0F}" type="slidenum">
              <a:rPr lang="en-US" altLang="en-US" smtClean="0"/>
              <a:pPr eaLnBrk="1" hangingPunct="1"/>
              <a:t>‹#›</a:t>
            </a:fld>
            <a:endParaRPr lang="en-US" altLang="en-US" smtClean="0"/>
          </a:p>
        </p:txBody>
      </p:sp>
    </p:spTree>
    <p:extLst>
      <p:ext uri="{BB962C8B-B14F-4D97-AF65-F5344CB8AC3E}">
        <p14:creationId xmlns:p14="http://schemas.microsoft.com/office/powerpoint/2010/main" val="3122560331"/>
      </p:ext>
    </p:extLst>
  </p:cSld>
  <p:clrMap bg1="lt1" tx1="dk1" bg2="lt2" tx2="dk2" accent1="accent1" accent2="accent2" accent3="accent3" accent4="accent4" accent5="accent5" accent6="accent6" hlink="hlink" folHlink="folHlink"/>
  <p:sldLayoutIdLst>
    <p:sldLayoutId id="2147486541" r:id="rId1"/>
    <p:sldLayoutId id="2147486542" r:id="rId2"/>
    <p:sldLayoutId id="2147486543" r:id="rId3"/>
    <p:sldLayoutId id="2147486544" r:id="rId4"/>
    <p:sldLayoutId id="2147486545" r:id="rId5"/>
    <p:sldLayoutId id="2147486546" r:id="rId6"/>
    <p:sldLayoutId id="2147486547" r:id="rId7"/>
    <p:sldLayoutId id="2147486548" r:id="rId8"/>
    <p:sldLayoutId id="2147486549" r:id="rId9"/>
    <p:sldLayoutId id="2147486550" r:id="rId10"/>
    <p:sldLayoutId id="21474865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259025E5-B3E3-45B0-A681-A9B96E3E34A8}" type="datetimeFigureOut">
              <a:rPr lang="en-US">
                <a:solidFill>
                  <a:prstClr val="black">
                    <a:tint val="75000"/>
                  </a:prstClr>
                </a:solidFill>
              </a:rPr>
              <a:pPr eaLnBrk="1" hangingPunct="1">
                <a:defRPr/>
              </a:pPr>
              <a:t>2/27/2017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F6FF2F9B-303D-44E1-8562-ABFA028A7630}" type="slidenum">
              <a:rPr lang="en-US" altLang="en-US" smtClean="0"/>
              <a:pPr eaLnBrk="1" hangingPunct="1"/>
              <a:t>‹#›</a:t>
            </a:fld>
            <a:endParaRPr lang="en-US" altLang="en-US" smtClean="0"/>
          </a:p>
        </p:txBody>
      </p:sp>
    </p:spTree>
    <p:extLst>
      <p:ext uri="{BB962C8B-B14F-4D97-AF65-F5344CB8AC3E}">
        <p14:creationId xmlns:p14="http://schemas.microsoft.com/office/powerpoint/2010/main" val="1270517791"/>
      </p:ext>
    </p:extLst>
  </p:cSld>
  <p:clrMap bg1="lt1" tx1="dk1" bg2="lt2" tx2="dk2" accent1="accent1" accent2="accent2" accent3="accent3" accent4="accent4" accent5="accent5" accent6="accent6" hlink="hlink" folHlink="folHlink"/>
  <p:sldLayoutIdLst>
    <p:sldLayoutId id="2147486553" r:id="rId1"/>
    <p:sldLayoutId id="2147486554" r:id="rId2"/>
    <p:sldLayoutId id="2147486555" r:id="rId3"/>
    <p:sldLayoutId id="2147486556" r:id="rId4"/>
    <p:sldLayoutId id="2147486557" r:id="rId5"/>
    <p:sldLayoutId id="2147486558" r:id="rId6"/>
    <p:sldLayoutId id="2147486559" r:id="rId7"/>
    <p:sldLayoutId id="2147486560" r:id="rId8"/>
    <p:sldLayoutId id="2147486561" r:id="rId9"/>
    <p:sldLayoutId id="2147486562" r:id="rId10"/>
    <p:sldLayoutId id="21474865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716463" y="5345113"/>
            <a:ext cx="4427537" cy="1512887"/>
            <a:chOff x="2971" y="3367"/>
            <a:chExt cx="2789" cy="953"/>
          </a:xfrm>
        </p:grpSpPr>
        <p:sp>
          <p:nvSpPr>
            <p:cNvPr id="45059"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0"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1"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2"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3"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4"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5"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6"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7"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8"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69"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70"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71"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72"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sp>
          <p:nvSpPr>
            <p:cNvPr id="45073"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Verdana"/>
              </a:endParaRPr>
            </a:p>
          </p:txBody>
        </p:sp>
      </p:grpSp>
      <p:sp>
        <p:nvSpPr>
          <p:cNvPr id="4507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5075"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EAEAEA"/>
                </a:solidFill>
                <a:effectLst>
                  <a:outerShdw blurRad="38100" dist="38100" dir="2700000" algn="tl">
                    <a:srgbClr val="000000"/>
                  </a:outerShdw>
                </a:effectLst>
                <a:latin typeface="+mn-lt"/>
              </a:defRPr>
            </a:lvl1pPr>
          </a:lstStyle>
          <a:p>
            <a:pPr>
              <a:defRPr/>
            </a:pPr>
            <a:endParaRPr lang="en-US"/>
          </a:p>
        </p:txBody>
      </p:sp>
      <p:sp>
        <p:nvSpPr>
          <p:cNvPr id="45076"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EAEAEA"/>
                </a:solidFill>
                <a:effectLst>
                  <a:outerShdw blurRad="38100" dist="38100" dir="2700000" algn="tl">
                    <a:srgbClr val="000000"/>
                  </a:outerShdw>
                </a:effectLst>
                <a:latin typeface="+mn-lt"/>
              </a:defRPr>
            </a:lvl1pPr>
          </a:lstStyle>
          <a:p>
            <a:pPr>
              <a:defRPr/>
            </a:pPr>
            <a:endParaRPr lang="en-US"/>
          </a:p>
        </p:txBody>
      </p:sp>
      <p:sp>
        <p:nvSpPr>
          <p:cNvPr id="45077"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EAEAEA"/>
                </a:solidFill>
                <a:effectLst>
                  <a:outerShdw blurRad="38100" dist="38100" dir="2700000" algn="tl">
                    <a:srgbClr val="000000"/>
                  </a:outerShdw>
                </a:effectLst>
                <a:latin typeface="+mn-lt"/>
              </a:defRPr>
            </a:lvl1pPr>
          </a:lstStyle>
          <a:p>
            <a:pPr>
              <a:defRPr/>
            </a:pPr>
            <a:fld id="{38DCCAFA-A4F2-4539-A490-5C3CBC713CC5}" type="slidenum">
              <a:rPr lang="en-US"/>
              <a:pPr>
                <a:defRPr/>
              </a:pPr>
              <a:t>‹#›</a:t>
            </a:fld>
            <a:endParaRPr lang="en-US"/>
          </a:p>
        </p:txBody>
      </p:sp>
      <p:sp>
        <p:nvSpPr>
          <p:cNvPr id="4507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08F53CBE-0F8E-4270-B03B-C0F7B5250E75}" type="datetimeFigureOut">
              <a:rPr lang="en-US"/>
              <a:pPr eaLnBrk="1" hangingPunct="1">
                <a:defRPr/>
              </a:pPr>
              <a:t>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eaLnBrk="1" hangingPunct="1">
              <a:defRPr/>
            </a:pPr>
            <a:fld id="{3C2C24D7-0883-46A5-A65A-59407AE40D41}" type="slidenum">
              <a:rPr lang="en-US"/>
              <a:pPr eaLnBrk="1" hangingPunct="1">
                <a:defRPr/>
              </a:pPr>
              <a:t>‹#›</a:t>
            </a:fld>
            <a:endParaRPr lang="en-US"/>
          </a:p>
        </p:txBody>
      </p:sp>
    </p:spTree>
    <p:extLst>
      <p:ext uri="{BB962C8B-B14F-4D97-AF65-F5344CB8AC3E}">
        <p14:creationId xmlns:p14="http://schemas.microsoft.com/office/powerpoint/2010/main" val="722570193"/>
      </p:ext>
    </p:extLst>
  </p:cSld>
  <p:clrMap bg1="lt1" tx1="dk1" bg2="lt2" tx2="dk2" accent1="accent1" accent2="accent2" accent3="accent3" accent4="accent4" accent5="accent5" accent6="accent6" hlink="hlink" folHlink="folHlink"/>
  <p:sldLayoutIdLst>
    <p:sldLayoutId id="2147486577" r:id="rId1"/>
    <p:sldLayoutId id="2147486578" r:id="rId2"/>
    <p:sldLayoutId id="2147486579" r:id="rId3"/>
    <p:sldLayoutId id="2147486580" r:id="rId4"/>
    <p:sldLayoutId id="2147486581" r:id="rId5"/>
    <p:sldLayoutId id="2147486582" r:id="rId6"/>
    <p:sldLayoutId id="2147486583" r:id="rId7"/>
    <p:sldLayoutId id="2147486584" r:id="rId8"/>
    <p:sldLayoutId id="2147486585" r:id="rId9"/>
    <p:sldLayoutId id="2147486586" r:id="rId10"/>
    <p:sldLayoutId id="21474865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pitchFamily="18"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pitchFamily="18"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panose="02020603050405020304" pitchFamily="18" charset="0"/>
              </a:defRPr>
            </a:lvl1pPr>
          </a:lstStyle>
          <a:p>
            <a:fld id="{64900877-EEFE-461E-BF6A-204532FF85A5}" type="slidenum">
              <a:rPr lang="en-US" altLang="en-US" smtClean="0"/>
              <a:pPr/>
              <a:t>‹#›</a:t>
            </a:fld>
            <a:endParaRPr lang="en-US" altLang="en-US" smtClean="0"/>
          </a:p>
        </p:txBody>
      </p:sp>
    </p:spTree>
    <p:extLst>
      <p:ext uri="{BB962C8B-B14F-4D97-AF65-F5344CB8AC3E}">
        <p14:creationId xmlns:p14="http://schemas.microsoft.com/office/powerpoint/2010/main" val="2063709176"/>
      </p:ext>
    </p:extLst>
  </p:cSld>
  <p:clrMap bg1="lt1" tx1="dk1" bg2="lt2" tx2="dk2" accent1="accent1" accent2="accent2" accent3="accent3" accent4="accent4" accent5="accent5" accent6="accent6" hlink="hlink" folHlink="folHlink"/>
  <p:sldLayoutIdLst>
    <p:sldLayoutId id="2147486615" r:id="rId1"/>
    <p:sldLayoutId id="2147486616" r:id="rId2"/>
    <p:sldLayoutId id="2147486617" r:id="rId3"/>
    <p:sldLayoutId id="2147486618" r:id="rId4"/>
    <p:sldLayoutId id="2147486619" r:id="rId5"/>
    <p:sldLayoutId id="2147486620" r:id="rId6"/>
    <p:sldLayoutId id="2147486621" r:id="rId7"/>
    <p:sldLayoutId id="2147486622" r:id="rId8"/>
    <p:sldLayoutId id="2147486623" r:id="rId9"/>
    <p:sldLayoutId id="2147486624" r:id="rId10"/>
    <p:sldLayoutId id="2147486625" r:id="rId11"/>
    <p:sldLayoutId id="21474866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eaLnBrk="1" hangingPunct="1">
              <a:defRPr/>
            </a:pPr>
            <a:fld id="{E2466572-D213-4BC9-BE72-55393C117063}" type="datetimeFigureOut">
              <a:rPr lang="en-US"/>
              <a:pPr eaLnBrk="1" hangingPunct="1">
                <a:defRPr/>
              </a:pPr>
              <a:t>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eaLnBrk="1" hangingPunct="1"/>
            <a:fld id="{65DB3BF9-5C2F-434D-86A6-A00D73BAADB9}" type="slidenum">
              <a:rPr lang="en-US" altLang="en-US" smtClean="0"/>
              <a:pPr eaLnBrk="1" hangingPunct="1"/>
              <a:t>‹#›</a:t>
            </a:fld>
            <a:endParaRPr lang="en-US" altLang="en-US" smtClean="0"/>
          </a:p>
        </p:txBody>
      </p:sp>
    </p:spTree>
    <p:extLst>
      <p:ext uri="{BB962C8B-B14F-4D97-AF65-F5344CB8AC3E}">
        <p14:creationId xmlns:p14="http://schemas.microsoft.com/office/powerpoint/2010/main" val="3569126758"/>
      </p:ext>
    </p:extLst>
  </p:cSld>
  <p:clrMap bg1="lt1" tx1="dk1" bg2="lt2" tx2="dk2" accent1="accent1" accent2="accent2" accent3="accent3" accent4="accent4" accent5="accent5" accent6="accent6" hlink="hlink" folHlink="folHlink"/>
  <p:sldLayoutIdLst>
    <p:sldLayoutId id="2147486628" r:id="rId1"/>
    <p:sldLayoutId id="2147486629" r:id="rId2"/>
    <p:sldLayoutId id="2147486630" r:id="rId3"/>
    <p:sldLayoutId id="2147486631" r:id="rId4"/>
    <p:sldLayoutId id="2147486632" r:id="rId5"/>
    <p:sldLayoutId id="2147486633" r:id="rId6"/>
    <p:sldLayoutId id="2147486634" r:id="rId7"/>
    <p:sldLayoutId id="2147486635" r:id="rId8"/>
    <p:sldLayoutId id="2147486636" r:id="rId9"/>
    <p:sldLayoutId id="2147486637" r:id="rId10"/>
    <p:sldLayoutId id="21474866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defRPr>
            </a:lvl1pPr>
          </a:lstStyle>
          <a:p>
            <a:pPr>
              <a:defRPr/>
            </a:pPr>
            <a:endParaRPr lang="en-US">
              <a:cs typeface="Arial" pitchFamily="34"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cs typeface="Arial" pitchFamily="34"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B8A442FC-271A-44F2-9E74-2680DAE83F59}"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1560685053"/>
      </p:ext>
    </p:extLst>
  </p:cSld>
  <p:clrMap bg1="lt1" tx1="dk1" bg2="lt2" tx2="dk2" accent1="accent1" accent2="accent2" accent3="accent3" accent4="accent4" accent5="accent5" accent6="accent6" hlink="hlink" folHlink="folHlink"/>
  <p:sldLayoutIdLst>
    <p:sldLayoutId id="2147486640" r:id="rId1"/>
    <p:sldLayoutId id="2147486641" r:id="rId2"/>
    <p:sldLayoutId id="2147486642" r:id="rId3"/>
    <p:sldLayoutId id="2147486643" r:id="rId4"/>
    <p:sldLayoutId id="2147486644" r:id="rId5"/>
    <p:sldLayoutId id="2147486645" r:id="rId6"/>
    <p:sldLayoutId id="2147486646" r:id="rId7"/>
    <p:sldLayoutId id="2147486647" r:id="rId8"/>
    <p:sldLayoutId id="2147486648" r:id="rId9"/>
    <p:sldLayoutId id="2147486649" r:id="rId10"/>
    <p:sldLayoutId id="2147486650" r:id="rId11"/>
    <p:sldLayoutId id="214748665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D9E9E"/>
            </a:gs>
          </a:gsLst>
          <a:lin ang="5400000" scaled="1"/>
        </a:gra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4716463" y="5345113"/>
            <a:ext cx="4427537" cy="1512887"/>
            <a:chOff x="2971" y="3367"/>
            <a:chExt cx="2789" cy="953"/>
          </a:xfrm>
        </p:grpSpPr>
        <p:sp>
          <p:nvSpPr>
            <p:cNvPr id="18440" name="Freeform 3"/>
            <p:cNvSpPr>
              <a:spLocks/>
            </p:cNvSpPr>
            <p:nvPr/>
          </p:nvSpPr>
          <p:spPr bwMode="ltGray">
            <a:xfrm>
              <a:off x="2971" y="3367"/>
              <a:ext cx="2789" cy="953"/>
            </a:xfrm>
            <a:custGeom>
              <a:avLst/>
              <a:gdLst>
                <a:gd name="T0" fmla="*/ 2786 w 2780"/>
                <a:gd name="T1" fmla="*/ 18 h 953"/>
                <a:gd name="T2" fmla="*/ 2696 w 2780"/>
                <a:gd name="T3" fmla="*/ 24 h 953"/>
                <a:gd name="T4" fmla="*/ 2629 w 2780"/>
                <a:gd name="T5" fmla="*/ 102 h 953"/>
                <a:gd name="T6" fmla="*/ 2527 w 2780"/>
                <a:gd name="T7" fmla="*/ 156 h 953"/>
                <a:gd name="T8" fmla="*/ 2521 w 2780"/>
                <a:gd name="T9" fmla="*/ 222 h 953"/>
                <a:gd name="T10" fmla="*/ 2503 w 2780"/>
                <a:gd name="T11" fmla="*/ 246 h 953"/>
                <a:gd name="T12" fmla="*/ 2485 w 2780"/>
                <a:gd name="T13" fmla="*/ 252 h 953"/>
                <a:gd name="T14" fmla="*/ 2413 w 2780"/>
                <a:gd name="T15" fmla="*/ 210 h 953"/>
                <a:gd name="T16" fmla="*/ 2274 w 2780"/>
                <a:gd name="T17" fmla="*/ 192 h 953"/>
                <a:gd name="T18" fmla="*/ 2250 w 2780"/>
                <a:gd name="T19" fmla="*/ 186 h 953"/>
                <a:gd name="T20" fmla="*/ 2232 w 2780"/>
                <a:gd name="T21" fmla="*/ 192 h 953"/>
                <a:gd name="T22" fmla="*/ 2160 w 2780"/>
                <a:gd name="T23" fmla="*/ 228 h 953"/>
                <a:gd name="T24" fmla="*/ 2124 w 2780"/>
                <a:gd name="T25" fmla="*/ 240 h 953"/>
                <a:gd name="T26" fmla="*/ 2100 w 2780"/>
                <a:gd name="T27" fmla="*/ 246 h 953"/>
                <a:gd name="T28" fmla="*/ 2088 w 2780"/>
                <a:gd name="T29" fmla="*/ 258 h 953"/>
                <a:gd name="T30" fmla="*/ 2088 w 2780"/>
                <a:gd name="T31" fmla="*/ 276 h 953"/>
                <a:gd name="T32" fmla="*/ 2065 w 2780"/>
                <a:gd name="T33" fmla="*/ 300 h 953"/>
                <a:gd name="T34" fmla="*/ 2047 w 2780"/>
                <a:gd name="T35" fmla="*/ 312 h 953"/>
                <a:gd name="T36" fmla="*/ 2035 w 2780"/>
                <a:gd name="T37" fmla="*/ 324 h 953"/>
                <a:gd name="T38" fmla="*/ 2023 w 2780"/>
                <a:gd name="T39" fmla="*/ 336 h 953"/>
                <a:gd name="T40" fmla="*/ 1991 w 2780"/>
                <a:gd name="T41" fmla="*/ 342 h 953"/>
                <a:gd name="T42" fmla="*/ 1925 w 2780"/>
                <a:gd name="T43" fmla="*/ 336 h 953"/>
                <a:gd name="T44" fmla="*/ 1889 w 2780"/>
                <a:gd name="T45" fmla="*/ 330 h 953"/>
                <a:gd name="T46" fmla="*/ 1877 w 2780"/>
                <a:gd name="T47" fmla="*/ 342 h 953"/>
                <a:gd name="T48" fmla="*/ 1865 w 2780"/>
                <a:gd name="T49" fmla="*/ 354 h 953"/>
                <a:gd name="T50" fmla="*/ 1835 w 2780"/>
                <a:gd name="T51" fmla="*/ 360 h 953"/>
                <a:gd name="T52" fmla="*/ 1776 w 2780"/>
                <a:gd name="T53" fmla="*/ 342 h 953"/>
                <a:gd name="T54" fmla="*/ 1752 w 2780"/>
                <a:gd name="T55" fmla="*/ 342 h 953"/>
                <a:gd name="T56" fmla="*/ 1728 w 2780"/>
                <a:gd name="T57" fmla="*/ 354 h 953"/>
                <a:gd name="T58" fmla="*/ 1666 w 2780"/>
                <a:gd name="T59" fmla="*/ 425 h 953"/>
                <a:gd name="T60" fmla="*/ 1624 w 2780"/>
                <a:gd name="T61" fmla="*/ 569 h 953"/>
                <a:gd name="T62" fmla="*/ 1624 w 2780"/>
                <a:gd name="T63" fmla="*/ 593 h 953"/>
                <a:gd name="T64" fmla="*/ 1630 w 2780"/>
                <a:gd name="T65" fmla="*/ 641 h 953"/>
                <a:gd name="T66" fmla="*/ 1648 w 2780"/>
                <a:gd name="T67" fmla="*/ 659 h 953"/>
                <a:gd name="T68" fmla="*/ 1642 w 2780"/>
                <a:gd name="T69" fmla="*/ 671 h 953"/>
                <a:gd name="T70" fmla="*/ 1630 w 2780"/>
                <a:gd name="T71" fmla="*/ 683 h 953"/>
                <a:gd name="T72" fmla="*/ 1552 w 2780"/>
                <a:gd name="T73" fmla="*/ 689 h 953"/>
                <a:gd name="T74" fmla="*/ 1475 w 2780"/>
                <a:gd name="T75" fmla="*/ 629 h 953"/>
                <a:gd name="T76" fmla="*/ 1341 w 2780"/>
                <a:gd name="T77" fmla="*/ 587 h 953"/>
                <a:gd name="T78" fmla="*/ 1192 w 2780"/>
                <a:gd name="T79" fmla="*/ 671 h 953"/>
                <a:gd name="T80" fmla="*/ 1022 w 2780"/>
                <a:gd name="T81" fmla="*/ 731 h 953"/>
                <a:gd name="T82" fmla="*/ 819 w 2780"/>
                <a:gd name="T83" fmla="*/ 743 h 953"/>
                <a:gd name="T84" fmla="*/ 632 w 2780"/>
                <a:gd name="T85" fmla="*/ 701 h 953"/>
                <a:gd name="T86" fmla="*/ 572 w 2780"/>
                <a:gd name="T87" fmla="*/ 695 h 953"/>
                <a:gd name="T88" fmla="*/ 560 w 2780"/>
                <a:gd name="T89" fmla="*/ 701 h 953"/>
                <a:gd name="T90" fmla="*/ 524 w 2780"/>
                <a:gd name="T91" fmla="*/ 731 h 953"/>
                <a:gd name="T92" fmla="*/ 438 w 2780"/>
                <a:gd name="T93" fmla="*/ 809 h 953"/>
                <a:gd name="T94" fmla="*/ 408 w 2780"/>
                <a:gd name="T95" fmla="*/ 821 h 953"/>
                <a:gd name="T96" fmla="*/ 384 w 2780"/>
                <a:gd name="T97" fmla="*/ 821 h 953"/>
                <a:gd name="T98" fmla="*/ 337 w 2780"/>
                <a:gd name="T99" fmla="*/ 827 h 953"/>
                <a:gd name="T100" fmla="*/ 211 w 2780"/>
                <a:gd name="T101" fmla="*/ 851 h 953"/>
                <a:gd name="T102" fmla="*/ 17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98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eaLnBrk="1" hangingPunct="1"/>
              <a:endParaRPr lang="en-US" smtClean="0">
                <a:solidFill>
                  <a:srgbClr val="EAEAEA"/>
                </a:solidFill>
                <a:latin typeface="Arial" panose="020B0604020202020204" pitchFamily="34" charset="0"/>
              </a:endParaRPr>
            </a:p>
          </p:txBody>
        </p:sp>
        <p:sp>
          <p:nvSpPr>
            <p:cNvPr id="45060"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1"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2"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3"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4"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5"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6"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7"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8"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69"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70"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71"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72"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sp>
          <p:nvSpPr>
            <p:cNvPr id="45073"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endParaRPr>
            </a:p>
          </p:txBody>
        </p:sp>
      </p:grpSp>
      <p:sp>
        <p:nvSpPr>
          <p:cNvPr id="4507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5075"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EAEAEA"/>
                </a:solidFill>
                <a:effectLst>
                  <a:outerShdw blurRad="38100" dist="38100" dir="2700000" algn="tl">
                    <a:srgbClr val="000000"/>
                  </a:outerShdw>
                </a:effectLst>
                <a:latin typeface="Verdana" pitchFamily="34" charset="0"/>
              </a:defRPr>
            </a:lvl1pPr>
          </a:lstStyle>
          <a:p>
            <a:pPr>
              <a:defRPr/>
            </a:pPr>
            <a:endParaRPr lang="en-US"/>
          </a:p>
        </p:txBody>
      </p:sp>
      <p:sp>
        <p:nvSpPr>
          <p:cNvPr id="45076"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EAEAEA"/>
                </a:solidFill>
                <a:effectLst>
                  <a:outerShdw blurRad="38100" dist="38100" dir="2700000" algn="tl">
                    <a:srgbClr val="000000"/>
                  </a:outerShdw>
                </a:effectLst>
                <a:latin typeface="Verdana" pitchFamily="34" charset="0"/>
              </a:defRPr>
            </a:lvl1pPr>
          </a:lstStyle>
          <a:p>
            <a:pPr>
              <a:defRPr/>
            </a:pPr>
            <a:endParaRPr lang="en-US"/>
          </a:p>
        </p:txBody>
      </p:sp>
      <p:sp>
        <p:nvSpPr>
          <p:cNvPr id="45077"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EAEAEA"/>
                </a:solidFill>
                <a:effectLst>
                  <a:outerShdw blurRad="38100" dist="38100" dir="2700000" algn="tl">
                    <a:srgbClr val="000000"/>
                  </a:outerShdw>
                </a:effectLst>
                <a:latin typeface="Verdana" panose="020B0604030504040204" pitchFamily="34" charset="0"/>
              </a:defRPr>
            </a:lvl1pPr>
          </a:lstStyle>
          <a:p>
            <a:pPr eaLnBrk="1" hangingPunct="1"/>
            <a:fld id="{7D385B15-D968-4129-B55C-ED595CE5F95B}" type="slidenum">
              <a:rPr lang="en-US" altLang="en-US" smtClean="0"/>
              <a:pPr eaLnBrk="1" hangingPunct="1"/>
              <a:t>‹#›</a:t>
            </a:fld>
            <a:endParaRPr lang="en-US" altLang="en-US" smtClean="0"/>
          </a:p>
        </p:txBody>
      </p:sp>
      <p:sp>
        <p:nvSpPr>
          <p:cNvPr id="4507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92034476"/>
      </p:ext>
    </p:extLst>
  </p:cSld>
  <p:clrMap bg1="dk2" tx1="lt1" bg2="dk1" tx2="lt2" accent1="accent1" accent2="accent2" accent3="accent3" accent4="accent4" accent5="accent5" accent6="accent6" hlink="hlink" folHlink="folHlink"/>
  <p:sldLayoutIdLst>
    <p:sldLayoutId id="2147486653" r:id="rId1"/>
    <p:sldLayoutId id="2147486654" r:id="rId2"/>
    <p:sldLayoutId id="2147486655" r:id="rId3"/>
    <p:sldLayoutId id="2147486656" r:id="rId4"/>
    <p:sldLayoutId id="2147486657" r:id="rId5"/>
    <p:sldLayoutId id="2147486658" r:id="rId6"/>
    <p:sldLayoutId id="2147486659" r:id="rId7"/>
    <p:sldLayoutId id="2147486660" r:id="rId8"/>
    <p:sldLayoutId id="2147486661" r:id="rId9"/>
    <p:sldLayoutId id="2147486662" r:id="rId10"/>
    <p:sldLayoutId id="2147486663" r:id="rId11"/>
    <p:sldLayoutId id="2147486664" r:id="rId12"/>
    <p:sldLayoutId id="214748666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eaLnBrk="1" fontAlgn="auto" hangingPunct="1">
                <a:spcBef>
                  <a:spcPts val="0"/>
                </a:spcBef>
                <a:spcAft>
                  <a:spcPts val="0"/>
                </a:spcAft>
              </a:pPr>
              <a:t>2/27/2017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6F15528-21DE-4FAA-801E-634DDDAF4B2B}"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8044296"/>
      </p:ext>
    </p:extLst>
  </p:cSld>
  <p:clrMap bg1="lt1" tx1="dk1" bg2="lt2" tx2="dk2" accent1="accent1" accent2="accent2" accent3="accent3" accent4="accent4" accent5="accent5" accent6="accent6" hlink="hlink" folHlink="folHlink"/>
  <p:sldLayoutIdLst>
    <p:sldLayoutId id="2147486679" r:id="rId1"/>
    <p:sldLayoutId id="2147486680" r:id="rId2"/>
    <p:sldLayoutId id="2147486681" r:id="rId3"/>
    <p:sldLayoutId id="2147486682" r:id="rId4"/>
    <p:sldLayoutId id="2147486683" r:id="rId5"/>
    <p:sldLayoutId id="2147486684" r:id="rId6"/>
    <p:sldLayoutId id="2147486685" r:id="rId7"/>
    <p:sldLayoutId id="2147486686" r:id="rId8"/>
    <p:sldLayoutId id="2147486687" r:id="rId9"/>
    <p:sldLayoutId id="2147486688" r:id="rId10"/>
    <p:sldLayoutId id="2147486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4CB2FF"/>
                </a:solidFill>
              </a:defRPr>
            </a:lvl1pPr>
          </a:lstStyle>
          <a:p>
            <a:pPr defTabSz="457200" eaLnBrk="1" fontAlgn="auto" hangingPunct="1">
              <a:spcBef>
                <a:spcPts val="0"/>
              </a:spcBef>
              <a:spcAft>
                <a:spcPts val="0"/>
              </a:spcAft>
            </a:pPr>
            <a:fld id="{9D1B81D1-339F-824C-BF8B-C1100CBE37FC}" type="datetimeFigureOut">
              <a:rPr lang="en-US" smtClean="0">
                <a:latin typeface="Calibri"/>
              </a:rPr>
              <a:pPr defTabSz="457200" eaLnBrk="1" fontAlgn="auto" hangingPunct="1">
                <a:spcBef>
                  <a:spcPts val="0"/>
                </a:spcBef>
                <a:spcAft>
                  <a:spcPts val="0"/>
                </a:spcAft>
              </a:pPr>
              <a:t>2/27/2017</a:t>
            </a:fld>
            <a:endParaRPr lang="en-US">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4CB2FF"/>
                </a:solidFill>
              </a:defRPr>
            </a:lvl1pPr>
          </a:lstStyle>
          <a:p>
            <a:pPr defTabSz="457200" eaLnBrk="1" fontAlgn="auto" hangingPunct="1">
              <a:spcBef>
                <a:spcPts val="0"/>
              </a:spcBef>
              <a:spcAft>
                <a:spcPts val="0"/>
              </a:spcAft>
            </a:pPr>
            <a:endParaRPr lang="en-US">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4CB2FF"/>
                </a:solidFill>
              </a:defRPr>
            </a:lvl1pPr>
          </a:lstStyle>
          <a:p>
            <a:pPr defTabSz="457200" eaLnBrk="1" fontAlgn="auto" hangingPunct="1">
              <a:spcBef>
                <a:spcPts val="0"/>
              </a:spcBef>
              <a:spcAft>
                <a:spcPts val="0"/>
              </a:spcAft>
            </a:pPr>
            <a:fld id="{15A9F3D0-B985-0345-B86B-74512F59448E}" type="slidenum">
              <a:rPr lang="en-US" smtClean="0">
                <a:latin typeface="Calibri"/>
              </a:rPr>
              <a:pPr defTabSz="457200" eaLnBrk="1" fontAlgn="auto" hangingPunct="1">
                <a:spcBef>
                  <a:spcPts val="0"/>
                </a:spcBef>
                <a:spcAft>
                  <a:spcPts val="0"/>
                </a:spcAft>
              </a:pPr>
              <a:t>‹#›</a:t>
            </a:fld>
            <a:endParaRPr lang="en-US">
              <a:latin typeface="Calibri"/>
            </a:endParaRPr>
          </a:p>
        </p:txBody>
      </p:sp>
    </p:spTree>
    <p:extLst>
      <p:ext uri="{BB962C8B-B14F-4D97-AF65-F5344CB8AC3E}">
        <p14:creationId xmlns:p14="http://schemas.microsoft.com/office/powerpoint/2010/main" val="3495005572"/>
      </p:ext>
    </p:extLst>
  </p:cSld>
  <p:clrMap bg1="lt1" tx1="dk1" bg2="lt2" tx2="dk2" accent1="accent1" accent2="accent2" accent3="accent3" accent4="accent4" accent5="accent5" accent6="accent6" hlink="hlink" folHlink="folHlink"/>
  <p:sldLayoutIdLst>
    <p:sldLayoutId id="2147486691" r:id="rId1"/>
    <p:sldLayoutId id="2147486692" r:id="rId2"/>
    <p:sldLayoutId id="2147486693" r:id="rId3"/>
    <p:sldLayoutId id="2147486694" r:id="rId4"/>
    <p:sldLayoutId id="2147486695" r:id="rId5"/>
  </p:sldLayoutIdLst>
  <p:txStyles>
    <p:titleStyle>
      <a:lvl1pPr algn="ctr" defTabSz="457200" rtl="0" eaLnBrk="1" latinLnBrk="0" hangingPunct="1">
        <a:spcBef>
          <a:spcPct val="0"/>
        </a:spcBef>
        <a:buNone/>
        <a:defRPr sz="4400" kern="1200">
          <a:solidFill>
            <a:srgbClr val="4C9BDB"/>
          </a:solidFill>
          <a:latin typeface=""/>
          <a:ea typeface="+mj-ea"/>
          <a:cs typeface=""/>
        </a:defRPr>
      </a:lvl1pPr>
    </p:titleStyle>
    <p:body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4CB2FF"/>
                </a:solidFill>
              </a:defRPr>
            </a:lvl1pPr>
          </a:lstStyle>
          <a:p>
            <a:pPr defTabSz="457200" eaLnBrk="1" fontAlgn="auto" hangingPunct="1">
              <a:spcBef>
                <a:spcPts val="0"/>
              </a:spcBef>
              <a:spcAft>
                <a:spcPts val="0"/>
              </a:spcAft>
            </a:pPr>
            <a:fld id="{9D1B81D1-339F-824C-BF8B-C1100CBE37FC}" type="datetimeFigureOut">
              <a:rPr lang="en-US" smtClean="0">
                <a:latin typeface="Calibri"/>
              </a:rPr>
              <a:pPr defTabSz="457200" eaLnBrk="1" fontAlgn="auto" hangingPunct="1">
                <a:spcBef>
                  <a:spcPts val="0"/>
                </a:spcBef>
                <a:spcAft>
                  <a:spcPts val="0"/>
                </a:spcAft>
              </a:pPr>
              <a:t>2/27/2017</a:t>
            </a:fld>
            <a:endParaRPr lang="en-US">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4CB2FF"/>
                </a:solidFill>
              </a:defRPr>
            </a:lvl1pPr>
          </a:lstStyle>
          <a:p>
            <a:pPr defTabSz="457200" eaLnBrk="1" fontAlgn="auto" hangingPunct="1">
              <a:spcBef>
                <a:spcPts val="0"/>
              </a:spcBef>
              <a:spcAft>
                <a:spcPts val="0"/>
              </a:spcAft>
            </a:pPr>
            <a:endParaRPr lang="en-US">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4CB2FF"/>
                </a:solidFill>
              </a:defRPr>
            </a:lvl1pPr>
          </a:lstStyle>
          <a:p>
            <a:pPr defTabSz="457200" eaLnBrk="1" fontAlgn="auto" hangingPunct="1">
              <a:spcBef>
                <a:spcPts val="0"/>
              </a:spcBef>
              <a:spcAft>
                <a:spcPts val="0"/>
              </a:spcAft>
            </a:pPr>
            <a:fld id="{15A9F3D0-B985-0345-B86B-74512F59448E}" type="slidenum">
              <a:rPr lang="en-US" smtClean="0">
                <a:latin typeface="Calibri"/>
              </a:rPr>
              <a:pPr defTabSz="457200" eaLnBrk="1" fontAlgn="auto" hangingPunct="1">
                <a:spcBef>
                  <a:spcPts val="0"/>
                </a:spcBef>
                <a:spcAft>
                  <a:spcPts val="0"/>
                </a:spcAft>
              </a:pPr>
              <a:t>‹#›</a:t>
            </a:fld>
            <a:endParaRPr lang="en-US">
              <a:latin typeface="Calibri"/>
            </a:endParaRPr>
          </a:p>
        </p:txBody>
      </p:sp>
    </p:spTree>
    <p:extLst>
      <p:ext uri="{BB962C8B-B14F-4D97-AF65-F5344CB8AC3E}">
        <p14:creationId xmlns:p14="http://schemas.microsoft.com/office/powerpoint/2010/main" val="870736187"/>
      </p:ext>
    </p:extLst>
  </p:cSld>
  <p:clrMap bg1="lt1" tx1="dk1" bg2="lt2" tx2="dk2" accent1="accent1" accent2="accent2" accent3="accent3" accent4="accent4" accent5="accent5" accent6="accent6" hlink="hlink" folHlink="folHlink"/>
  <p:sldLayoutIdLst>
    <p:sldLayoutId id="2147486697" r:id="rId1"/>
    <p:sldLayoutId id="2147486698" r:id="rId2"/>
    <p:sldLayoutId id="2147486699" r:id="rId3"/>
    <p:sldLayoutId id="2147486700" r:id="rId4"/>
    <p:sldLayoutId id="2147486701" r:id="rId5"/>
  </p:sldLayoutIdLst>
  <p:txStyles>
    <p:titleStyle>
      <a:lvl1pPr algn="ctr" defTabSz="457200" rtl="0" eaLnBrk="1" latinLnBrk="0" hangingPunct="1">
        <a:spcBef>
          <a:spcPct val="0"/>
        </a:spcBef>
        <a:buNone/>
        <a:defRPr sz="4400" kern="1200">
          <a:solidFill>
            <a:srgbClr val="4C9BDB"/>
          </a:solidFill>
          <a:latin typeface=""/>
          <a:ea typeface="+mj-ea"/>
          <a:cs typeface=""/>
        </a:defRPr>
      </a:lvl1pPr>
    </p:titleStyle>
    <p:body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ltLang="en-US" smtClean="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97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000000"/>
                </a:solidFill>
                <a:latin typeface="+mn-lt"/>
              </a:defRPr>
            </a:lvl1pPr>
          </a:lstStyle>
          <a:p>
            <a:pPr>
              <a:defRPr/>
            </a:pPr>
            <a:endParaRPr lang="en-US">
              <a:cs typeface="Arial" pitchFamily="34" charset="0"/>
            </a:endParaRPr>
          </a:p>
        </p:txBody>
      </p:sp>
      <p:sp>
        <p:nvSpPr>
          <p:cNvPr id="297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cs typeface="Arial" pitchFamily="34" charset="0"/>
            </a:endParaRPr>
          </a:p>
        </p:txBody>
      </p:sp>
      <p:sp>
        <p:nvSpPr>
          <p:cNvPr id="297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000000"/>
                </a:solidFill>
                <a:latin typeface="+mn-lt"/>
              </a:defRPr>
            </a:lvl1pPr>
          </a:lstStyle>
          <a:p>
            <a:pPr>
              <a:defRPr/>
            </a:pPr>
            <a:fld id="{FCA70508-794E-4C60-A3F2-C6529D814C3D}"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542970795"/>
      </p:ext>
    </p:extLst>
  </p:cSld>
  <p:clrMap bg1="lt1" tx1="dk1" bg2="lt2" tx2="dk2" accent1="accent1" accent2="accent2" accent3="accent3" accent4="accent4" accent5="accent5" accent6="accent6" hlink="hlink" folHlink="folHlink"/>
  <p:sldLayoutIdLst>
    <p:sldLayoutId id="2147486703" r:id="rId1"/>
    <p:sldLayoutId id="2147486704" r:id="rId2"/>
    <p:sldLayoutId id="2147486705" r:id="rId3"/>
    <p:sldLayoutId id="2147486706" r:id="rId4"/>
    <p:sldLayoutId id="2147486707" r:id="rId5"/>
    <p:sldLayoutId id="2147486708" r:id="rId6"/>
    <p:sldLayoutId id="2147486709" r:id="rId7"/>
    <p:sldLayoutId id="2147486710" r:id="rId8"/>
    <p:sldLayoutId id="2147486711" r:id="rId9"/>
    <p:sldLayoutId id="2147486712" r:id="rId10"/>
    <p:sldLayoutId id="21474867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46" algn="ctr" rtl="0" fontAlgn="base">
        <a:spcBef>
          <a:spcPct val="0"/>
        </a:spcBef>
        <a:spcAft>
          <a:spcPct val="0"/>
        </a:spcAft>
        <a:defRPr sz="4400">
          <a:solidFill>
            <a:schemeClr val="tx2"/>
          </a:solidFill>
          <a:latin typeface="Times New Roman" pitchFamily="18" charset="0"/>
        </a:defRPr>
      </a:lvl6pPr>
      <a:lvl7pPr marL="914293" algn="ctr" rtl="0" fontAlgn="base">
        <a:spcBef>
          <a:spcPct val="0"/>
        </a:spcBef>
        <a:spcAft>
          <a:spcPct val="0"/>
        </a:spcAft>
        <a:defRPr sz="4400">
          <a:solidFill>
            <a:schemeClr val="tx2"/>
          </a:solidFill>
          <a:latin typeface="Times New Roman" pitchFamily="18" charset="0"/>
        </a:defRPr>
      </a:lvl7pPr>
      <a:lvl8pPr marL="1371440" algn="ctr" rtl="0" fontAlgn="base">
        <a:spcBef>
          <a:spcPct val="0"/>
        </a:spcBef>
        <a:spcAft>
          <a:spcPct val="0"/>
        </a:spcAft>
        <a:defRPr sz="4400">
          <a:solidFill>
            <a:schemeClr val="tx2"/>
          </a:solidFill>
          <a:latin typeface="Times New Roman" pitchFamily="18" charset="0"/>
        </a:defRPr>
      </a:lvl8pPr>
      <a:lvl9pPr marL="1828586" algn="ctr" rtl="0" fontAlgn="base">
        <a:spcBef>
          <a:spcPct val="0"/>
        </a:spcBef>
        <a:spcAft>
          <a:spcPct val="0"/>
        </a:spcAft>
        <a:defRPr sz="4400">
          <a:solidFill>
            <a:schemeClr val="tx2"/>
          </a:solidFill>
          <a:latin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306" indent="-228573" algn="l" rtl="0" fontAlgn="base">
        <a:spcBef>
          <a:spcPct val="20000"/>
        </a:spcBef>
        <a:spcAft>
          <a:spcPct val="0"/>
        </a:spcAft>
        <a:buChar char="»"/>
        <a:defRPr sz="2000">
          <a:solidFill>
            <a:schemeClr val="tx1"/>
          </a:solidFill>
          <a:latin typeface="+mn-lt"/>
        </a:defRPr>
      </a:lvl6pPr>
      <a:lvl7pPr marL="2971453" indent="-228573" algn="l" rtl="0" fontAlgn="base">
        <a:spcBef>
          <a:spcPct val="20000"/>
        </a:spcBef>
        <a:spcAft>
          <a:spcPct val="0"/>
        </a:spcAft>
        <a:buChar char="»"/>
        <a:defRPr sz="2000">
          <a:solidFill>
            <a:schemeClr val="tx1"/>
          </a:solidFill>
          <a:latin typeface="+mn-lt"/>
        </a:defRPr>
      </a:lvl7pPr>
      <a:lvl8pPr marL="3428599" indent="-228573" algn="l" rtl="0" fontAlgn="base">
        <a:spcBef>
          <a:spcPct val="20000"/>
        </a:spcBef>
        <a:spcAft>
          <a:spcPct val="0"/>
        </a:spcAft>
        <a:buChar char="»"/>
        <a:defRPr sz="2000">
          <a:solidFill>
            <a:schemeClr val="tx1"/>
          </a:solidFill>
          <a:latin typeface="+mn-lt"/>
        </a:defRPr>
      </a:lvl8pPr>
      <a:lvl9pPr marL="3885746" indent="-228573"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eaLnBrk="1" hangingPunct="1">
              <a:defRPr/>
            </a:pPr>
            <a:fld id="{D01B4BD4-BDDF-4C5D-93F5-0EF3762D42E5}" type="datetimeFigureOut">
              <a:rPr lang="en-US"/>
              <a:pPr eaLnBrk="1" hangingPunct="1">
                <a:defRPr/>
              </a:pPr>
              <a:t>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eaLnBrk="1" hangingPunct="1">
              <a:defRPr/>
            </a:pPr>
            <a:fld id="{11A11EC4-5754-4CC1-8C85-1B15CE0462D1}" type="slidenum">
              <a:rPr lang="en-US"/>
              <a:pPr eaLnBrk="1" hangingPunct="1">
                <a:defRPr/>
              </a:pPr>
              <a:t>‹#›</a:t>
            </a:fld>
            <a:endParaRPr lang="en-US"/>
          </a:p>
        </p:txBody>
      </p:sp>
    </p:spTree>
  </p:cSld>
  <p:clrMap bg1="lt1" tx1="dk1" bg2="lt2" tx2="dk2" accent1="accent1" accent2="accent2" accent3="accent3" accent4="accent4" accent5="accent5" accent6="accent6" hlink="hlink" folHlink="folHlink"/>
  <p:sldLayoutIdLst>
    <p:sldLayoutId id="2147485009" r:id="rId1"/>
    <p:sldLayoutId id="2147485010" r:id="rId2"/>
    <p:sldLayoutId id="2147485011" r:id="rId3"/>
    <p:sldLayoutId id="2147485012" r:id="rId4"/>
    <p:sldLayoutId id="2147485013" r:id="rId5"/>
    <p:sldLayoutId id="2147485014" r:id="rId6"/>
    <p:sldLayoutId id="2147485015" r:id="rId7"/>
    <p:sldLayoutId id="2147485016" r:id="rId8"/>
    <p:sldLayoutId id="2147485017" r:id="rId9"/>
    <p:sldLayoutId id="2147485018" r:id="rId10"/>
    <p:sldLayoutId id="21474850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B0F0">
            <a:alpha val="54117"/>
          </a:srgbClr>
        </a:solidFill>
        <a:effectLst/>
      </p:bgPr>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08F53CBE-0F8E-4270-B03B-C0F7B5250E75}" type="datetimeFigureOut">
              <a:rPr lang="en-US"/>
              <a:pPr eaLnBrk="1" hangingPunct="1">
                <a:defRPr/>
              </a:pPr>
              <a:t>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eaLnBrk="1" hangingPunct="1">
              <a:defRPr/>
            </a:pPr>
            <a:fld id="{3C2C24D7-0883-46A5-A65A-59407AE40D41}" type="slidenum">
              <a:rPr lang="en-US"/>
              <a:pPr eaLnBrk="1" hangingPunct="1">
                <a:defRPr/>
              </a:pPr>
              <a:t>‹#›</a:t>
            </a:fld>
            <a:endParaRPr lang="en-US"/>
          </a:p>
        </p:txBody>
      </p:sp>
    </p:spTree>
    <p:extLst>
      <p:ext uri="{BB962C8B-B14F-4D97-AF65-F5344CB8AC3E}">
        <p14:creationId xmlns:p14="http://schemas.microsoft.com/office/powerpoint/2010/main" val="1665005068"/>
      </p:ext>
    </p:extLst>
  </p:cSld>
  <p:clrMap bg1="lt1" tx1="dk1" bg2="lt2" tx2="dk2" accent1="accent1" accent2="accent2" accent3="accent3" accent4="accent4" accent5="accent5" accent6="accent6" hlink="hlink" folHlink="folHlink"/>
  <p:sldLayoutIdLst>
    <p:sldLayoutId id="2147485742" r:id="rId1"/>
    <p:sldLayoutId id="2147485743" r:id="rId2"/>
    <p:sldLayoutId id="2147485744" r:id="rId3"/>
    <p:sldLayoutId id="2147485745" r:id="rId4"/>
    <p:sldLayoutId id="2147485746" r:id="rId5"/>
    <p:sldLayoutId id="2147485747" r:id="rId6"/>
    <p:sldLayoutId id="2147485748" r:id="rId7"/>
    <p:sldLayoutId id="2147485749" r:id="rId8"/>
    <p:sldLayoutId id="2147485750" r:id="rId9"/>
    <p:sldLayoutId id="2147485751" r:id="rId10"/>
    <p:sldLayoutId id="21474857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215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cs typeface="+mn-cs"/>
              </a:defRPr>
            </a:lvl1pPr>
          </a:lstStyle>
          <a:p>
            <a:pPr eaLnBrk="1" hangingPunct="1">
              <a:defRPr/>
            </a:pPr>
            <a:fld id="{8C4EF061-46E0-4EDE-B49D-1FCEAA35C1CD}" type="datetimeFigureOut">
              <a:rPr lang="en-US"/>
              <a:pPr eaLnBrk="1" hangingPunct="1">
                <a:defRPr/>
              </a:pPr>
              <a:t>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cs typeface="+mn-cs"/>
              </a:defRPr>
            </a:lvl1pPr>
          </a:lstStyle>
          <a:p>
            <a:pPr eaLnBrk="1" hangingPunct="1">
              <a:defRPr/>
            </a:pPr>
            <a:fld id="{B8F04476-D104-44A8-834B-B3908F38C9A1}" type="slidenum">
              <a:rPr lang="en-US"/>
              <a:pPr eaLnBrk="1" hangingPunct="1">
                <a:defRPr/>
              </a:pPr>
              <a:t>‹#›</a:t>
            </a:fld>
            <a:endParaRPr lang="en-US"/>
          </a:p>
        </p:txBody>
      </p:sp>
    </p:spTree>
    <p:extLst>
      <p:ext uri="{BB962C8B-B14F-4D97-AF65-F5344CB8AC3E}">
        <p14:creationId xmlns:p14="http://schemas.microsoft.com/office/powerpoint/2010/main" val="434225679"/>
      </p:ext>
    </p:extLst>
  </p:cSld>
  <p:clrMap bg1="lt1" tx1="dk1" bg2="lt2" tx2="dk2" accent1="accent1" accent2="accent2" accent3="accent3" accent4="accent4" accent5="accent5" accent6="accent6" hlink="hlink" folHlink="folHlink"/>
  <p:sldLayoutIdLst>
    <p:sldLayoutId id="2147485778" r:id="rId1"/>
    <p:sldLayoutId id="2147485779" r:id="rId2"/>
    <p:sldLayoutId id="2147485780" r:id="rId3"/>
    <p:sldLayoutId id="2147485781" r:id="rId4"/>
    <p:sldLayoutId id="2147485782" r:id="rId5"/>
    <p:sldLayoutId id="2147485783" r:id="rId6"/>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ltLang="en-US" smtClean="0"/>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999D26C3-CA51-44AB-81AE-DA02EFE98C9B}" type="datetimeFigureOut">
              <a:rPr lang="en-US"/>
              <a:pPr eaLnBrk="1" hangingPunct="1">
                <a:defRPr/>
              </a:pPr>
              <a:t>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fontAlgn="auto">
              <a:spcBef>
                <a:spcPts val="0"/>
              </a:spcBef>
              <a:spcAft>
                <a:spcPts val="0"/>
              </a:spcAft>
              <a:defRPr sz="1200">
                <a:solidFill>
                  <a:prstClr val="black">
                    <a:tint val="75000"/>
                  </a:prstClr>
                </a:solidFill>
                <a:latin typeface="+mn-lt"/>
                <a:cs typeface="+mn-cs"/>
              </a:defRPr>
            </a:lvl1pPr>
          </a:lstStyle>
          <a:p>
            <a:pPr eaLnBrk="1" hangingPunct="1">
              <a:defRPr/>
            </a:pPr>
            <a:fld id="{7CDD4FFF-B5E1-43C4-BE2C-C7AB6C3695E0}" type="slidenum">
              <a:rPr lang="en-US"/>
              <a:pPr eaLnBrk="1" hangingPunct="1">
                <a:defRPr/>
              </a:pPr>
              <a:t>‹#›</a:t>
            </a:fld>
            <a:endParaRPr lang="en-US"/>
          </a:p>
        </p:txBody>
      </p:sp>
    </p:spTree>
    <p:extLst>
      <p:ext uri="{BB962C8B-B14F-4D97-AF65-F5344CB8AC3E}">
        <p14:creationId xmlns:p14="http://schemas.microsoft.com/office/powerpoint/2010/main" val="804164500"/>
      </p:ext>
    </p:extLst>
  </p:cSld>
  <p:clrMap bg1="lt1" tx1="dk1" bg2="lt2" tx2="dk2" accent1="accent1" accent2="accent2" accent3="accent3" accent4="accent4" accent5="accent5" accent6="accent6" hlink="hlink" folHlink="folHlink"/>
  <p:sldLayoutIdLst>
    <p:sldLayoutId id="2147485920" r:id="rId1"/>
    <p:sldLayoutId id="2147485921" r:id="rId2"/>
    <p:sldLayoutId id="2147485922" r:id="rId3"/>
    <p:sldLayoutId id="2147485923" r:id="rId4"/>
    <p:sldLayoutId id="2147485924" r:id="rId5"/>
    <p:sldLayoutId id="2147485925" r:id="rId6"/>
    <p:sldLayoutId id="2147485926" r:id="rId7"/>
    <p:sldLayoutId id="2147485927" r:id="rId8"/>
    <p:sldLayoutId id="2147485928" r:id="rId9"/>
    <p:sldLayoutId id="2147485929" r:id="rId10"/>
    <p:sldLayoutId id="214748593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46" algn="ctr" rtl="0" fontAlgn="base">
        <a:spcBef>
          <a:spcPct val="0"/>
        </a:spcBef>
        <a:spcAft>
          <a:spcPct val="0"/>
        </a:spcAft>
        <a:defRPr sz="4400">
          <a:solidFill>
            <a:schemeClr val="tx1"/>
          </a:solidFill>
          <a:latin typeface="Calibri" pitchFamily="34" charset="0"/>
        </a:defRPr>
      </a:lvl6pPr>
      <a:lvl7pPr marL="914293" algn="ctr" rtl="0" fontAlgn="base">
        <a:spcBef>
          <a:spcPct val="0"/>
        </a:spcBef>
        <a:spcAft>
          <a:spcPct val="0"/>
        </a:spcAft>
        <a:defRPr sz="4400">
          <a:solidFill>
            <a:schemeClr val="tx1"/>
          </a:solidFill>
          <a:latin typeface="Calibri" pitchFamily="34" charset="0"/>
        </a:defRPr>
      </a:lvl7pPr>
      <a:lvl8pPr marL="1371440" algn="ctr" rtl="0" fontAlgn="base">
        <a:spcBef>
          <a:spcPct val="0"/>
        </a:spcBef>
        <a:spcAft>
          <a:spcPct val="0"/>
        </a:spcAft>
        <a:defRPr sz="4400">
          <a:solidFill>
            <a:schemeClr val="tx1"/>
          </a:solidFill>
          <a:latin typeface="Calibri" pitchFamily="34" charset="0"/>
        </a:defRPr>
      </a:lvl8pPr>
      <a:lvl9pPr marL="1828586"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969A9B9-4C8A-439D-9834-A1EF4C8131D1}" type="datetimeFigureOut">
              <a:rPr lang="en-US" smtClean="0">
                <a:solidFill>
                  <a:prstClr val="black">
                    <a:tint val="75000"/>
                  </a:prstClr>
                </a:solidFill>
                <a:latin typeface="Calibri"/>
              </a:rPr>
              <a:pPr eaLnBrk="1" fontAlgn="auto" hangingPunct="1">
                <a:spcBef>
                  <a:spcPts val="0"/>
                </a:spcBef>
                <a:spcAft>
                  <a:spcPts val="0"/>
                </a:spcAft>
              </a:pPr>
              <a:t>2/27/2017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18BE397-D7B1-458D-AD28-FB7AA1269F6E}"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0651257"/>
      </p:ext>
    </p:extLst>
  </p:cSld>
  <p:clrMap bg1="lt1" tx1="dk1" bg2="lt2" tx2="dk2" accent1="accent1" accent2="accent2" accent3="accent3" accent4="accent4" accent5="accent5" accent6="accent6" hlink="hlink" folHlink="folHlink"/>
  <p:sldLayoutIdLst>
    <p:sldLayoutId id="2147486010" r:id="rId1"/>
    <p:sldLayoutId id="2147486011" r:id="rId2"/>
    <p:sldLayoutId id="2147486012" r:id="rId3"/>
    <p:sldLayoutId id="2147486013" r:id="rId4"/>
    <p:sldLayoutId id="2147486014" r:id="rId5"/>
    <p:sldLayoutId id="2147486015" r:id="rId6"/>
    <p:sldLayoutId id="2147486016" r:id="rId7"/>
    <p:sldLayoutId id="2147486017" r:id="rId8"/>
    <p:sldLayoutId id="2147486018" r:id="rId9"/>
    <p:sldLayoutId id="2147486019" r:id="rId10"/>
    <p:sldLayoutId id="21474860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cs typeface="+mn-cs"/>
              </a:defRPr>
            </a:lvl1pPr>
          </a:lstStyle>
          <a:p>
            <a:pPr eaLnBrk="1" hangingPunct="1">
              <a:defRPr/>
            </a:pPr>
            <a:fld id="{4F975476-0D55-4654-9398-E0B159DE9AA5}" type="datetimeFigureOut">
              <a:rPr lang="en-US"/>
              <a:pPr eaLnBrk="1" hangingPunct="1">
                <a:defRPr/>
              </a:pPr>
              <a:t>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cs typeface="+mn-cs"/>
              </a:defRPr>
            </a:lvl1pPr>
          </a:lstStyle>
          <a:p>
            <a:pPr eaLnBrk="1" hangingPunct="1">
              <a:defRPr/>
            </a:pPr>
            <a:fld id="{4284C320-4D94-43DF-B163-C21D46A46519}" type="slidenum">
              <a:rPr lang="en-US"/>
              <a:pPr eaLnBrk="1" hangingPunct="1">
                <a:defRPr/>
              </a:pPr>
              <a:t>‹#›</a:t>
            </a:fld>
            <a:endParaRPr lang="en-US"/>
          </a:p>
        </p:txBody>
      </p:sp>
    </p:spTree>
    <p:extLst>
      <p:ext uri="{BB962C8B-B14F-4D97-AF65-F5344CB8AC3E}">
        <p14:creationId xmlns:p14="http://schemas.microsoft.com/office/powerpoint/2010/main" val="2454771398"/>
      </p:ext>
    </p:extLst>
  </p:cSld>
  <p:clrMap bg1="lt1" tx1="dk1" bg2="lt2" tx2="dk2" accent1="accent1" accent2="accent2" accent3="accent3" accent4="accent4" accent5="accent5" accent6="accent6" hlink="hlink" folHlink="folHlink"/>
  <p:sldLayoutIdLst>
    <p:sldLayoutId id="2147486065" r:id="rId1"/>
    <p:sldLayoutId id="2147486066" r:id="rId2"/>
    <p:sldLayoutId id="2147486067" r:id="rId3"/>
    <p:sldLayoutId id="2147486068" r:id="rId4"/>
    <p:sldLayoutId id="2147486069" r:id="rId5"/>
    <p:sldLayoutId id="2147486070" r:id="rId6"/>
    <p:sldLayoutId id="2147486071" r:id="rId7"/>
    <p:sldLayoutId id="2147486072" r:id="rId8"/>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2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png"/><Relationship Id="rId5" Type="http://schemas.openxmlformats.org/officeDocument/2006/relationships/oleObject" Target="../embeddings/oleObject1.bin"/><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03.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4.xml"/><Relationship Id="rId1" Type="http://schemas.openxmlformats.org/officeDocument/2006/relationships/slideLayout" Target="../slideLayouts/slideLayout220.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95.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9.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394.xml"/><Relationship Id="rId6" Type="http://schemas.openxmlformats.org/officeDocument/2006/relationships/hyperlink" Target="http://www.globalcarbonproject.org/carbonbudget/" TargetMode="External"/><Relationship Id="rId5" Type="http://schemas.openxmlformats.org/officeDocument/2006/relationships/hyperlink" Target="http://dx.doi.org/10.5194/essd-8-605-2016" TargetMode="External"/><Relationship Id="rId4" Type="http://schemas.openxmlformats.org/officeDocument/2006/relationships/hyperlink" Target="http://cdiac.ornl.gov/trends/emis/meth_reg.html"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www.globalcarbonproject.org/carbonbudget/" TargetMode="External"/><Relationship Id="rId13" Type="http://schemas.openxmlformats.org/officeDocument/2006/relationships/image" Target="../media/image50.jpg"/><Relationship Id="rId3" Type="http://schemas.openxmlformats.org/officeDocument/2006/relationships/hyperlink" Target="http://cdiac.ornl.gov/trends/emis/meth_reg.html" TargetMode="External"/><Relationship Id="rId7" Type="http://schemas.openxmlformats.org/officeDocument/2006/relationships/hyperlink" Target="http://dx.doi.org/10.5194/essd-8-605-2016" TargetMode="External"/><Relationship Id="rId12"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388.xml"/><Relationship Id="rId6" Type="http://schemas.openxmlformats.org/officeDocument/2006/relationships/hyperlink" Target="http://onlinelibrary.wiley.com/doi/10.1002/jgrg.20042/abstract" TargetMode="External"/><Relationship Id="rId11" Type="http://schemas.openxmlformats.org/officeDocument/2006/relationships/image" Target="../media/image48.jpg"/><Relationship Id="rId5" Type="http://schemas.openxmlformats.org/officeDocument/2006/relationships/hyperlink" Target="http://www.biogeosciences.net/9/5125/2012/bg-9-5125-2012.html" TargetMode="External"/><Relationship Id="rId10" Type="http://schemas.openxmlformats.org/officeDocument/2006/relationships/image" Target="../media/image47.jpg"/><Relationship Id="rId4" Type="http://schemas.openxmlformats.org/officeDocument/2006/relationships/hyperlink" Target="http://www.esrl.noaa.gov/gmd/ccgg/trends/" TargetMode="External"/><Relationship Id="rId9"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9.xml"/><Relationship Id="rId1" Type="http://schemas.openxmlformats.org/officeDocument/2006/relationships/slideLayout" Target="../slideLayouts/slideLayout251.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163.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81.xml"/></Relationships>
</file>

<file path=ppt/slides/_rels/slide2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0.xml"/><Relationship Id="rId1" Type="http://schemas.openxmlformats.org/officeDocument/2006/relationships/slideLayout" Target="../slideLayouts/slideLayout381.xml"/><Relationship Id="rId4" Type="http://schemas.openxmlformats.org/officeDocument/2006/relationships/image" Target="../media/image59.e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06.xml"/></Relationships>
</file>

<file path=ppt/slides/_rels/slide3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1.xml"/><Relationship Id="rId1" Type="http://schemas.openxmlformats.org/officeDocument/2006/relationships/slideLayout" Target="../slideLayouts/slideLayout163.xml"/><Relationship Id="rId4" Type="http://schemas.openxmlformats.org/officeDocument/2006/relationships/image" Target="../media/image61.emf"/></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3.xml"/></Relationships>
</file>

<file path=ppt/slides/_rels/slide32.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163.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jpeg"/><Relationship Id="rId1" Type="http://schemas.openxmlformats.org/officeDocument/2006/relationships/slideLayout" Target="../slideLayouts/slideLayout50.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397.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239.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50.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51.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6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39.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317.xml"/></Relationships>
</file>

<file path=ppt/slides/_rels/slide4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345.xml"/></Relationships>
</file>

<file path=ppt/slides/_rels/slide4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83.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png"/><Relationship Id="rId1" Type="http://schemas.openxmlformats.org/officeDocument/2006/relationships/slideLayout" Target="../slideLayouts/slideLayout96.xml"/></Relationships>
</file>

<file path=ppt/slides/_rels/slide4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33.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33.xml"/></Relationships>
</file>

<file path=ppt/slides/_rels/slide4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7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06.xml"/></Relationships>
</file>

<file path=ppt/slides/_rels/slide5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356.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50.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31.xml"/><Relationship Id="rId1" Type="http://schemas.openxmlformats.org/officeDocument/2006/relationships/slideLayout" Target="../slideLayouts/slideLayout394.xml"/><Relationship Id="rId6" Type="http://schemas.openxmlformats.org/officeDocument/2006/relationships/hyperlink" Target="https://tntcat.iiasa.ac.at/AR5DB/dsd?Action=htmlpage&amp;page=about" TargetMode="External"/><Relationship Id="rId5" Type="http://schemas.openxmlformats.org/officeDocument/2006/relationships/hyperlink" Target="http://cdiac.ornl.gov/trends/emis/meth_reg.html" TargetMode="External"/><Relationship Id="rId4" Type="http://schemas.openxmlformats.org/officeDocument/2006/relationships/hyperlink" Target="http://www.nature.com/doifinder/10.1038/nclimate2392"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6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79.xml"/><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9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pollo08_earthris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3795" name="Rectangle 3"/>
          <p:cNvSpPr>
            <a:spLocks noChangeArrowheads="1"/>
          </p:cNvSpPr>
          <p:nvPr/>
        </p:nvSpPr>
        <p:spPr bwMode="auto">
          <a:xfrm>
            <a:off x="228600" y="0"/>
            <a:ext cx="8610600" cy="6186309"/>
          </a:xfrm>
          <a:prstGeom prst="rect">
            <a:avLst/>
          </a:prstGeom>
          <a:noFill/>
          <a:ln w="9525">
            <a:noFill/>
            <a:miter lim="800000"/>
            <a:headEnd/>
            <a:tailEnd/>
          </a:ln>
        </p:spPr>
        <p:txBody>
          <a:bodyPr>
            <a:spAutoFit/>
          </a:bodyPr>
          <a:lstStyle/>
          <a:p>
            <a:r>
              <a:rPr lang="en-US" sz="4400" b="1" i="1" dirty="0" smtClean="0">
                <a:solidFill>
                  <a:srgbClr val="FFFF00"/>
                </a:solidFill>
                <a:latin typeface="Arial" charset="0"/>
              </a:rPr>
              <a:t>Is </a:t>
            </a:r>
            <a:r>
              <a:rPr lang="en-US" sz="4400" b="1" i="1" dirty="0">
                <a:solidFill>
                  <a:srgbClr val="FFFF00"/>
                </a:solidFill>
                <a:latin typeface="Arial" charset="0"/>
              </a:rPr>
              <a:t>terrestrial net primary production a planetary </a:t>
            </a:r>
            <a:r>
              <a:rPr lang="en-US" sz="4400" b="1" i="1" dirty="0" smtClean="0">
                <a:solidFill>
                  <a:srgbClr val="FFFF00"/>
                </a:solidFill>
                <a:latin typeface="Arial" charset="0"/>
              </a:rPr>
              <a:t>boundary for the carbon cycle?</a:t>
            </a:r>
            <a:endParaRPr lang="en-US" sz="4400" b="1" i="1" dirty="0">
              <a:solidFill>
                <a:srgbClr val="FFFF00"/>
              </a:solidFill>
              <a:latin typeface="Arial" charset="0"/>
            </a:endParaRPr>
          </a:p>
          <a:p>
            <a:endParaRPr lang="en-US" sz="2400" b="1" i="1" dirty="0" smtClean="0">
              <a:solidFill>
                <a:srgbClr val="FFFF00"/>
              </a:solidFill>
              <a:latin typeface="Arial" charset="0"/>
            </a:endParaRPr>
          </a:p>
          <a:p>
            <a:endParaRPr lang="en-US" sz="2400" b="1" i="1" dirty="0">
              <a:solidFill>
                <a:srgbClr val="FFFF00"/>
              </a:solidFill>
              <a:latin typeface="Arial" charset="0"/>
            </a:endParaRPr>
          </a:p>
          <a:p>
            <a:r>
              <a:rPr lang="en-US" sz="2400" b="1" i="1" dirty="0">
                <a:solidFill>
                  <a:srgbClr val="FFFF00"/>
                </a:solidFill>
                <a:latin typeface="Arial" charset="0"/>
              </a:rPr>
              <a:t>Steven W. Running</a:t>
            </a:r>
          </a:p>
          <a:p>
            <a:r>
              <a:rPr lang="en-US" sz="2400" b="1" i="1" dirty="0">
                <a:solidFill>
                  <a:srgbClr val="FFFF00"/>
                </a:solidFill>
                <a:latin typeface="Arial" charset="0"/>
              </a:rPr>
              <a:t>Numerical </a:t>
            </a:r>
            <a:r>
              <a:rPr lang="en-US" sz="2400" b="1" i="1" dirty="0" err="1">
                <a:solidFill>
                  <a:srgbClr val="FFFF00"/>
                </a:solidFill>
                <a:latin typeface="Arial" charset="0"/>
              </a:rPr>
              <a:t>Terradynamic</a:t>
            </a:r>
            <a:r>
              <a:rPr lang="en-US" sz="2400" b="1" i="1" dirty="0">
                <a:solidFill>
                  <a:srgbClr val="FFFF00"/>
                </a:solidFill>
                <a:latin typeface="Arial" charset="0"/>
              </a:rPr>
              <a:t> Simulation Group</a:t>
            </a:r>
          </a:p>
          <a:p>
            <a:r>
              <a:rPr lang="en-US" sz="2400" b="1" i="1" dirty="0">
                <a:solidFill>
                  <a:srgbClr val="FFFF00"/>
                </a:solidFill>
                <a:latin typeface="Arial" charset="0"/>
              </a:rPr>
              <a:t>College of Forestry and Conservation</a:t>
            </a:r>
          </a:p>
          <a:p>
            <a:r>
              <a:rPr lang="en-US" sz="2400" b="1" i="1" dirty="0">
                <a:solidFill>
                  <a:srgbClr val="FFFF00"/>
                </a:solidFill>
                <a:latin typeface="Arial" charset="0"/>
              </a:rPr>
              <a:t>University of  Montana</a:t>
            </a:r>
          </a:p>
          <a:p>
            <a:endParaRPr lang="en-US" sz="2400" b="1" i="1" dirty="0" smtClean="0">
              <a:solidFill>
                <a:srgbClr val="FFFF00"/>
              </a:solidFill>
              <a:latin typeface="Arial" charset="0"/>
            </a:endParaRPr>
          </a:p>
          <a:p>
            <a:endParaRPr lang="en-US" sz="2400" b="1" i="1" dirty="0">
              <a:solidFill>
                <a:srgbClr val="FFFF00"/>
              </a:solidFill>
              <a:latin typeface="Arial" charset="0"/>
            </a:endParaRPr>
          </a:p>
          <a:p>
            <a:r>
              <a:rPr lang="en-US" sz="2400" b="1" i="1" dirty="0" smtClean="0">
                <a:solidFill>
                  <a:srgbClr val="FFFF00"/>
                </a:solidFill>
                <a:latin typeface="Arial" charset="0"/>
              </a:rPr>
              <a:t>Lund University</a:t>
            </a:r>
          </a:p>
          <a:p>
            <a:endParaRPr lang="en-US" sz="2400" b="1" i="1" dirty="0">
              <a:solidFill>
                <a:srgbClr val="FFFF00"/>
              </a:solidFill>
              <a:latin typeface="Arial" charset="0"/>
            </a:endParaRPr>
          </a:p>
          <a:p>
            <a:r>
              <a:rPr lang="en-US" sz="2400" b="1" i="1" dirty="0" smtClean="0">
                <a:solidFill>
                  <a:srgbClr val="FFFF00"/>
                </a:solidFill>
                <a:latin typeface="Arial" charset="0"/>
              </a:rPr>
              <a:t>March 2, 2017</a:t>
            </a:r>
            <a:endParaRPr lang="en-US" sz="2400" b="1" i="1" dirty="0">
              <a:solidFill>
                <a:srgbClr val="FFFF00"/>
              </a:solidFill>
              <a:latin typeface="Arial" charset="0"/>
            </a:endParaRPr>
          </a:p>
        </p:txBody>
      </p:sp>
    </p:spTree>
  </p:cSld>
  <p:clrMapOvr>
    <a:masterClrMapping/>
  </p:clrMapOvr>
  <p:transition>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8"/>
          <p:cNvSpPr>
            <a:spLocks noChangeShapeType="1"/>
          </p:cNvSpPr>
          <p:nvPr/>
        </p:nvSpPr>
        <p:spPr bwMode="auto">
          <a:xfrm flipV="1">
            <a:off x="457200" y="838200"/>
            <a:ext cx="5791200" cy="3962400"/>
          </a:xfrm>
          <a:prstGeom prst="line">
            <a:avLst/>
          </a:prstGeom>
          <a:noFill/>
          <a:ln w="50800">
            <a:solidFill>
              <a:schemeClr val="tx1"/>
            </a:solidFill>
            <a:round/>
            <a:headEnd/>
            <a:tailEnd type="triangle" w="med" len="med"/>
          </a:ln>
        </p:spPr>
        <p:txBody>
          <a:bodyPr wrap="none" anchor="ctr"/>
          <a:lstStyle/>
          <a:p>
            <a:endParaRPr lang="en-US"/>
          </a:p>
        </p:txBody>
      </p:sp>
      <p:sp>
        <p:nvSpPr>
          <p:cNvPr id="20483" name="Text Box 9"/>
          <p:cNvSpPr txBox="1">
            <a:spLocks noChangeArrowheads="1"/>
          </p:cNvSpPr>
          <p:nvPr/>
        </p:nvSpPr>
        <p:spPr bwMode="auto">
          <a:xfrm>
            <a:off x="400050" y="4181475"/>
            <a:ext cx="501650" cy="366713"/>
          </a:xfrm>
          <a:prstGeom prst="rect">
            <a:avLst/>
          </a:prstGeom>
          <a:noFill/>
          <a:ln w="9525">
            <a:noFill/>
            <a:miter lim="800000"/>
            <a:headEnd/>
            <a:tailEnd/>
          </a:ln>
        </p:spPr>
        <p:txBody>
          <a:bodyPr wrap="none">
            <a:spAutoFit/>
          </a:bodyPr>
          <a:lstStyle/>
          <a:p>
            <a:r>
              <a:rPr lang="en-US" altLang="fr-FR" b="1">
                <a:latin typeface="Comic Sans MS" pitchFamily="66" charset="0"/>
              </a:rPr>
              <a:t>1m</a:t>
            </a:r>
          </a:p>
        </p:txBody>
      </p:sp>
      <p:sp>
        <p:nvSpPr>
          <p:cNvPr id="20484" name="Text Box 10"/>
          <p:cNvSpPr txBox="1">
            <a:spLocks noChangeArrowheads="1"/>
          </p:cNvSpPr>
          <p:nvPr/>
        </p:nvSpPr>
        <p:spPr bwMode="auto">
          <a:xfrm>
            <a:off x="1466850" y="3419475"/>
            <a:ext cx="582613" cy="366713"/>
          </a:xfrm>
          <a:prstGeom prst="rect">
            <a:avLst/>
          </a:prstGeom>
          <a:noFill/>
          <a:ln w="9525">
            <a:noFill/>
            <a:miter lim="800000"/>
            <a:headEnd/>
            <a:tailEnd/>
          </a:ln>
        </p:spPr>
        <p:txBody>
          <a:bodyPr wrap="none">
            <a:spAutoFit/>
          </a:bodyPr>
          <a:lstStyle/>
          <a:p>
            <a:r>
              <a:rPr lang="en-US" altLang="fr-FR" b="1">
                <a:latin typeface="Comic Sans MS" pitchFamily="66" charset="0"/>
              </a:rPr>
              <a:t>1ha</a:t>
            </a:r>
          </a:p>
        </p:txBody>
      </p:sp>
      <p:sp>
        <p:nvSpPr>
          <p:cNvPr id="20485" name="Text Box 11"/>
          <p:cNvSpPr txBox="1">
            <a:spLocks noChangeArrowheads="1"/>
          </p:cNvSpPr>
          <p:nvPr/>
        </p:nvSpPr>
        <p:spPr bwMode="auto">
          <a:xfrm>
            <a:off x="3609975" y="1743075"/>
            <a:ext cx="863600" cy="366713"/>
          </a:xfrm>
          <a:prstGeom prst="rect">
            <a:avLst/>
          </a:prstGeom>
          <a:noFill/>
          <a:ln w="9525">
            <a:noFill/>
            <a:miter lim="800000"/>
            <a:headEnd/>
            <a:tailEnd/>
          </a:ln>
        </p:spPr>
        <p:txBody>
          <a:bodyPr wrap="none">
            <a:spAutoFit/>
          </a:bodyPr>
          <a:lstStyle/>
          <a:p>
            <a:r>
              <a:rPr lang="en-US" altLang="fr-FR" b="1">
                <a:latin typeface="Comic Sans MS" pitchFamily="66" charset="0"/>
              </a:rPr>
              <a:t>10 km</a:t>
            </a:r>
          </a:p>
        </p:txBody>
      </p:sp>
      <p:sp>
        <p:nvSpPr>
          <p:cNvPr id="20486" name="Text Box 12"/>
          <p:cNvSpPr txBox="1">
            <a:spLocks noChangeArrowheads="1"/>
          </p:cNvSpPr>
          <p:nvPr/>
        </p:nvSpPr>
        <p:spPr bwMode="auto">
          <a:xfrm>
            <a:off x="4876800" y="676275"/>
            <a:ext cx="1143000" cy="366713"/>
          </a:xfrm>
          <a:prstGeom prst="rect">
            <a:avLst/>
          </a:prstGeom>
          <a:noFill/>
          <a:ln w="9525">
            <a:noFill/>
            <a:miter lim="800000"/>
            <a:headEnd/>
            <a:tailEnd/>
          </a:ln>
        </p:spPr>
        <p:txBody>
          <a:bodyPr wrap="none">
            <a:spAutoFit/>
          </a:bodyPr>
          <a:lstStyle/>
          <a:p>
            <a:r>
              <a:rPr lang="en-US" altLang="fr-FR" b="1">
                <a:latin typeface="Comic Sans MS" pitchFamily="66" charset="0"/>
              </a:rPr>
              <a:t>1000 km</a:t>
            </a:r>
          </a:p>
        </p:txBody>
      </p:sp>
      <p:sp>
        <p:nvSpPr>
          <p:cNvPr id="20487" name="Text Box 18"/>
          <p:cNvSpPr txBox="1">
            <a:spLocks noChangeArrowheads="1"/>
          </p:cNvSpPr>
          <p:nvPr/>
        </p:nvSpPr>
        <p:spPr bwMode="auto">
          <a:xfrm>
            <a:off x="2619375" y="2581275"/>
            <a:ext cx="625475" cy="366713"/>
          </a:xfrm>
          <a:prstGeom prst="rect">
            <a:avLst/>
          </a:prstGeom>
          <a:noFill/>
          <a:ln w="9525">
            <a:noFill/>
            <a:miter lim="800000"/>
            <a:headEnd/>
            <a:tailEnd/>
          </a:ln>
        </p:spPr>
        <p:txBody>
          <a:bodyPr wrap="none">
            <a:spAutoFit/>
          </a:bodyPr>
          <a:lstStyle/>
          <a:p>
            <a:pPr eaLnBrk="1" hangingPunct="1"/>
            <a:r>
              <a:rPr lang="en-US" b="1">
                <a:latin typeface="Comic Sans MS" pitchFamily="66" charset="0"/>
              </a:rPr>
              <a:t>1km</a:t>
            </a:r>
          </a:p>
        </p:txBody>
      </p:sp>
      <p:sp>
        <p:nvSpPr>
          <p:cNvPr id="20488" name="Line 13"/>
          <p:cNvSpPr>
            <a:spLocks noChangeShapeType="1"/>
          </p:cNvSpPr>
          <p:nvPr/>
        </p:nvSpPr>
        <p:spPr bwMode="auto">
          <a:xfrm flipH="1">
            <a:off x="2667000" y="2514600"/>
            <a:ext cx="6096000" cy="4114800"/>
          </a:xfrm>
          <a:prstGeom prst="line">
            <a:avLst/>
          </a:prstGeom>
          <a:noFill/>
          <a:ln w="50800">
            <a:solidFill>
              <a:schemeClr val="tx1"/>
            </a:solidFill>
            <a:round/>
            <a:headEnd/>
            <a:tailEnd type="triangle" w="med" len="med"/>
          </a:ln>
        </p:spPr>
        <p:txBody>
          <a:bodyPr/>
          <a:lstStyle/>
          <a:p>
            <a:endParaRPr lang="en-US"/>
          </a:p>
        </p:txBody>
      </p:sp>
      <p:pic>
        <p:nvPicPr>
          <p:cNvPr id="20489" name="Picture 4"/>
          <p:cNvPicPr>
            <a:picLocks noChangeArrowheads="1"/>
          </p:cNvPicPr>
          <p:nvPr/>
        </p:nvPicPr>
        <p:blipFill>
          <a:blip r:embed="rId3" cstate="print"/>
          <a:srcRect/>
          <a:stretch>
            <a:fillRect/>
          </a:stretch>
        </p:blipFill>
        <p:spPr bwMode="auto">
          <a:xfrm>
            <a:off x="6565900" y="533400"/>
            <a:ext cx="2578100" cy="1646238"/>
          </a:xfrm>
          <a:prstGeom prst="rect">
            <a:avLst/>
          </a:prstGeom>
          <a:noFill/>
          <a:ln w="9525">
            <a:noFill/>
            <a:miter lim="800000"/>
            <a:headEnd/>
            <a:tailEnd/>
          </a:ln>
        </p:spPr>
      </p:pic>
      <p:sp>
        <p:nvSpPr>
          <p:cNvPr id="20490" name="Rectangle 6"/>
          <p:cNvSpPr>
            <a:spLocks noChangeArrowheads="1"/>
          </p:cNvSpPr>
          <p:nvPr/>
        </p:nvSpPr>
        <p:spPr bwMode="auto">
          <a:xfrm>
            <a:off x="0" y="76200"/>
            <a:ext cx="9144000" cy="457200"/>
          </a:xfrm>
          <a:prstGeom prst="rect">
            <a:avLst/>
          </a:prstGeom>
          <a:noFill/>
          <a:ln w="9525">
            <a:noFill/>
            <a:miter lim="800000"/>
            <a:headEnd/>
            <a:tailEnd/>
          </a:ln>
        </p:spPr>
        <p:txBody>
          <a:bodyPr anchor="ctr"/>
          <a:lstStyle/>
          <a:p>
            <a:pPr algn="ctr" eaLnBrk="1" hangingPunct="1"/>
            <a:r>
              <a:rPr lang="en-US" altLang="fr-FR" sz="2400">
                <a:solidFill>
                  <a:schemeClr val="tx2"/>
                </a:solidFill>
                <a:latin typeface="Arial Black" pitchFamily="34" charset="0"/>
              </a:rPr>
              <a:t>Integrated, Multiple Constraints on the Biosphere</a:t>
            </a:r>
            <a:endParaRPr lang="en-US" altLang="fr-FR" sz="2400">
              <a:solidFill>
                <a:schemeClr val="hlink"/>
              </a:solidFill>
              <a:latin typeface="Arial Black" pitchFamily="34" charset="0"/>
            </a:endParaRPr>
          </a:p>
        </p:txBody>
      </p:sp>
      <p:pic>
        <p:nvPicPr>
          <p:cNvPr id="20491" name="Picture 7"/>
          <p:cNvPicPr>
            <a:picLocks noChangeAspect="1" noChangeArrowheads="1"/>
          </p:cNvPicPr>
          <p:nvPr/>
        </p:nvPicPr>
        <p:blipFill>
          <a:blip r:embed="rId4" cstate="print"/>
          <a:srcRect/>
          <a:stretch>
            <a:fillRect/>
          </a:stretch>
        </p:blipFill>
        <p:spPr bwMode="auto">
          <a:xfrm>
            <a:off x="3441700" y="2614613"/>
            <a:ext cx="2603500" cy="2009775"/>
          </a:xfrm>
          <a:prstGeom prst="rect">
            <a:avLst/>
          </a:prstGeom>
          <a:noFill/>
          <a:ln w="9525">
            <a:noFill/>
            <a:miter lim="800000"/>
            <a:headEnd/>
            <a:tailEnd/>
          </a:ln>
        </p:spPr>
      </p:pic>
      <p:sp>
        <p:nvSpPr>
          <p:cNvPr id="20492" name="Text Box 14"/>
          <p:cNvSpPr txBox="1">
            <a:spLocks noChangeArrowheads="1"/>
          </p:cNvSpPr>
          <p:nvPr/>
        </p:nvSpPr>
        <p:spPr bwMode="auto">
          <a:xfrm>
            <a:off x="6019800" y="4800600"/>
            <a:ext cx="1981200" cy="1004888"/>
          </a:xfrm>
          <a:prstGeom prst="rect">
            <a:avLst/>
          </a:prstGeom>
          <a:noFill/>
          <a:ln w="9525">
            <a:noFill/>
            <a:miter lim="800000"/>
            <a:headEnd/>
            <a:tailEnd/>
          </a:ln>
        </p:spPr>
        <p:txBody>
          <a:bodyPr>
            <a:spAutoFit/>
          </a:bodyPr>
          <a:lstStyle/>
          <a:p>
            <a:pPr eaLnBrk="1" hangingPunct="1">
              <a:spcBef>
                <a:spcPct val="50000"/>
              </a:spcBef>
            </a:pPr>
            <a:r>
              <a:rPr lang="en-US" altLang="fr-FR" sz="2400" b="1">
                <a:latin typeface="Comic Sans MS" pitchFamily="66" charset="0"/>
              </a:rPr>
              <a:t>Downscaling</a:t>
            </a:r>
          </a:p>
          <a:p>
            <a:pPr eaLnBrk="1" hangingPunct="1">
              <a:spcBef>
                <a:spcPct val="50000"/>
              </a:spcBef>
            </a:pPr>
            <a:r>
              <a:rPr lang="en-US" altLang="fr-FR" sz="2400" b="1">
                <a:latin typeface="Comic Sans MS" pitchFamily="66" charset="0"/>
              </a:rPr>
              <a:t>Verification</a:t>
            </a:r>
          </a:p>
        </p:txBody>
      </p:sp>
      <p:sp>
        <p:nvSpPr>
          <p:cNvPr id="20493" name="Text Box 15"/>
          <p:cNvSpPr txBox="1">
            <a:spLocks noChangeArrowheads="1"/>
          </p:cNvSpPr>
          <p:nvPr/>
        </p:nvSpPr>
        <p:spPr bwMode="auto">
          <a:xfrm>
            <a:off x="609600" y="1524000"/>
            <a:ext cx="1981200" cy="1004888"/>
          </a:xfrm>
          <a:prstGeom prst="rect">
            <a:avLst/>
          </a:prstGeom>
          <a:noFill/>
          <a:ln w="9525">
            <a:noFill/>
            <a:miter lim="800000"/>
            <a:headEnd/>
            <a:tailEnd/>
          </a:ln>
        </p:spPr>
        <p:txBody>
          <a:bodyPr>
            <a:spAutoFit/>
          </a:bodyPr>
          <a:lstStyle/>
          <a:p>
            <a:pPr eaLnBrk="1" hangingPunct="1">
              <a:spcBef>
                <a:spcPct val="50000"/>
              </a:spcBef>
            </a:pPr>
            <a:r>
              <a:rPr lang="en-US" altLang="fr-FR" sz="2400" b="1">
                <a:latin typeface="Comic Sans MS" pitchFamily="66" charset="0"/>
              </a:rPr>
              <a:t>Upscaling</a:t>
            </a:r>
          </a:p>
          <a:p>
            <a:pPr eaLnBrk="1" hangingPunct="1">
              <a:spcBef>
                <a:spcPct val="50000"/>
              </a:spcBef>
            </a:pPr>
            <a:r>
              <a:rPr lang="en-US" altLang="fr-FR" sz="2400" b="1">
                <a:latin typeface="Comic Sans MS" pitchFamily="66" charset="0"/>
              </a:rPr>
              <a:t>Prediction</a:t>
            </a:r>
          </a:p>
        </p:txBody>
      </p:sp>
      <p:pic>
        <p:nvPicPr>
          <p:cNvPr id="20494" name="Picture 16" descr="Berbigier"/>
          <p:cNvPicPr>
            <a:picLocks noChangeAspect="1" noChangeArrowheads="1"/>
          </p:cNvPicPr>
          <p:nvPr/>
        </p:nvPicPr>
        <p:blipFill>
          <a:blip r:embed="rId5" cstate="print"/>
          <a:srcRect/>
          <a:stretch>
            <a:fillRect/>
          </a:stretch>
        </p:blipFill>
        <p:spPr bwMode="auto">
          <a:xfrm>
            <a:off x="1676400" y="3833813"/>
            <a:ext cx="2590800" cy="1811337"/>
          </a:xfrm>
          <a:prstGeom prst="rect">
            <a:avLst/>
          </a:prstGeom>
          <a:noFill/>
          <a:ln w="9525">
            <a:noFill/>
            <a:miter lim="800000"/>
            <a:headEnd/>
            <a:tailEnd/>
          </a:ln>
        </p:spPr>
      </p:pic>
      <p:pic>
        <p:nvPicPr>
          <p:cNvPr id="20495" name="Picture 20" descr="MS-Fieldwork-72"/>
          <p:cNvPicPr>
            <a:picLocks noChangeAspect="1" noChangeArrowheads="1"/>
          </p:cNvPicPr>
          <p:nvPr/>
        </p:nvPicPr>
        <p:blipFill>
          <a:blip r:embed="rId6" cstate="print"/>
          <a:srcRect/>
          <a:stretch>
            <a:fillRect/>
          </a:stretch>
        </p:blipFill>
        <p:spPr bwMode="auto">
          <a:xfrm>
            <a:off x="0" y="4976813"/>
            <a:ext cx="2819400" cy="1881187"/>
          </a:xfrm>
          <a:prstGeom prst="rect">
            <a:avLst/>
          </a:prstGeom>
          <a:noFill/>
          <a:ln w="9525">
            <a:noFill/>
            <a:miter lim="800000"/>
            <a:headEnd/>
            <a:tailEnd/>
          </a:ln>
        </p:spPr>
      </p:pic>
      <p:pic>
        <p:nvPicPr>
          <p:cNvPr id="20496" name="Picture 21" descr="250m"/>
          <p:cNvPicPr>
            <a:picLocks noChangeAspect="1" noChangeArrowheads="1"/>
          </p:cNvPicPr>
          <p:nvPr/>
        </p:nvPicPr>
        <p:blipFill>
          <a:blip r:embed="rId7" cstate="print"/>
          <a:srcRect/>
          <a:stretch>
            <a:fillRect/>
          </a:stretch>
        </p:blipFill>
        <p:spPr bwMode="auto">
          <a:xfrm>
            <a:off x="4953000" y="1752600"/>
            <a:ext cx="2438400" cy="1655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Title 1"/>
          <p:cNvSpPr>
            <a:spLocks noGrp="1"/>
          </p:cNvSpPr>
          <p:nvPr>
            <p:ph type="title"/>
          </p:nvPr>
        </p:nvSpPr>
        <p:spPr>
          <a:xfrm>
            <a:off x="685800" y="-304800"/>
            <a:ext cx="7772400" cy="1143000"/>
          </a:xfrm>
        </p:spPr>
        <p:txBody>
          <a:bodyPr/>
          <a:lstStyle/>
          <a:p>
            <a:pPr eaLnBrk="1" hangingPunct="1"/>
            <a:r>
              <a:rPr lang="en-US" altLang="en-US" sz="3600" dirty="0" smtClean="0">
                <a:latin typeface="Arial Black" panose="020B0A04020102020204" pitchFamily="34" charset="0"/>
              </a:rPr>
              <a:t>Global NPP 1983 version</a:t>
            </a:r>
          </a:p>
        </p:txBody>
      </p:sp>
      <p:pic>
        <p:nvPicPr>
          <p:cNvPr id="405507" name="Picture 2" descr="C:\Users\steve.running\Documents\1-PendingPapers\KeelingMemorial\TerrMonitoringFigures\FIGURE 2tif.t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 y="533400"/>
            <a:ext cx="9067800" cy="63246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9573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odis-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1050"/>
            <a:ext cx="9144000" cy="5357813"/>
          </a:xfrm>
          <a:prstGeom prst="rect">
            <a:avLst/>
          </a:prstGeom>
          <a:noFill/>
          <a:extLst>
            <a:ext uri="{909E8E84-426E-40DD-AFC4-6F175D3DCCD1}">
              <a14:hiddenFill xmlns:a14="http://schemas.microsoft.com/office/drawing/2010/main">
                <a:solidFill>
                  <a:srgbClr val="FFFFFF"/>
                </a:solidFill>
              </a14:hiddenFill>
            </a:ext>
          </a:extLst>
        </p:spPr>
      </p:pic>
      <p:sp>
        <p:nvSpPr>
          <p:cNvPr id="24579" name="Text Box 3"/>
          <p:cNvSpPr txBox="1">
            <a:spLocks noChangeArrowheads="1"/>
          </p:cNvSpPr>
          <p:nvPr/>
        </p:nvSpPr>
        <p:spPr bwMode="auto">
          <a:xfrm>
            <a:off x="228600" y="152400"/>
            <a:ext cx="868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smtClean="0">
                <a:solidFill>
                  <a:srgbClr val="000000"/>
                </a:solidFill>
                <a:latin typeface="Arial Black" pitchFamily="34" charset="0"/>
              </a:rPr>
              <a:t>Driving ecosystem models with satellite data, concept for NASA Global Habitability, 1983</a:t>
            </a:r>
          </a:p>
        </p:txBody>
      </p:sp>
    </p:spTree>
    <p:extLst>
      <p:ext uri="{BB962C8B-B14F-4D97-AF65-F5344CB8AC3E}">
        <p14:creationId xmlns:p14="http://schemas.microsoft.com/office/powerpoint/2010/main" val="20693297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Title 1"/>
          <p:cNvSpPr>
            <a:spLocks noGrp="1"/>
          </p:cNvSpPr>
          <p:nvPr>
            <p:ph type="title"/>
          </p:nvPr>
        </p:nvSpPr>
        <p:spPr/>
        <p:txBody>
          <a:bodyPr/>
          <a:lstStyle/>
          <a:p>
            <a:endParaRPr lang="en-US" altLang="en-US" smtClean="0"/>
          </a:p>
        </p:txBody>
      </p:sp>
      <p:sp>
        <p:nvSpPr>
          <p:cNvPr id="411651" name="Content Placeholder 2"/>
          <p:cNvSpPr>
            <a:spLocks noGrp="1"/>
          </p:cNvSpPr>
          <p:nvPr>
            <p:ph idx="1"/>
          </p:nvPr>
        </p:nvSpPr>
        <p:spPr/>
        <p:txBody>
          <a:bodyPr/>
          <a:lstStyle/>
          <a:p>
            <a:endParaRPr lang="en-US" altLang="en-US" smtClean="0"/>
          </a:p>
        </p:txBody>
      </p:sp>
      <p:pic>
        <p:nvPicPr>
          <p:cNvPr id="411652" name="Picture 2" descr="Potential limits to vegetation net primary production based on fundamental physiological limits by solar radiation, water balance, and temperature (from Churkina &amp; Running, 1998; Nemani et al., 2003; Running et al., 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89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3" name="Rectangle 3"/>
          <p:cNvSpPr>
            <a:spLocks noChangeArrowheads="1"/>
          </p:cNvSpPr>
          <p:nvPr/>
        </p:nvSpPr>
        <p:spPr bwMode="auto">
          <a:xfrm>
            <a:off x="34925" y="5943600"/>
            <a:ext cx="90805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i="1">
                <a:solidFill>
                  <a:srgbClr val="000000"/>
                </a:solidFill>
                <a:latin typeface="Arial" pitchFamily="34" charset="0"/>
                <a:cs typeface="Arial" pitchFamily="34" charset="0"/>
              </a:rPr>
              <a:t>Potential limits to vegetation net primary production based on fundamental physiological limits by solar radiation, water balance, and temperature  (from Churkina &amp; Running, 1998; Nemani et al., 2003; Running et al., 2004).</a:t>
            </a:r>
            <a:endParaRPr lang="en-US" altLang="en-US" sz="1800">
              <a:solidFill>
                <a:srgbClr val="000000"/>
              </a:solidFill>
              <a:latin typeface="Arial" pitchFamily="34" charset="0"/>
              <a:cs typeface="Arial" pitchFamily="34" charset="0"/>
            </a:endParaRPr>
          </a:p>
        </p:txBody>
      </p:sp>
      <p:sp>
        <p:nvSpPr>
          <p:cNvPr id="411654" name="Rectangle 4"/>
          <p:cNvSpPr>
            <a:spLocks noChangeArrowheads="1"/>
          </p:cNvSpPr>
          <p:nvPr/>
        </p:nvSpPr>
        <p:spPr bwMode="auto">
          <a:xfrm>
            <a:off x="3235325" y="4295775"/>
            <a:ext cx="5943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600">
                <a:solidFill>
                  <a:srgbClr val="EAEAEA"/>
                </a:solidFill>
                <a:latin typeface="Arial" pitchFamily="34" charset="0"/>
                <a:cs typeface="Arial" pitchFamily="34" charset="0"/>
              </a:rPr>
              <a:t>Water = 40%, Temperature = 33%, Radiation = 27%</a:t>
            </a:r>
          </a:p>
        </p:txBody>
      </p:sp>
    </p:spTree>
    <p:extLst>
      <p:ext uri="{BB962C8B-B14F-4D97-AF65-F5344CB8AC3E}">
        <p14:creationId xmlns:p14="http://schemas.microsoft.com/office/powerpoint/2010/main" val="2174212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2"/>
          <p:cNvSpPr>
            <a:spLocks noChangeShapeType="1"/>
          </p:cNvSpPr>
          <p:nvPr/>
        </p:nvSpPr>
        <p:spPr bwMode="auto">
          <a:xfrm>
            <a:off x="6781800" y="1543050"/>
            <a:ext cx="990600" cy="3533775"/>
          </a:xfrm>
          <a:prstGeom prst="line">
            <a:avLst/>
          </a:prstGeom>
          <a:noFill/>
          <a:ln w="63500">
            <a:solidFill>
              <a:srgbClr val="660033"/>
            </a:solidFill>
            <a:round/>
            <a:headEnd type="triangle" w="med" len="med"/>
            <a:tailEnd/>
          </a:ln>
        </p:spPr>
        <p:txBody>
          <a:bodyPr/>
          <a:lstStyle/>
          <a:p>
            <a:endParaRPr lang="en-US"/>
          </a:p>
        </p:txBody>
      </p:sp>
      <p:grpSp>
        <p:nvGrpSpPr>
          <p:cNvPr id="2" name="Group 3"/>
          <p:cNvGrpSpPr>
            <a:grpSpLocks/>
          </p:cNvGrpSpPr>
          <p:nvPr/>
        </p:nvGrpSpPr>
        <p:grpSpPr bwMode="auto">
          <a:xfrm>
            <a:off x="5972175" y="4667250"/>
            <a:ext cx="3048000" cy="1981200"/>
            <a:chOff x="3762" y="2940"/>
            <a:chExt cx="1920" cy="1248"/>
          </a:xfrm>
        </p:grpSpPr>
        <p:sp>
          <p:nvSpPr>
            <p:cNvPr id="46106" name="Text Box 4"/>
            <p:cNvSpPr txBox="1">
              <a:spLocks noChangeArrowheads="1"/>
            </p:cNvSpPr>
            <p:nvPr/>
          </p:nvSpPr>
          <p:spPr bwMode="auto">
            <a:xfrm>
              <a:off x="3762" y="3900"/>
              <a:ext cx="511" cy="288"/>
            </a:xfrm>
            <a:prstGeom prst="rect">
              <a:avLst/>
            </a:prstGeom>
            <a:noFill/>
            <a:ln w="9525">
              <a:noFill/>
              <a:miter lim="800000"/>
              <a:headEnd/>
              <a:tailEnd/>
            </a:ln>
          </p:spPr>
          <p:txBody>
            <a:bodyPr wrap="none">
              <a:spAutoFit/>
            </a:bodyPr>
            <a:lstStyle/>
            <a:p>
              <a:pPr eaLnBrk="1" hangingPunct="1"/>
              <a:r>
                <a:rPr lang="en-US" sz="2400" b="1">
                  <a:solidFill>
                    <a:srgbClr val="660033"/>
                  </a:solidFill>
                  <a:latin typeface="Arial" charset="0"/>
                </a:rPr>
                <a:t>VPD</a:t>
              </a:r>
            </a:p>
          </p:txBody>
        </p:sp>
        <p:pic>
          <p:nvPicPr>
            <p:cNvPr id="46107" name="Picture 5" descr="VPDavg_DAO2002_D168_outlined"/>
            <p:cNvPicPr>
              <a:picLocks noChangeAspect="1" noChangeArrowheads="1"/>
            </p:cNvPicPr>
            <p:nvPr/>
          </p:nvPicPr>
          <p:blipFill>
            <a:blip r:embed="rId3" cstate="print"/>
            <a:srcRect/>
            <a:stretch>
              <a:fillRect/>
            </a:stretch>
          </p:blipFill>
          <p:spPr bwMode="auto">
            <a:xfrm>
              <a:off x="3762" y="2940"/>
              <a:ext cx="1920" cy="1013"/>
            </a:xfrm>
            <a:prstGeom prst="rect">
              <a:avLst/>
            </a:prstGeom>
            <a:noFill/>
            <a:ln w="9525">
              <a:solidFill>
                <a:srgbClr val="00FF00"/>
              </a:solidFill>
              <a:miter lim="800000"/>
              <a:headEnd/>
              <a:tailEnd/>
            </a:ln>
          </p:spPr>
        </p:pic>
        <p:sp>
          <p:nvSpPr>
            <p:cNvPr id="46108" name="Rectangle 6"/>
            <p:cNvSpPr>
              <a:spLocks noChangeArrowheads="1"/>
            </p:cNvSpPr>
            <p:nvPr/>
          </p:nvSpPr>
          <p:spPr bwMode="auto">
            <a:xfrm>
              <a:off x="3762" y="2940"/>
              <a:ext cx="1920" cy="1008"/>
            </a:xfrm>
            <a:prstGeom prst="rect">
              <a:avLst/>
            </a:prstGeom>
            <a:noFill/>
            <a:ln w="38100">
              <a:solidFill>
                <a:srgbClr val="660033"/>
              </a:solidFill>
              <a:miter lim="800000"/>
              <a:headEnd/>
              <a:tailEnd/>
            </a:ln>
          </p:spPr>
          <p:txBody>
            <a:bodyPr wrap="none" anchor="ctr"/>
            <a:lstStyle/>
            <a:p>
              <a:endParaRPr lang="en-US"/>
            </a:p>
          </p:txBody>
        </p:sp>
      </p:grpSp>
      <p:grpSp>
        <p:nvGrpSpPr>
          <p:cNvPr id="3" name="Group 7"/>
          <p:cNvGrpSpPr>
            <a:grpSpLocks/>
          </p:cNvGrpSpPr>
          <p:nvPr/>
        </p:nvGrpSpPr>
        <p:grpSpPr bwMode="auto">
          <a:xfrm>
            <a:off x="3733800" y="3990975"/>
            <a:ext cx="3276600" cy="2060575"/>
            <a:chOff x="2352" y="2514"/>
            <a:chExt cx="2064" cy="1298"/>
          </a:xfrm>
        </p:grpSpPr>
        <p:sp>
          <p:nvSpPr>
            <p:cNvPr id="46103" name="Text Box 8"/>
            <p:cNvSpPr txBox="1">
              <a:spLocks noChangeArrowheads="1"/>
            </p:cNvSpPr>
            <p:nvPr/>
          </p:nvSpPr>
          <p:spPr bwMode="auto">
            <a:xfrm>
              <a:off x="2352" y="3524"/>
              <a:ext cx="1280" cy="288"/>
            </a:xfrm>
            <a:prstGeom prst="rect">
              <a:avLst/>
            </a:prstGeom>
            <a:noFill/>
            <a:ln w="9525">
              <a:noFill/>
              <a:miter lim="800000"/>
              <a:headEnd/>
              <a:tailEnd/>
            </a:ln>
          </p:spPr>
          <p:txBody>
            <a:bodyPr wrap="none">
              <a:spAutoFit/>
            </a:bodyPr>
            <a:lstStyle/>
            <a:p>
              <a:pPr eaLnBrk="1" hangingPunct="1"/>
              <a:r>
                <a:rPr lang="en-US" sz="2400" b="1">
                  <a:solidFill>
                    <a:srgbClr val="660033"/>
                  </a:solidFill>
                  <a:latin typeface="Arial" charset="0"/>
                </a:rPr>
                <a:t>Temperature</a:t>
              </a:r>
            </a:p>
          </p:txBody>
        </p:sp>
        <p:pic>
          <p:nvPicPr>
            <p:cNvPr id="46104" name="Picture 9" descr="Tavg_DAO2002_D168_outlined"/>
            <p:cNvPicPr>
              <a:picLocks noChangeAspect="1" noChangeArrowheads="1"/>
            </p:cNvPicPr>
            <p:nvPr/>
          </p:nvPicPr>
          <p:blipFill>
            <a:blip r:embed="rId4" cstate="print"/>
            <a:srcRect/>
            <a:stretch>
              <a:fillRect/>
            </a:stretch>
          </p:blipFill>
          <p:spPr bwMode="auto">
            <a:xfrm>
              <a:off x="2352" y="2522"/>
              <a:ext cx="2064" cy="1038"/>
            </a:xfrm>
            <a:prstGeom prst="rect">
              <a:avLst/>
            </a:prstGeom>
            <a:noFill/>
            <a:ln w="9525">
              <a:solidFill>
                <a:srgbClr val="00FF00"/>
              </a:solidFill>
              <a:miter lim="800000"/>
              <a:headEnd/>
              <a:tailEnd/>
            </a:ln>
          </p:spPr>
        </p:pic>
        <p:sp>
          <p:nvSpPr>
            <p:cNvPr id="46105" name="Rectangle 10"/>
            <p:cNvSpPr>
              <a:spLocks noChangeArrowheads="1"/>
            </p:cNvSpPr>
            <p:nvPr/>
          </p:nvSpPr>
          <p:spPr bwMode="auto">
            <a:xfrm>
              <a:off x="2352" y="2514"/>
              <a:ext cx="2064" cy="1056"/>
            </a:xfrm>
            <a:prstGeom prst="rect">
              <a:avLst/>
            </a:prstGeom>
            <a:noFill/>
            <a:ln w="38100">
              <a:solidFill>
                <a:srgbClr val="660033"/>
              </a:solidFill>
              <a:miter lim="800000"/>
              <a:headEnd/>
              <a:tailEnd/>
            </a:ln>
          </p:spPr>
          <p:txBody>
            <a:bodyPr wrap="none" anchor="ctr"/>
            <a:lstStyle/>
            <a:p>
              <a:endParaRPr lang="en-US"/>
            </a:p>
          </p:txBody>
        </p:sp>
      </p:grpSp>
      <p:sp>
        <p:nvSpPr>
          <p:cNvPr id="138251" name="Rectangle 11"/>
          <p:cNvSpPr>
            <a:spLocks noChangeArrowheads="1"/>
          </p:cNvSpPr>
          <p:nvPr/>
        </p:nvSpPr>
        <p:spPr bwMode="auto">
          <a:xfrm>
            <a:off x="381000" y="19050"/>
            <a:ext cx="8763000" cy="1447800"/>
          </a:xfrm>
          <a:prstGeom prst="rect">
            <a:avLst/>
          </a:prstGeom>
          <a:noFill/>
          <a:ln w="9525">
            <a:noFill/>
            <a:miter lim="800000"/>
            <a:headEnd/>
            <a:tailEnd/>
          </a:ln>
          <a:effectLst/>
        </p:spPr>
        <p:txBody>
          <a:bodyPr/>
          <a:lstStyle/>
          <a:p>
            <a:pPr marL="342900" indent="-342900" algn="ctr" eaLnBrk="1" hangingPunct="1">
              <a:lnSpc>
                <a:spcPct val="90000"/>
              </a:lnSpc>
              <a:spcBef>
                <a:spcPct val="20000"/>
              </a:spcBef>
              <a:buClr>
                <a:schemeClr val="hlink"/>
              </a:buClr>
              <a:buSzPct val="70000"/>
              <a:buFont typeface="Wingdings" pitchFamily="2" charset="2"/>
              <a:buNone/>
              <a:tabLst>
                <a:tab pos="3770313" algn="l"/>
              </a:tabLst>
              <a:defRPr/>
            </a:pPr>
            <a:r>
              <a:rPr lang="en-US" sz="3200" b="1">
                <a:effectLst>
                  <a:outerShdw blurRad="38100" dist="38100" dir="2700000" algn="tl">
                    <a:srgbClr val="000000"/>
                  </a:outerShdw>
                </a:effectLst>
              </a:rPr>
              <a:t>GPP = Light  X  Conversion Efficiency</a:t>
            </a:r>
          </a:p>
          <a:p>
            <a:pPr marL="342900" indent="-342900" algn="ctr" eaLnBrk="1" hangingPunct="1">
              <a:lnSpc>
                <a:spcPct val="90000"/>
              </a:lnSpc>
              <a:spcBef>
                <a:spcPct val="20000"/>
              </a:spcBef>
              <a:buClr>
                <a:schemeClr val="hlink"/>
              </a:buClr>
              <a:buSzPct val="70000"/>
              <a:buFont typeface="Wingdings" pitchFamily="2" charset="2"/>
              <a:buNone/>
              <a:tabLst>
                <a:tab pos="3770313" algn="l"/>
              </a:tabLst>
              <a:defRPr/>
            </a:pPr>
            <a:endParaRPr lang="en-US" sz="2400" b="1">
              <a:solidFill>
                <a:schemeClr val="bg1"/>
              </a:solidFill>
              <a:effectLst>
                <a:outerShdw blurRad="38100" dist="38100" dir="2700000" algn="tl">
                  <a:srgbClr val="000000"/>
                </a:outerShdw>
              </a:effectLst>
            </a:endParaRPr>
          </a:p>
          <a:p>
            <a:pPr marL="342900" indent="-342900" algn="ctr" eaLnBrk="1" hangingPunct="1">
              <a:lnSpc>
                <a:spcPct val="90000"/>
              </a:lnSpc>
              <a:spcBef>
                <a:spcPct val="20000"/>
              </a:spcBef>
              <a:buClr>
                <a:schemeClr val="hlink"/>
              </a:buClr>
              <a:buSzPct val="70000"/>
              <a:buFont typeface="Wingdings" pitchFamily="2" charset="2"/>
              <a:buNone/>
              <a:tabLst>
                <a:tab pos="3770313" algn="l"/>
              </a:tabLst>
              <a:defRPr/>
            </a:pPr>
            <a:r>
              <a:rPr lang="en-US" sz="3600" b="1">
                <a:effectLst>
                  <a:outerShdw blurRad="38100" dist="38100" dir="2700000" algn="tl">
                    <a:srgbClr val="000000"/>
                  </a:outerShdw>
                </a:effectLst>
              </a:rPr>
              <a:t>GPP</a:t>
            </a:r>
            <a:r>
              <a:rPr lang="en-US" sz="3200" b="1">
                <a:effectLst>
                  <a:outerShdw blurRad="38100" dist="38100" dir="2700000" algn="tl">
                    <a:srgbClr val="000000"/>
                  </a:outerShdw>
                </a:effectLst>
              </a:rPr>
              <a:t> </a:t>
            </a:r>
            <a:r>
              <a:rPr lang="en-US" sz="3600" b="1">
                <a:effectLst>
                  <a:outerShdw blurRad="38100" dist="38100" dir="2700000" algn="tl">
                    <a:srgbClr val="000000"/>
                  </a:outerShdw>
                </a:effectLst>
              </a:rPr>
              <a:t>=</a:t>
            </a:r>
            <a:r>
              <a:rPr lang="en-US" sz="3600" b="1">
                <a:solidFill>
                  <a:srgbClr val="FF3300"/>
                </a:solidFill>
                <a:effectLst>
                  <a:outerShdw blurRad="38100" dist="38100" dir="2700000" algn="tl">
                    <a:srgbClr val="000000"/>
                  </a:outerShdw>
                </a:effectLst>
              </a:rPr>
              <a:t> </a:t>
            </a:r>
            <a:r>
              <a:rPr lang="en-US" sz="3600" b="1">
                <a:solidFill>
                  <a:srgbClr val="FF0000"/>
                </a:solidFill>
                <a:effectLst>
                  <a:outerShdw blurRad="38100" dist="38100" dir="2700000" algn="tl">
                    <a:srgbClr val="000000"/>
                  </a:outerShdw>
                </a:effectLst>
              </a:rPr>
              <a:t>f (PAR)</a:t>
            </a:r>
            <a:r>
              <a:rPr lang="en-US" sz="3600" b="1">
                <a:solidFill>
                  <a:schemeClr val="bg1"/>
                </a:solidFill>
                <a:effectLst>
                  <a:outerShdw blurRad="38100" dist="38100" dir="2700000" algn="tl">
                    <a:srgbClr val="000000"/>
                  </a:outerShdw>
                </a:effectLst>
              </a:rPr>
              <a:t>   </a:t>
            </a:r>
            <a:r>
              <a:rPr lang="en-US" sz="3600" b="1">
                <a:effectLst>
                  <a:outerShdw blurRad="38100" dist="38100" dir="2700000" algn="tl">
                    <a:srgbClr val="000000"/>
                  </a:outerShdw>
                </a:effectLst>
              </a:rPr>
              <a:t>x</a:t>
            </a:r>
            <a:r>
              <a:rPr lang="en-US" sz="3200" b="1">
                <a:effectLst>
                  <a:outerShdw blurRad="38100" dist="38100" dir="2700000" algn="tl">
                    <a:srgbClr val="000000"/>
                  </a:outerShdw>
                </a:effectLst>
              </a:rPr>
              <a:t>   </a:t>
            </a:r>
            <a:r>
              <a:rPr lang="en-US" sz="6000" b="1" i="1" baseline="4000">
                <a:solidFill>
                  <a:srgbClr val="FF0000"/>
                </a:solidFill>
                <a:effectLst>
                  <a:outerShdw blurRad="38100" dist="38100" dir="2700000" algn="tl">
                    <a:srgbClr val="000000"/>
                  </a:outerShdw>
                </a:effectLst>
                <a:sym typeface="Symbol" pitchFamily="18" charset="2"/>
              </a:rPr>
              <a:t></a:t>
            </a:r>
          </a:p>
        </p:txBody>
      </p:sp>
      <p:sp>
        <p:nvSpPr>
          <p:cNvPr id="46086" name="Line 12"/>
          <p:cNvSpPr>
            <a:spLocks noChangeShapeType="1"/>
          </p:cNvSpPr>
          <p:nvPr/>
        </p:nvSpPr>
        <p:spPr bwMode="auto">
          <a:xfrm>
            <a:off x="3429000" y="476250"/>
            <a:ext cx="838200" cy="609600"/>
          </a:xfrm>
          <a:prstGeom prst="line">
            <a:avLst/>
          </a:prstGeom>
          <a:noFill/>
          <a:ln w="50800">
            <a:solidFill>
              <a:srgbClr val="333300"/>
            </a:solidFill>
            <a:round/>
            <a:headEnd/>
            <a:tailEnd type="triangle" w="med" len="med"/>
          </a:ln>
        </p:spPr>
        <p:txBody>
          <a:bodyPr/>
          <a:lstStyle/>
          <a:p>
            <a:endParaRPr lang="en-US"/>
          </a:p>
        </p:txBody>
      </p:sp>
      <p:sp>
        <p:nvSpPr>
          <p:cNvPr id="46087" name="Line 13"/>
          <p:cNvSpPr>
            <a:spLocks noChangeShapeType="1"/>
          </p:cNvSpPr>
          <p:nvPr/>
        </p:nvSpPr>
        <p:spPr bwMode="auto">
          <a:xfrm>
            <a:off x="5943600" y="476250"/>
            <a:ext cx="762000" cy="609600"/>
          </a:xfrm>
          <a:prstGeom prst="line">
            <a:avLst/>
          </a:prstGeom>
          <a:noFill/>
          <a:ln w="50800">
            <a:solidFill>
              <a:srgbClr val="333300"/>
            </a:solidFill>
            <a:round/>
            <a:headEnd/>
            <a:tailEnd type="triangle" w="med" len="med"/>
          </a:ln>
        </p:spPr>
        <p:txBody>
          <a:bodyPr/>
          <a:lstStyle/>
          <a:p>
            <a:endParaRPr lang="en-US"/>
          </a:p>
        </p:txBody>
      </p:sp>
      <p:sp>
        <p:nvSpPr>
          <p:cNvPr id="46088" name="Line 14"/>
          <p:cNvSpPr>
            <a:spLocks noChangeShapeType="1"/>
          </p:cNvSpPr>
          <p:nvPr/>
        </p:nvSpPr>
        <p:spPr bwMode="auto">
          <a:xfrm flipV="1">
            <a:off x="3429000" y="1695450"/>
            <a:ext cx="838200" cy="1600200"/>
          </a:xfrm>
          <a:prstGeom prst="line">
            <a:avLst/>
          </a:prstGeom>
          <a:noFill/>
          <a:ln w="63500">
            <a:solidFill>
              <a:srgbClr val="660033"/>
            </a:solidFill>
            <a:round/>
            <a:headEnd/>
            <a:tailEnd type="stealth" w="med" len="med"/>
          </a:ln>
        </p:spPr>
        <p:txBody>
          <a:bodyPr/>
          <a:lstStyle/>
          <a:p>
            <a:endParaRPr lang="en-US"/>
          </a:p>
        </p:txBody>
      </p:sp>
      <p:sp>
        <p:nvSpPr>
          <p:cNvPr id="46089" name="Line 15"/>
          <p:cNvSpPr>
            <a:spLocks noChangeShapeType="1"/>
          </p:cNvSpPr>
          <p:nvPr/>
        </p:nvSpPr>
        <p:spPr bwMode="auto">
          <a:xfrm flipH="1">
            <a:off x="5334000" y="1543050"/>
            <a:ext cx="1371600" cy="2438400"/>
          </a:xfrm>
          <a:prstGeom prst="line">
            <a:avLst/>
          </a:prstGeom>
          <a:noFill/>
          <a:ln w="63500">
            <a:solidFill>
              <a:srgbClr val="660033"/>
            </a:solidFill>
            <a:round/>
            <a:headEnd type="triangle" w="med" len="med"/>
            <a:tailEnd/>
          </a:ln>
        </p:spPr>
        <p:txBody>
          <a:bodyPr/>
          <a:lstStyle/>
          <a:p>
            <a:endParaRPr lang="en-US"/>
          </a:p>
        </p:txBody>
      </p:sp>
      <p:grpSp>
        <p:nvGrpSpPr>
          <p:cNvPr id="4" name="Group 16"/>
          <p:cNvGrpSpPr>
            <a:grpSpLocks/>
          </p:cNvGrpSpPr>
          <p:nvPr/>
        </p:nvGrpSpPr>
        <p:grpSpPr bwMode="auto">
          <a:xfrm>
            <a:off x="1905000" y="1314450"/>
            <a:ext cx="685800" cy="381000"/>
            <a:chOff x="1200" y="1056"/>
            <a:chExt cx="432" cy="240"/>
          </a:xfrm>
        </p:grpSpPr>
        <p:sp>
          <p:nvSpPr>
            <p:cNvPr id="46101" name="Line 17"/>
            <p:cNvSpPr>
              <a:spLocks noChangeShapeType="1"/>
            </p:cNvSpPr>
            <p:nvPr/>
          </p:nvSpPr>
          <p:spPr bwMode="auto">
            <a:xfrm flipH="1">
              <a:off x="1200" y="1056"/>
              <a:ext cx="432" cy="0"/>
            </a:xfrm>
            <a:prstGeom prst="line">
              <a:avLst/>
            </a:prstGeom>
            <a:noFill/>
            <a:ln w="38100">
              <a:solidFill>
                <a:srgbClr val="333300"/>
              </a:solidFill>
              <a:round/>
              <a:headEnd/>
              <a:tailEnd/>
            </a:ln>
          </p:spPr>
          <p:txBody>
            <a:bodyPr/>
            <a:lstStyle/>
            <a:p>
              <a:endParaRPr lang="en-US"/>
            </a:p>
          </p:txBody>
        </p:sp>
        <p:sp>
          <p:nvSpPr>
            <p:cNvPr id="46102" name="Line 18"/>
            <p:cNvSpPr>
              <a:spLocks noChangeShapeType="1"/>
            </p:cNvSpPr>
            <p:nvPr/>
          </p:nvSpPr>
          <p:spPr bwMode="auto">
            <a:xfrm>
              <a:off x="1200" y="1056"/>
              <a:ext cx="0" cy="240"/>
            </a:xfrm>
            <a:prstGeom prst="line">
              <a:avLst/>
            </a:prstGeom>
            <a:noFill/>
            <a:ln w="38100">
              <a:solidFill>
                <a:srgbClr val="333300"/>
              </a:solidFill>
              <a:round/>
              <a:headEnd/>
              <a:tailEnd type="triangle" w="med" len="med"/>
            </a:ln>
          </p:spPr>
          <p:txBody>
            <a:bodyPr/>
            <a:lstStyle/>
            <a:p>
              <a:endParaRPr lang="en-US"/>
            </a:p>
          </p:txBody>
        </p:sp>
      </p:grpSp>
      <p:grpSp>
        <p:nvGrpSpPr>
          <p:cNvPr id="5" name="Group 19"/>
          <p:cNvGrpSpPr>
            <a:grpSpLocks/>
          </p:cNvGrpSpPr>
          <p:nvPr/>
        </p:nvGrpSpPr>
        <p:grpSpPr bwMode="auto">
          <a:xfrm>
            <a:off x="1666875" y="3241675"/>
            <a:ext cx="3200400" cy="2092325"/>
            <a:chOff x="1050" y="2042"/>
            <a:chExt cx="2016" cy="1318"/>
          </a:xfrm>
        </p:grpSpPr>
        <p:pic>
          <p:nvPicPr>
            <p:cNvPr id="46098" name="Picture 20" descr="mod15_BU_v4_4km_2003_apr_fpar"/>
            <p:cNvPicPr>
              <a:picLocks noChangeArrowheads="1"/>
            </p:cNvPicPr>
            <p:nvPr/>
          </p:nvPicPr>
          <p:blipFill>
            <a:blip r:embed="rId5" cstate="print"/>
            <a:srcRect/>
            <a:stretch>
              <a:fillRect/>
            </a:stretch>
          </p:blipFill>
          <p:spPr bwMode="auto">
            <a:xfrm>
              <a:off x="1051" y="2042"/>
              <a:ext cx="2015" cy="1054"/>
            </a:xfrm>
            <a:prstGeom prst="rect">
              <a:avLst/>
            </a:prstGeom>
            <a:noFill/>
            <a:ln w="9525">
              <a:noFill/>
              <a:miter lim="800000"/>
              <a:headEnd/>
              <a:tailEnd/>
            </a:ln>
          </p:spPr>
        </p:pic>
        <p:sp>
          <p:nvSpPr>
            <p:cNvPr id="46099" name="Text Box 21"/>
            <p:cNvSpPr txBox="1">
              <a:spLocks noChangeArrowheads="1"/>
            </p:cNvSpPr>
            <p:nvPr/>
          </p:nvSpPr>
          <p:spPr bwMode="auto">
            <a:xfrm>
              <a:off x="1050" y="3072"/>
              <a:ext cx="1098" cy="288"/>
            </a:xfrm>
            <a:prstGeom prst="rect">
              <a:avLst/>
            </a:prstGeom>
            <a:noFill/>
            <a:ln w="9525">
              <a:noFill/>
              <a:miter lim="800000"/>
              <a:headEnd/>
              <a:tailEnd/>
            </a:ln>
          </p:spPr>
          <p:txBody>
            <a:bodyPr wrap="none">
              <a:spAutoFit/>
            </a:bodyPr>
            <a:lstStyle/>
            <a:p>
              <a:pPr eaLnBrk="1" hangingPunct="1"/>
              <a:r>
                <a:rPr lang="en-US" sz="2400" b="1">
                  <a:solidFill>
                    <a:srgbClr val="660033"/>
                  </a:solidFill>
                  <a:latin typeface="Arial" charset="0"/>
                </a:rPr>
                <a:t>fPAR, PAR</a:t>
              </a:r>
            </a:p>
          </p:txBody>
        </p:sp>
        <p:sp>
          <p:nvSpPr>
            <p:cNvPr id="46100" name="Rectangle 22"/>
            <p:cNvSpPr>
              <a:spLocks noChangeArrowheads="1"/>
            </p:cNvSpPr>
            <p:nvPr/>
          </p:nvSpPr>
          <p:spPr bwMode="auto">
            <a:xfrm>
              <a:off x="1050" y="2043"/>
              <a:ext cx="2016" cy="1056"/>
            </a:xfrm>
            <a:prstGeom prst="rect">
              <a:avLst/>
            </a:prstGeom>
            <a:noFill/>
            <a:ln w="38100">
              <a:solidFill>
                <a:srgbClr val="660033"/>
              </a:solidFill>
              <a:miter lim="800000"/>
              <a:headEnd/>
              <a:tailEnd/>
            </a:ln>
          </p:spPr>
          <p:txBody>
            <a:bodyPr wrap="none" anchor="ctr"/>
            <a:lstStyle/>
            <a:p>
              <a:endParaRPr lang="en-US"/>
            </a:p>
          </p:txBody>
        </p:sp>
      </p:grpSp>
      <p:grpSp>
        <p:nvGrpSpPr>
          <p:cNvPr id="6" name="Group 23"/>
          <p:cNvGrpSpPr>
            <a:grpSpLocks/>
          </p:cNvGrpSpPr>
          <p:nvPr/>
        </p:nvGrpSpPr>
        <p:grpSpPr bwMode="auto">
          <a:xfrm>
            <a:off x="163513" y="1720850"/>
            <a:ext cx="3132137" cy="2119313"/>
            <a:chOff x="103" y="1084"/>
            <a:chExt cx="1973" cy="1335"/>
          </a:xfrm>
        </p:grpSpPr>
        <p:pic>
          <p:nvPicPr>
            <p:cNvPr id="46095" name="Picture 24" descr="MOD17A2"/>
            <p:cNvPicPr>
              <a:picLocks noChangeAspect="1" noChangeArrowheads="1"/>
            </p:cNvPicPr>
            <p:nvPr/>
          </p:nvPicPr>
          <p:blipFill>
            <a:blip r:embed="rId6" cstate="print"/>
            <a:srcRect/>
            <a:stretch>
              <a:fillRect/>
            </a:stretch>
          </p:blipFill>
          <p:spPr bwMode="auto">
            <a:xfrm>
              <a:off x="117" y="1087"/>
              <a:ext cx="1952" cy="1037"/>
            </a:xfrm>
            <a:prstGeom prst="rect">
              <a:avLst/>
            </a:prstGeom>
            <a:noFill/>
            <a:ln w="9525">
              <a:solidFill>
                <a:srgbClr val="00FF00"/>
              </a:solidFill>
              <a:miter lim="800000"/>
              <a:headEnd/>
              <a:tailEnd/>
            </a:ln>
          </p:spPr>
        </p:pic>
        <p:sp>
          <p:nvSpPr>
            <p:cNvPr id="46096" name="Rectangle 25"/>
            <p:cNvSpPr>
              <a:spLocks noChangeArrowheads="1"/>
            </p:cNvSpPr>
            <p:nvPr/>
          </p:nvSpPr>
          <p:spPr bwMode="auto">
            <a:xfrm>
              <a:off x="108" y="1084"/>
              <a:ext cx="1968" cy="1051"/>
            </a:xfrm>
            <a:prstGeom prst="rect">
              <a:avLst/>
            </a:prstGeom>
            <a:noFill/>
            <a:ln w="38100">
              <a:solidFill>
                <a:srgbClr val="660033"/>
              </a:solidFill>
              <a:miter lim="800000"/>
              <a:headEnd/>
              <a:tailEnd/>
            </a:ln>
          </p:spPr>
          <p:txBody>
            <a:bodyPr wrap="none" anchor="ctr"/>
            <a:lstStyle/>
            <a:p>
              <a:endParaRPr lang="en-US"/>
            </a:p>
          </p:txBody>
        </p:sp>
        <p:sp>
          <p:nvSpPr>
            <p:cNvPr id="46097" name="Text Box 26"/>
            <p:cNvSpPr txBox="1">
              <a:spLocks noChangeArrowheads="1"/>
            </p:cNvSpPr>
            <p:nvPr/>
          </p:nvSpPr>
          <p:spPr bwMode="auto">
            <a:xfrm>
              <a:off x="103" y="2092"/>
              <a:ext cx="588" cy="327"/>
            </a:xfrm>
            <a:prstGeom prst="rect">
              <a:avLst/>
            </a:prstGeom>
            <a:noFill/>
            <a:ln w="9525">
              <a:noFill/>
              <a:miter lim="800000"/>
              <a:headEnd/>
              <a:tailEnd/>
            </a:ln>
          </p:spPr>
          <p:txBody>
            <a:bodyPr wrap="none">
              <a:spAutoFit/>
            </a:bodyPr>
            <a:lstStyle/>
            <a:p>
              <a:pPr eaLnBrk="1" hangingPunct="1"/>
              <a:r>
                <a:rPr lang="en-US" sz="2800" b="1" i="1">
                  <a:solidFill>
                    <a:srgbClr val="660033"/>
                  </a:solidFill>
                  <a:latin typeface="Arial" charset="0"/>
                </a:rPr>
                <a:t>GPP</a:t>
              </a:r>
            </a:p>
          </p:txBody>
        </p:sp>
      </p:grpSp>
      <p:sp>
        <p:nvSpPr>
          <p:cNvPr id="46093" name="Line 27"/>
          <p:cNvSpPr>
            <a:spLocks noChangeShapeType="1"/>
          </p:cNvSpPr>
          <p:nvPr/>
        </p:nvSpPr>
        <p:spPr bwMode="auto">
          <a:xfrm>
            <a:off x="6934200" y="1524000"/>
            <a:ext cx="914400" cy="1104900"/>
          </a:xfrm>
          <a:prstGeom prst="line">
            <a:avLst/>
          </a:prstGeom>
          <a:noFill/>
          <a:ln w="63500">
            <a:solidFill>
              <a:srgbClr val="660033"/>
            </a:solidFill>
            <a:round/>
            <a:headEnd type="triangle" w="med" len="med"/>
            <a:tailEnd/>
          </a:ln>
        </p:spPr>
        <p:txBody>
          <a:bodyPr/>
          <a:lstStyle/>
          <a:p>
            <a:endParaRPr lang="en-US"/>
          </a:p>
        </p:txBody>
      </p:sp>
      <p:sp>
        <p:nvSpPr>
          <p:cNvPr id="46094" name="Rectangle 28"/>
          <p:cNvSpPr>
            <a:spLocks noChangeArrowheads="1"/>
          </p:cNvSpPr>
          <p:nvPr/>
        </p:nvSpPr>
        <p:spPr bwMode="auto">
          <a:xfrm>
            <a:off x="7639050" y="2587625"/>
            <a:ext cx="1573213" cy="1311275"/>
          </a:xfrm>
          <a:prstGeom prst="rect">
            <a:avLst/>
          </a:prstGeom>
          <a:noFill/>
          <a:ln w="9525">
            <a:noFill/>
            <a:miter lim="800000"/>
            <a:headEnd/>
            <a:tailEnd/>
          </a:ln>
        </p:spPr>
        <p:txBody>
          <a:bodyPr wrap="none">
            <a:spAutoFit/>
          </a:bodyPr>
          <a:lstStyle/>
          <a:p>
            <a:pPr eaLnBrk="1" hangingPunct="1"/>
            <a:r>
              <a:rPr lang="en-US" sz="2000" b="1">
                <a:solidFill>
                  <a:srgbClr val="660033"/>
                </a:solidFill>
                <a:latin typeface="Arial" charset="0"/>
              </a:rPr>
              <a:t>Biome</a:t>
            </a:r>
          </a:p>
          <a:p>
            <a:pPr eaLnBrk="1" hangingPunct="1"/>
            <a:r>
              <a:rPr lang="en-US" sz="2000" b="1">
                <a:solidFill>
                  <a:srgbClr val="660033"/>
                </a:solidFill>
                <a:latin typeface="Arial" charset="0"/>
              </a:rPr>
              <a:t>Properties</a:t>
            </a:r>
          </a:p>
          <a:p>
            <a:pPr eaLnBrk="1" hangingPunct="1"/>
            <a:r>
              <a:rPr lang="en-US" sz="2000" b="1">
                <a:solidFill>
                  <a:srgbClr val="660033"/>
                </a:solidFill>
                <a:latin typeface="Arial" charset="0"/>
              </a:rPr>
              <a:t>Look-Up</a:t>
            </a:r>
          </a:p>
          <a:p>
            <a:pPr eaLnBrk="1" hangingPunct="1"/>
            <a:r>
              <a:rPr lang="en-US" sz="2000" b="1">
                <a:solidFill>
                  <a:srgbClr val="660033"/>
                </a:solidFill>
                <a:latin typeface="Arial" charset="0"/>
              </a:rPr>
              <a:t>Table (</a:t>
            </a:r>
            <a:r>
              <a:rPr lang="en-US" sz="2000" i="1">
                <a:solidFill>
                  <a:srgbClr val="660033"/>
                </a:solidFill>
                <a:latin typeface="Arial" charset="0"/>
                <a:sym typeface="Symbol" pitchFamily="18" charset="2"/>
              </a:rPr>
              <a:t></a:t>
            </a:r>
            <a:r>
              <a:rPr lang="en-US" sz="2000" b="1" i="1" baseline="-25000">
                <a:solidFill>
                  <a:srgbClr val="660033"/>
                </a:solidFill>
                <a:latin typeface="Arial" charset="0"/>
                <a:sym typeface="Symbol" pitchFamily="18" charset="2"/>
              </a:rPr>
              <a:t>max </a:t>
            </a:r>
            <a:r>
              <a:rPr lang="en-US" sz="2000" b="1" i="1">
                <a:solidFill>
                  <a:srgbClr val="660033"/>
                </a:solidFill>
                <a:latin typeface="Arial" charset="0"/>
                <a:sym typeface="Symbol" pitchFamily="18" charset="2"/>
              </a:rPr>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p:cNvSpPr>
            <a:spLocks noChangeShapeType="1"/>
          </p:cNvSpPr>
          <p:nvPr/>
        </p:nvSpPr>
        <p:spPr bwMode="auto">
          <a:xfrm>
            <a:off x="6400800" y="1905000"/>
            <a:ext cx="1371600" cy="3179763"/>
          </a:xfrm>
          <a:prstGeom prst="line">
            <a:avLst/>
          </a:prstGeom>
          <a:noFill/>
          <a:ln w="63500">
            <a:solidFill>
              <a:srgbClr val="660033"/>
            </a:solidFill>
            <a:round/>
            <a:headEnd type="triangle" w="med" len="med"/>
            <a:tailEnd/>
          </a:ln>
        </p:spPr>
        <p:txBody>
          <a:bodyPr/>
          <a:lstStyle/>
          <a:p>
            <a:endParaRPr lang="en-US"/>
          </a:p>
        </p:txBody>
      </p:sp>
      <p:grpSp>
        <p:nvGrpSpPr>
          <p:cNvPr id="2" name="Group 3"/>
          <p:cNvGrpSpPr>
            <a:grpSpLocks/>
          </p:cNvGrpSpPr>
          <p:nvPr/>
        </p:nvGrpSpPr>
        <p:grpSpPr bwMode="auto">
          <a:xfrm>
            <a:off x="5734050" y="4738688"/>
            <a:ext cx="3276600" cy="2062162"/>
            <a:chOff x="3612" y="2985"/>
            <a:chExt cx="2064" cy="1299"/>
          </a:xfrm>
        </p:grpSpPr>
        <p:sp>
          <p:nvSpPr>
            <p:cNvPr id="48159" name="Text Box 4"/>
            <p:cNvSpPr txBox="1">
              <a:spLocks noChangeArrowheads="1"/>
            </p:cNvSpPr>
            <p:nvPr/>
          </p:nvSpPr>
          <p:spPr bwMode="auto">
            <a:xfrm>
              <a:off x="3612" y="3996"/>
              <a:ext cx="1203" cy="288"/>
            </a:xfrm>
            <a:prstGeom prst="rect">
              <a:avLst/>
            </a:prstGeom>
            <a:noFill/>
            <a:ln w="9525">
              <a:noFill/>
              <a:miter lim="800000"/>
              <a:headEnd/>
              <a:tailEnd/>
            </a:ln>
          </p:spPr>
          <p:txBody>
            <a:bodyPr wrap="none">
              <a:spAutoFit/>
            </a:bodyPr>
            <a:lstStyle/>
            <a:p>
              <a:pPr eaLnBrk="1" hangingPunct="1"/>
              <a:r>
                <a:rPr lang="en-US" sz="2400" b="1">
                  <a:solidFill>
                    <a:srgbClr val="660033"/>
                  </a:solidFill>
                  <a:latin typeface="Times New Roman" pitchFamily="18" charset="0"/>
                </a:rPr>
                <a:t>Temperature</a:t>
              </a:r>
            </a:p>
          </p:txBody>
        </p:sp>
        <p:pic>
          <p:nvPicPr>
            <p:cNvPr id="48160" name="Picture 5" descr="Tavg_DAO2002_D168_outlined"/>
            <p:cNvPicPr>
              <a:picLocks noChangeAspect="1" noChangeArrowheads="1"/>
            </p:cNvPicPr>
            <p:nvPr/>
          </p:nvPicPr>
          <p:blipFill>
            <a:blip r:embed="rId3" cstate="print"/>
            <a:srcRect/>
            <a:stretch>
              <a:fillRect/>
            </a:stretch>
          </p:blipFill>
          <p:spPr bwMode="auto">
            <a:xfrm>
              <a:off x="3612" y="2993"/>
              <a:ext cx="2064" cy="1038"/>
            </a:xfrm>
            <a:prstGeom prst="rect">
              <a:avLst/>
            </a:prstGeom>
            <a:noFill/>
            <a:ln w="9525">
              <a:solidFill>
                <a:srgbClr val="00FF00"/>
              </a:solidFill>
              <a:miter lim="800000"/>
              <a:headEnd/>
              <a:tailEnd/>
            </a:ln>
          </p:spPr>
        </p:pic>
        <p:sp>
          <p:nvSpPr>
            <p:cNvPr id="48161" name="Rectangle 6"/>
            <p:cNvSpPr>
              <a:spLocks noChangeArrowheads="1"/>
            </p:cNvSpPr>
            <p:nvPr/>
          </p:nvSpPr>
          <p:spPr bwMode="auto">
            <a:xfrm>
              <a:off x="3612" y="2985"/>
              <a:ext cx="2064" cy="1056"/>
            </a:xfrm>
            <a:prstGeom prst="rect">
              <a:avLst/>
            </a:prstGeom>
            <a:noFill/>
            <a:ln w="38100">
              <a:solidFill>
                <a:srgbClr val="660033"/>
              </a:solidFill>
              <a:miter lim="800000"/>
              <a:headEnd/>
              <a:tailEnd/>
            </a:ln>
          </p:spPr>
          <p:txBody>
            <a:bodyPr wrap="none" anchor="ctr"/>
            <a:lstStyle/>
            <a:p>
              <a:endParaRPr lang="en-US"/>
            </a:p>
          </p:txBody>
        </p:sp>
      </p:grpSp>
      <p:grpSp>
        <p:nvGrpSpPr>
          <p:cNvPr id="3" name="Group 7"/>
          <p:cNvGrpSpPr>
            <a:grpSpLocks/>
          </p:cNvGrpSpPr>
          <p:nvPr/>
        </p:nvGrpSpPr>
        <p:grpSpPr bwMode="auto">
          <a:xfrm>
            <a:off x="3743325" y="4013200"/>
            <a:ext cx="3200400" cy="2092325"/>
            <a:chOff x="2358" y="2528"/>
            <a:chExt cx="2016" cy="1318"/>
          </a:xfrm>
        </p:grpSpPr>
        <p:pic>
          <p:nvPicPr>
            <p:cNvPr id="48156" name="Picture 8" descr="mod15_BU_v4_4km_2003_apr_lai"/>
            <p:cNvPicPr>
              <a:picLocks noChangeArrowheads="1"/>
            </p:cNvPicPr>
            <p:nvPr/>
          </p:nvPicPr>
          <p:blipFill>
            <a:blip r:embed="rId4" cstate="print"/>
            <a:srcRect/>
            <a:stretch>
              <a:fillRect/>
            </a:stretch>
          </p:blipFill>
          <p:spPr bwMode="auto">
            <a:xfrm>
              <a:off x="2358" y="2531"/>
              <a:ext cx="2015" cy="1054"/>
            </a:xfrm>
            <a:prstGeom prst="rect">
              <a:avLst/>
            </a:prstGeom>
            <a:noFill/>
            <a:ln w="9525">
              <a:noFill/>
              <a:miter lim="800000"/>
              <a:headEnd/>
              <a:tailEnd/>
            </a:ln>
          </p:spPr>
        </p:pic>
        <p:sp>
          <p:nvSpPr>
            <p:cNvPr id="48157" name="Text Box 9"/>
            <p:cNvSpPr txBox="1">
              <a:spLocks noChangeArrowheads="1"/>
            </p:cNvSpPr>
            <p:nvPr/>
          </p:nvSpPr>
          <p:spPr bwMode="auto">
            <a:xfrm>
              <a:off x="2358" y="3558"/>
              <a:ext cx="458" cy="288"/>
            </a:xfrm>
            <a:prstGeom prst="rect">
              <a:avLst/>
            </a:prstGeom>
            <a:noFill/>
            <a:ln w="9525">
              <a:noFill/>
              <a:miter lim="800000"/>
              <a:headEnd/>
              <a:tailEnd/>
            </a:ln>
          </p:spPr>
          <p:txBody>
            <a:bodyPr wrap="none">
              <a:spAutoFit/>
            </a:bodyPr>
            <a:lstStyle/>
            <a:p>
              <a:pPr eaLnBrk="1" hangingPunct="1"/>
              <a:r>
                <a:rPr lang="en-US" sz="2400" b="1">
                  <a:solidFill>
                    <a:srgbClr val="660033"/>
                  </a:solidFill>
                  <a:latin typeface="Times New Roman" pitchFamily="18" charset="0"/>
                </a:rPr>
                <a:t>LAI</a:t>
              </a:r>
            </a:p>
          </p:txBody>
        </p:sp>
        <p:sp>
          <p:nvSpPr>
            <p:cNvPr id="48158" name="Rectangle 10"/>
            <p:cNvSpPr>
              <a:spLocks noChangeArrowheads="1"/>
            </p:cNvSpPr>
            <p:nvPr/>
          </p:nvSpPr>
          <p:spPr bwMode="auto">
            <a:xfrm>
              <a:off x="2358" y="2528"/>
              <a:ext cx="2016" cy="1056"/>
            </a:xfrm>
            <a:prstGeom prst="rect">
              <a:avLst/>
            </a:prstGeom>
            <a:noFill/>
            <a:ln w="38100">
              <a:solidFill>
                <a:srgbClr val="660033"/>
              </a:solidFill>
              <a:miter lim="800000"/>
              <a:headEnd/>
              <a:tailEnd/>
            </a:ln>
          </p:spPr>
          <p:txBody>
            <a:bodyPr wrap="none" anchor="ctr"/>
            <a:lstStyle/>
            <a:p>
              <a:endParaRPr lang="en-US"/>
            </a:p>
          </p:txBody>
        </p:sp>
      </p:grpSp>
      <p:grpSp>
        <p:nvGrpSpPr>
          <p:cNvPr id="4" name="Group 11"/>
          <p:cNvGrpSpPr>
            <a:grpSpLocks/>
          </p:cNvGrpSpPr>
          <p:nvPr/>
        </p:nvGrpSpPr>
        <p:grpSpPr bwMode="auto">
          <a:xfrm>
            <a:off x="1744663" y="3298825"/>
            <a:ext cx="3132137" cy="2109788"/>
            <a:chOff x="1099" y="2078"/>
            <a:chExt cx="1973" cy="1329"/>
          </a:xfrm>
        </p:grpSpPr>
        <p:pic>
          <p:nvPicPr>
            <p:cNvPr id="48153" name="Picture 12" descr="MOD17A2"/>
            <p:cNvPicPr>
              <a:picLocks noChangeAspect="1" noChangeArrowheads="1"/>
            </p:cNvPicPr>
            <p:nvPr/>
          </p:nvPicPr>
          <p:blipFill>
            <a:blip r:embed="rId5" cstate="print"/>
            <a:srcRect/>
            <a:stretch>
              <a:fillRect/>
            </a:stretch>
          </p:blipFill>
          <p:spPr bwMode="auto">
            <a:xfrm>
              <a:off x="1114" y="2081"/>
              <a:ext cx="1952" cy="1037"/>
            </a:xfrm>
            <a:prstGeom prst="rect">
              <a:avLst/>
            </a:prstGeom>
            <a:noFill/>
            <a:ln w="9525">
              <a:solidFill>
                <a:srgbClr val="00FF00"/>
              </a:solidFill>
              <a:miter lim="800000"/>
              <a:headEnd/>
              <a:tailEnd/>
            </a:ln>
          </p:spPr>
        </p:pic>
        <p:sp>
          <p:nvSpPr>
            <p:cNvPr id="48154" name="Rectangle 13"/>
            <p:cNvSpPr>
              <a:spLocks noChangeArrowheads="1"/>
            </p:cNvSpPr>
            <p:nvPr/>
          </p:nvSpPr>
          <p:spPr bwMode="auto">
            <a:xfrm>
              <a:off x="1104" y="2078"/>
              <a:ext cx="1968" cy="1051"/>
            </a:xfrm>
            <a:prstGeom prst="rect">
              <a:avLst/>
            </a:prstGeom>
            <a:noFill/>
            <a:ln w="38100">
              <a:solidFill>
                <a:srgbClr val="660033"/>
              </a:solidFill>
              <a:miter lim="800000"/>
              <a:headEnd/>
              <a:tailEnd/>
            </a:ln>
          </p:spPr>
          <p:txBody>
            <a:bodyPr wrap="none" anchor="ctr"/>
            <a:lstStyle/>
            <a:p>
              <a:endParaRPr lang="en-US"/>
            </a:p>
          </p:txBody>
        </p:sp>
        <p:sp>
          <p:nvSpPr>
            <p:cNvPr id="48155" name="Text Box 14"/>
            <p:cNvSpPr txBox="1">
              <a:spLocks noChangeArrowheads="1"/>
            </p:cNvSpPr>
            <p:nvPr/>
          </p:nvSpPr>
          <p:spPr bwMode="auto">
            <a:xfrm>
              <a:off x="1099" y="3119"/>
              <a:ext cx="499" cy="288"/>
            </a:xfrm>
            <a:prstGeom prst="rect">
              <a:avLst/>
            </a:prstGeom>
            <a:noFill/>
            <a:ln w="9525">
              <a:noFill/>
              <a:miter lim="800000"/>
              <a:headEnd/>
              <a:tailEnd/>
            </a:ln>
          </p:spPr>
          <p:txBody>
            <a:bodyPr wrap="none">
              <a:spAutoFit/>
            </a:bodyPr>
            <a:lstStyle/>
            <a:p>
              <a:pPr eaLnBrk="1" hangingPunct="1"/>
              <a:r>
                <a:rPr lang="en-US" sz="2400" b="1">
                  <a:solidFill>
                    <a:srgbClr val="660033"/>
                  </a:solidFill>
                  <a:latin typeface="Times New Roman" pitchFamily="18" charset="0"/>
                </a:rPr>
                <a:t>GPP</a:t>
              </a:r>
            </a:p>
          </p:txBody>
        </p:sp>
      </p:grpSp>
      <p:sp>
        <p:nvSpPr>
          <p:cNvPr id="201743" name="Rectangle 15"/>
          <p:cNvSpPr>
            <a:spLocks noChangeArrowheads="1"/>
          </p:cNvSpPr>
          <p:nvPr/>
        </p:nvSpPr>
        <p:spPr bwMode="auto">
          <a:xfrm>
            <a:off x="381000" y="26988"/>
            <a:ext cx="8763000" cy="1447800"/>
          </a:xfrm>
          <a:prstGeom prst="rect">
            <a:avLst/>
          </a:prstGeom>
          <a:noFill/>
          <a:ln w="9525">
            <a:noFill/>
            <a:miter lim="800000"/>
            <a:headEnd/>
            <a:tailEnd/>
          </a:ln>
          <a:effectLst/>
        </p:spPr>
        <p:txBody>
          <a:bodyPr/>
          <a:lstStyle/>
          <a:p>
            <a:pPr marL="342900" indent="-342900" algn="ctr" eaLnBrk="1" hangingPunct="1">
              <a:lnSpc>
                <a:spcPct val="90000"/>
              </a:lnSpc>
              <a:spcBef>
                <a:spcPct val="20000"/>
              </a:spcBef>
              <a:buClr>
                <a:schemeClr val="hlink"/>
              </a:buClr>
              <a:buSzPct val="70000"/>
              <a:buFont typeface="Wingdings" pitchFamily="2" charset="2"/>
              <a:buNone/>
              <a:tabLst>
                <a:tab pos="3544888" algn="l"/>
              </a:tabLst>
              <a:defRPr/>
            </a:pPr>
            <a:r>
              <a:rPr lang="en-US" sz="2800" b="1">
                <a:effectLst>
                  <a:outerShdw blurRad="38100" dist="38100" dir="2700000" algn="tl">
                    <a:srgbClr val="000000"/>
                  </a:outerShdw>
                </a:effectLst>
              </a:rPr>
              <a:t>NPP = Annual GPP  -  Autotrophic Respiration</a:t>
            </a:r>
          </a:p>
          <a:p>
            <a:pPr marL="342900" indent="-342900" algn="ctr" eaLnBrk="1" hangingPunct="1">
              <a:lnSpc>
                <a:spcPct val="90000"/>
              </a:lnSpc>
              <a:spcBef>
                <a:spcPct val="20000"/>
              </a:spcBef>
              <a:buClr>
                <a:schemeClr val="hlink"/>
              </a:buClr>
              <a:buSzPct val="70000"/>
              <a:buFont typeface="Wingdings" pitchFamily="2" charset="2"/>
              <a:buNone/>
              <a:tabLst>
                <a:tab pos="3544888" algn="l"/>
              </a:tabLst>
              <a:defRPr/>
            </a:pPr>
            <a:endParaRPr lang="en-US" sz="2000" b="1">
              <a:solidFill>
                <a:schemeClr val="bg1"/>
              </a:solidFill>
              <a:effectLst>
                <a:outerShdw blurRad="38100" dist="38100" dir="2700000" algn="tl">
                  <a:srgbClr val="000000"/>
                </a:outerShdw>
              </a:effectLst>
            </a:endParaRPr>
          </a:p>
          <a:p>
            <a:pPr marL="342900" indent="-342900" algn="ctr" eaLnBrk="1" hangingPunct="1">
              <a:lnSpc>
                <a:spcPct val="90000"/>
              </a:lnSpc>
              <a:spcBef>
                <a:spcPct val="20000"/>
              </a:spcBef>
              <a:buClr>
                <a:schemeClr val="hlink"/>
              </a:buClr>
              <a:buSzPct val="70000"/>
              <a:buFont typeface="Wingdings" pitchFamily="2" charset="2"/>
              <a:buNone/>
              <a:tabLst>
                <a:tab pos="3544888" algn="l"/>
              </a:tabLst>
              <a:defRPr/>
            </a:pPr>
            <a:r>
              <a:rPr lang="en-US" sz="3600" b="1">
                <a:effectLst>
                  <a:outerShdw blurRad="38100" dist="38100" dir="2700000" algn="tl">
                    <a:srgbClr val="000000"/>
                  </a:outerShdw>
                </a:effectLst>
              </a:rPr>
              <a:t>NPP = </a:t>
            </a:r>
            <a:r>
              <a:rPr lang="en-US" sz="3200" b="1" i="1">
                <a:solidFill>
                  <a:srgbClr val="FF3300"/>
                </a:solidFill>
                <a:effectLst>
                  <a:outerShdw blurRad="38100" dist="38100" dir="2700000" algn="tl">
                    <a:srgbClr val="000000"/>
                  </a:outerShdw>
                </a:effectLst>
                <a:sym typeface="SymbolMono BT" pitchFamily="18" charset="2"/>
              </a:rPr>
              <a:t> GPP </a:t>
            </a:r>
            <a:r>
              <a:rPr lang="en-US" sz="3200" b="1" i="1">
                <a:solidFill>
                  <a:schemeClr val="folHlink"/>
                </a:solidFill>
                <a:effectLst>
                  <a:outerShdw blurRad="38100" dist="38100" dir="2700000" algn="tl">
                    <a:srgbClr val="000000"/>
                  </a:outerShdw>
                </a:effectLst>
                <a:sym typeface="SymbolMono BT" pitchFamily="18" charset="2"/>
              </a:rPr>
              <a:t> </a:t>
            </a:r>
            <a:r>
              <a:rPr lang="en-US" sz="3200" b="1" i="1">
                <a:effectLst>
                  <a:outerShdw blurRad="38100" dist="38100" dir="2700000" algn="tl">
                    <a:srgbClr val="000000"/>
                  </a:outerShdw>
                </a:effectLst>
                <a:sym typeface="SymbolMono BT" pitchFamily="18" charset="2"/>
              </a:rPr>
              <a:t>–</a:t>
            </a:r>
            <a:r>
              <a:rPr lang="en-US" sz="3200" b="1" i="1">
                <a:solidFill>
                  <a:schemeClr val="folHlink"/>
                </a:solidFill>
                <a:effectLst>
                  <a:outerShdw blurRad="38100" dist="38100" dir="2700000" algn="tl">
                    <a:srgbClr val="000000"/>
                  </a:outerShdw>
                </a:effectLst>
                <a:sym typeface="SymbolMono BT" pitchFamily="18" charset="2"/>
              </a:rPr>
              <a:t>  </a:t>
            </a:r>
            <a:r>
              <a:rPr lang="en-US" sz="3200" b="1" i="1">
                <a:solidFill>
                  <a:srgbClr val="333300"/>
                </a:solidFill>
                <a:effectLst>
                  <a:outerShdw blurRad="38100" dist="38100" dir="2700000" algn="tl">
                    <a:srgbClr val="000000"/>
                  </a:outerShdw>
                </a:effectLst>
                <a:sym typeface="SymbolMono BT" pitchFamily="18" charset="2"/>
              </a:rPr>
              <a:t>(R</a:t>
            </a:r>
            <a:r>
              <a:rPr lang="en-US" sz="3200" b="1" i="1" baseline="-25000">
                <a:solidFill>
                  <a:srgbClr val="333300"/>
                </a:solidFill>
                <a:effectLst>
                  <a:outerShdw blurRad="38100" dist="38100" dir="2700000" algn="tl">
                    <a:srgbClr val="000000"/>
                  </a:outerShdw>
                </a:effectLst>
                <a:sym typeface="SymbolMono BT" pitchFamily="18" charset="2"/>
              </a:rPr>
              <a:t>m</a:t>
            </a:r>
            <a:r>
              <a:rPr lang="en-US" sz="3200" b="1" i="1">
                <a:solidFill>
                  <a:srgbClr val="333300"/>
                </a:solidFill>
                <a:effectLst>
                  <a:outerShdw blurRad="38100" dist="38100" dir="2700000" algn="tl">
                    <a:srgbClr val="000000"/>
                  </a:outerShdw>
                </a:effectLst>
                <a:sym typeface="SymbolMono BT" pitchFamily="18" charset="2"/>
              </a:rPr>
              <a:t>+ R</a:t>
            </a:r>
            <a:r>
              <a:rPr lang="en-US" sz="3200" b="1" i="1" baseline="-25000">
                <a:solidFill>
                  <a:srgbClr val="333300"/>
                </a:solidFill>
                <a:effectLst>
                  <a:outerShdw blurRad="38100" dist="38100" dir="2700000" algn="tl">
                    <a:srgbClr val="000000"/>
                  </a:outerShdw>
                </a:effectLst>
                <a:sym typeface="SymbolMono BT" pitchFamily="18" charset="2"/>
              </a:rPr>
              <a:t>g</a:t>
            </a:r>
            <a:r>
              <a:rPr lang="en-US" sz="3200" b="1" i="1">
                <a:solidFill>
                  <a:srgbClr val="333300"/>
                </a:solidFill>
                <a:effectLst>
                  <a:outerShdw blurRad="38100" dist="38100" dir="2700000" algn="tl">
                    <a:srgbClr val="000000"/>
                  </a:outerShdw>
                </a:effectLst>
                <a:sym typeface="SymbolMono BT" pitchFamily="18" charset="2"/>
              </a:rPr>
              <a:t>)</a:t>
            </a:r>
          </a:p>
        </p:txBody>
      </p:sp>
      <p:sp>
        <p:nvSpPr>
          <p:cNvPr id="48135" name="Line 16"/>
          <p:cNvSpPr>
            <a:spLocks noChangeShapeType="1"/>
          </p:cNvSpPr>
          <p:nvPr/>
        </p:nvSpPr>
        <p:spPr bwMode="auto">
          <a:xfrm>
            <a:off x="2971800" y="533400"/>
            <a:ext cx="762000" cy="685800"/>
          </a:xfrm>
          <a:prstGeom prst="line">
            <a:avLst/>
          </a:prstGeom>
          <a:noFill/>
          <a:ln w="50800">
            <a:solidFill>
              <a:srgbClr val="333300"/>
            </a:solidFill>
            <a:round/>
            <a:headEnd/>
            <a:tailEnd type="triangle" w="med" len="med"/>
          </a:ln>
        </p:spPr>
        <p:txBody>
          <a:bodyPr/>
          <a:lstStyle/>
          <a:p>
            <a:endParaRPr lang="en-US"/>
          </a:p>
        </p:txBody>
      </p:sp>
      <p:sp>
        <p:nvSpPr>
          <p:cNvPr id="48136" name="Line 17"/>
          <p:cNvSpPr>
            <a:spLocks noChangeShapeType="1"/>
          </p:cNvSpPr>
          <p:nvPr/>
        </p:nvSpPr>
        <p:spPr bwMode="auto">
          <a:xfrm>
            <a:off x="6172200" y="441325"/>
            <a:ext cx="152400" cy="854075"/>
          </a:xfrm>
          <a:prstGeom prst="line">
            <a:avLst/>
          </a:prstGeom>
          <a:noFill/>
          <a:ln w="50800">
            <a:solidFill>
              <a:srgbClr val="333300"/>
            </a:solidFill>
            <a:round/>
            <a:headEnd/>
            <a:tailEnd type="triangle" w="med" len="med"/>
          </a:ln>
        </p:spPr>
        <p:txBody>
          <a:bodyPr/>
          <a:lstStyle/>
          <a:p>
            <a:endParaRPr lang="en-US"/>
          </a:p>
        </p:txBody>
      </p:sp>
      <p:sp>
        <p:nvSpPr>
          <p:cNvPr id="48137" name="Line 18"/>
          <p:cNvSpPr>
            <a:spLocks noChangeShapeType="1"/>
          </p:cNvSpPr>
          <p:nvPr/>
        </p:nvSpPr>
        <p:spPr bwMode="auto">
          <a:xfrm flipV="1">
            <a:off x="3429000" y="1703388"/>
            <a:ext cx="838200" cy="1600200"/>
          </a:xfrm>
          <a:prstGeom prst="line">
            <a:avLst/>
          </a:prstGeom>
          <a:noFill/>
          <a:ln w="63500">
            <a:solidFill>
              <a:srgbClr val="660033"/>
            </a:solidFill>
            <a:round/>
            <a:headEnd/>
            <a:tailEnd type="stealth" w="med" len="med"/>
          </a:ln>
        </p:spPr>
        <p:txBody>
          <a:bodyPr/>
          <a:lstStyle/>
          <a:p>
            <a:endParaRPr lang="en-US"/>
          </a:p>
        </p:txBody>
      </p:sp>
      <p:sp>
        <p:nvSpPr>
          <p:cNvPr id="48138" name="Line 19"/>
          <p:cNvSpPr>
            <a:spLocks noChangeShapeType="1"/>
          </p:cNvSpPr>
          <p:nvPr/>
        </p:nvSpPr>
        <p:spPr bwMode="auto">
          <a:xfrm flipH="1">
            <a:off x="5334000" y="1828800"/>
            <a:ext cx="762000" cy="2160588"/>
          </a:xfrm>
          <a:prstGeom prst="line">
            <a:avLst/>
          </a:prstGeom>
          <a:noFill/>
          <a:ln w="63500">
            <a:solidFill>
              <a:srgbClr val="660033"/>
            </a:solidFill>
            <a:round/>
            <a:headEnd type="triangle" w="med" len="med"/>
            <a:tailEnd/>
          </a:ln>
        </p:spPr>
        <p:txBody>
          <a:bodyPr/>
          <a:lstStyle/>
          <a:p>
            <a:endParaRPr lang="en-US"/>
          </a:p>
        </p:txBody>
      </p:sp>
      <p:grpSp>
        <p:nvGrpSpPr>
          <p:cNvPr id="5" name="Group 20"/>
          <p:cNvGrpSpPr>
            <a:grpSpLocks/>
          </p:cNvGrpSpPr>
          <p:nvPr/>
        </p:nvGrpSpPr>
        <p:grpSpPr bwMode="auto">
          <a:xfrm>
            <a:off x="1600200" y="1074738"/>
            <a:ext cx="685800" cy="609600"/>
            <a:chOff x="1200" y="1056"/>
            <a:chExt cx="432" cy="240"/>
          </a:xfrm>
        </p:grpSpPr>
        <p:sp>
          <p:nvSpPr>
            <p:cNvPr id="48151" name="Line 21"/>
            <p:cNvSpPr>
              <a:spLocks noChangeShapeType="1"/>
            </p:cNvSpPr>
            <p:nvPr/>
          </p:nvSpPr>
          <p:spPr bwMode="auto">
            <a:xfrm flipH="1">
              <a:off x="1200" y="1056"/>
              <a:ext cx="432" cy="0"/>
            </a:xfrm>
            <a:prstGeom prst="line">
              <a:avLst/>
            </a:prstGeom>
            <a:noFill/>
            <a:ln w="38100">
              <a:solidFill>
                <a:srgbClr val="333300"/>
              </a:solidFill>
              <a:round/>
              <a:headEnd/>
              <a:tailEnd/>
            </a:ln>
          </p:spPr>
          <p:txBody>
            <a:bodyPr/>
            <a:lstStyle/>
            <a:p>
              <a:endParaRPr lang="en-US"/>
            </a:p>
          </p:txBody>
        </p:sp>
        <p:sp>
          <p:nvSpPr>
            <p:cNvPr id="48152" name="Line 22"/>
            <p:cNvSpPr>
              <a:spLocks noChangeShapeType="1"/>
            </p:cNvSpPr>
            <p:nvPr/>
          </p:nvSpPr>
          <p:spPr bwMode="auto">
            <a:xfrm>
              <a:off x="1200" y="1056"/>
              <a:ext cx="0" cy="240"/>
            </a:xfrm>
            <a:prstGeom prst="line">
              <a:avLst/>
            </a:prstGeom>
            <a:noFill/>
            <a:ln w="38100">
              <a:solidFill>
                <a:srgbClr val="333300"/>
              </a:solidFill>
              <a:round/>
              <a:headEnd/>
              <a:tailEnd type="triangle" w="med" len="med"/>
            </a:ln>
          </p:spPr>
          <p:txBody>
            <a:bodyPr/>
            <a:lstStyle/>
            <a:p>
              <a:endParaRPr lang="en-US"/>
            </a:p>
          </p:txBody>
        </p:sp>
      </p:grpSp>
      <p:grpSp>
        <p:nvGrpSpPr>
          <p:cNvPr id="6" name="Group 23"/>
          <p:cNvGrpSpPr>
            <a:grpSpLocks/>
          </p:cNvGrpSpPr>
          <p:nvPr/>
        </p:nvGrpSpPr>
        <p:grpSpPr bwMode="auto">
          <a:xfrm>
            <a:off x="163513" y="1728788"/>
            <a:ext cx="3132137" cy="2120900"/>
            <a:chOff x="103" y="1089"/>
            <a:chExt cx="1973" cy="1336"/>
          </a:xfrm>
        </p:grpSpPr>
        <p:pic>
          <p:nvPicPr>
            <p:cNvPr id="48148" name="Picture 24" descr="MOD17A3"/>
            <p:cNvPicPr>
              <a:picLocks noChangeAspect="1" noChangeArrowheads="1"/>
            </p:cNvPicPr>
            <p:nvPr/>
          </p:nvPicPr>
          <p:blipFill>
            <a:blip r:embed="rId6" cstate="print"/>
            <a:srcRect l="4736"/>
            <a:stretch>
              <a:fillRect/>
            </a:stretch>
          </p:blipFill>
          <p:spPr bwMode="auto">
            <a:xfrm>
              <a:off x="114" y="1103"/>
              <a:ext cx="1950" cy="1035"/>
            </a:xfrm>
            <a:prstGeom prst="rect">
              <a:avLst/>
            </a:prstGeom>
            <a:noFill/>
            <a:ln w="9525">
              <a:noFill/>
              <a:miter lim="800000"/>
              <a:headEnd/>
              <a:tailEnd/>
            </a:ln>
          </p:spPr>
        </p:pic>
        <p:sp>
          <p:nvSpPr>
            <p:cNvPr id="48149" name="Rectangle 25"/>
            <p:cNvSpPr>
              <a:spLocks noChangeArrowheads="1"/>
            </p:cNvSpPr>
            <p:nvPr/>
          </p:nvSpPr>
          <p:spPr bwMode="auto">
            <a:xfrm>
              <a:off x="108" y="1089"/>
              <a:ext cx="1968" cy="1051"/>
            </a:xfrm>
            <a:prstGeom prst="rect">
              <a:avLst/>
            </a:prstGeom>
            <a:noFill/>
            <a:ln w="38100">
              <a:solidFill>
                <a:srgbClr val="660033"/>
              </a:solidFill>
              <a:miter lim="800000"/>
              <a:headEnd/>
              <a:tailEnd/>
            </a:ln>
          </p:spPr>
          <p:txBody>
            <a:bodyPr wrap="none" anchor="ctr"/>
            <a:lstStyle/>
            <a:p>
              <a:endParaRPr lang="en-US"/>
            </a:p>
          </p:txBody>
        </p:sp>
        <p:sp>
          <p:nvSpPr>
            <p:cNvPr id="48150" name="Text Box 26"/>
            <p:cNvSpPr txBox="1">
              <a:spLocks noChangeArrowheads="1"/>
            </p:cNvSpPr>
            <p:nvPr/>
          </p:nvSpPr>
          <p:spPr bwMode="auto">
            <a:xfrm>
              <a:off x="103" y="2098"/>
              <a:ext cx="552" cy="327"/>
            </a:xfrm>
            <a:prstGeom prst="rect">
              <a:avLst/>
            </a:prstGeom>
            <a:noFill/>
            <a:ln w="9525">
              <a:noFill/>
              <a:miter lim="800000"/>
              <a:headEnd/>
              <a:tailEnd/>
            </a:ln>
          </p:spPr>
          <p:txBody>
            <a:bodyPr wrap="none">
              <a:spAutoFit/>
            </a:bodyPr>
            <a:lstStyle/>
            <a:p>
              <a:pPr eaLnBrk="1" hangingPunct="1"/>
              <a:r>
                <a:rPr lang="en-US" sz="2800" b="1" i="1">
                  <a:solidFill>
                    <a:srgbClr val="660033"/>
                  </a:solidFill>
                  <a:latin typeface="Times New Roman" pitchFamily="18" charset="0"/>
                </a:rPr>
                <a:t>NPP</a:t>
              </a:r>
            </a:p>
          </p:txBody>
        </p:sp>
      </p:grpSp>
      <p:sp>
        <p:nvSpPr>
          <p:cNvPr id="48141" name="Rectangle 27"/>
          <p:cNvSpPr>
            <a:spLocks noChangeArrowheads="1"/>
          </p:cNvSpPr>
          <p:nvPr/>
        </p:nvSpPr>
        <p:spPr bwMode="auto">
          <a:xfrm>
            <a:off x="95250" y="74613"/>
            <a:ext cx="8991600" cy="6705600"/>
          </a:xfrm>
          <a:prstGeom prst="rect">
            <a:avLst/>
          </a:prstGeom>
          <a:noFill/>
          <a:ln w="63500">
            <a:solidFill>
              <a:schemeClr val="tx1"/>
            </a:solidFill>
            <a:miter lim="800000"/>
            <a:headEnd/>
            <a:tailEnd/>
          </a:ln>
        </p:spPr>
        <p:txBody>
          <a:bodyPr wrap="none" anchor="ctr"/>
          <a:lstStyle/>
          <a:p>
            <a:endParaRPr lang="en-US"/>
          </a:p>
        </p:txBody>
      </p:sp>
      <p:sp>
        <p:nvSpPr>
          <p:cNvPr id="48142" name="AutoShape 28" descr="mod15_BU_v4_4km_2003_apr_lai"/>
          <p:cNvSpPr>
            <a:spLocks noChangeAspect="1" noChangeArrowheads="1"/>
          </p:cNvSpPr>
          <p:nvPr/>
        </p:nvSpPr>
        <p:spPr bwMode="auto">
          <a:xfrm>
            <a:off x="-2514600" y="482600"/>
            <a:ext cx="14173200" cy="5908675"/>
          </a:xfrm>
          <a:prstGeom prst="rect">
            <a:avLst/>
          </a:prstGeom>
          <a:noFill/>
          <a:ln w="9525">
            <a:noFill/>
            <a:miter lim="800000"/>
            <a:headEnd/>
            <a:tailEnd/>
          </a:ln>
        </p:spPr>
        <p:txBody>
          <a:bodyPr/>
          <a:lstStyle/>
          <a:p>
            <a:endParaRPr lang="en-US"/>
          </a:p>
        </p:txBody>
      </p:sp>
      <p:sp>
        <p:nvSpPr>
          <p:cNvPr id="48143" name="AutoShape 29" descr="mod15_BU_v4_4km_2003_apr_lai"/>
          <p:cNvSpPr>
            <a:spLocks noChangeAspect="1" noChangeArrowheads="1"/>
          </p:cNvSpPr>
          <p:nvPr/>
        </p:nvSpPr>
        <p:spPr bwMode="auto">
          <a:xfrm>
            <a:off x="-2514600" y="482600"/>
            <a:ext cx="14173200" cy="5908675"/>
          </a:xfrm>
          <a:prstGeom prst="rect">
            <a:avLst/>
          </a:prstGeom>
          <a:noFill/>
          <a:ln w="9525">
            <a:noFill/>
            <a:miter lim="800000"/>
            <a:headEnd/>
            <a:tailEnd/>
          </a:ln>
        </p:spPr>
        <p:txBody>
          <a:bodyPr/>
          <a:lstStyle/>
          <a:p>
            <a:endParaRPr lang="en-US"/>
          </a:p>
        </p:txBody>
      </p:sp>
      <p:sp>
        <p:nvSpPr>
          <p:cNvPr id="48144" name="AutoShape 30" descr="mod15_BU_v4_4km_2003_apr_lai"/>
          <p:cNvSpPr>
            <a:spLocks noChangeAspect="1" noChangeArrowheads="1"/>
          </p:cNvSpPr>
          <p:nvPr/>
        </p:nvSpPr>
        <p:spPr bwMode="auto">
          <a:xfrm>
            <a:off x="-2514600" y="482600"/>
            <a:ext cx="14173200" cy="5908675"/>
          </a:xfrm>
          <a:prstGeom prst="rect">
            <a:avLst/>
          </a:prstGeom>
          <a:noFill/>
          <a:ln w="9525">
            <a:noFill/>
            <a:miter lim="800000"/>
            <a:headEnd/>
            <a:tailEnd/>
          </a:ln>
        </p:spPr>
        <p:txBody>
          <a:bodyPr/>
          <a:lstStyle/>
          <a:p>
            <a:endParaRPr lang="en-US"/>
          </a:p>
        </p:txBody>
      </p:sp>
      <p:sp>
        <p:nvSpPr>
          <p:cNvPr id="48145" name="AutoShape 31" descr="mod15_BU_v4_4km_2003_apr_lai"/>
          <p:cNvSpPr>
            <a:spLocks noChangeAspect="1" noChangeArrowheads="1"/>
          </p:cNvSpPr>
          <p:nvPr/>
        </p:nvSpPr>
        <p:spPr bwMode="auto">
          <a:xfrm>
            <a:off x="-2514600" y="482600"/>
            <a:ext cx="14173200" cy="5908675"/>
          </a:xfrm>
          <a:prstGeom prst="rect">
            <a:avLst/>
          </a:prstGeom>
          <a:noFill/>
          <a:ln w="9525">
            <a:noFill/>
            <a:miter lim="800000"/>
            <a:headEnd/>
            <a:tailEnd/>
          </a:ln>
        </p:spPr>
        <p:txBody>
          <a:bodyPr/>
          <a:lstStyle/>
          <a:p>
            <a:endParaRPr lang="en-US"/>
          </a:p>
        </p:txBody>
      </p:sp>
      <p:sp>
        <p:nvSpPr>
          <p:cNvPr id="48146" name="Line 32"/>
          <p:cNvSpPr>
            <a:spLocks noChangeShapeType="1"/>
          </p:cNvSpPr>
          <p:nvPr/>
        </p:nvSpPr>
        <p:spPr bwMode="auto">
          <a:xfrm>
            <a:off x="6629400" y="1828800"/>
            <a:ext cx="1219200" cy="808038"/>
          </a:xfrm>
          <a:prstGeom prst="line">
            <a:avLst/>
          </a:prstGeom>
          <a:noFill/>
          <a:ln w="63500">
            <a:solidFill>
              <a:srgbClr val="660033"/>
            </a:solidFill>
            <a:round/>
            <a:headEnd type="triangle" w="med" len="med"/>
            <a:tailEnd/>
          </a:ln>
        </p:spPr>
        <p:txBody>
          <a:bodyPr/>
          <a:lstStyle/>
          <a:p>
            <a:endParaRPr lang="en-US"/>
          </a:p>
        </p:txBody>
      </p:sp>
      <p:sp>
        <p:nvSpPr>
          <p:cNvPr id="48147" name="Rectangle 33"/>
          <p:cNvSpPr>
            <a:spLocks noChangeArrowheads="1"/>
          </p:cNvSpPr>
          <p:nvPr/>
        </p:nvSpPr>
        <p:spPr bwMode="auto">
          <a:xfrm>
            <a:off x="7715250" y="2600325"/>
            <a:ext cx="1200150" cy="1190625"/>
          </a:xfrm>
          <a:prstGeom prst="rect">
            <a:avLst/>
          </a:prstGeom>
          <a:noFill/>
          <a:ln w="9525">
            <a:noFill/>
            <a:miter lim="800000"/>
            <a:headEnd/>
            <a:tailEnd/>
          </a:ln>
        </p:spPr>
        <p:txBody>
          <a:bodyPr wrap="none">
            <a:spAutoFit/>
          </a:bodyPr>
          <a:lstStyle/>
          <a:p>
            <a:pPr eaLnBrk="1" hangingPunct="1"/>
            <a:r>
              <a:rPr lang="en-US" b="1">
                <a:solidFill>
                  <a:srgbClr val="333300"/>
                </a:solidFill>
                <a:latin typeface="Times New Roman" pitchFamily="18" charset="0"/>
              </a:rPr>
              <a:t>Biome</a:t>
            </a:r>
          </a:p>
          <a:p>
            <a:pPr eaLnBrk="1" hangingPunct="1"/>
            <a:r>
              <a:rPr lang="en-US" b="1">
                <a:solidFill>
                  <a:srgbClr val="333300"/>
                </a:solidFill>
                <a:latin typeface="Times New Roman" pitchFamily="18" charset="0"/>
              </a:rPr>
              <a:t>Properties</a:t>
            </a:r>
          </a:p>
          <a:p>
            <a:pPr eaLnBrk="1" hangingPunct="1"/>
            <a:r>
              <a:rPr lang="en-US" b="1">
                <a:solidFill>
                  <a:srgbClr val="333300"/>
                </a:solidFill>
                <a:latin typeface="Times New Roman" pitchFamily="18" charset="0"/>
              </a:rPr>
              <a:t>Look-Up</a:t>
            </a:r>
          </a:p>
          <a:p>
            <a:pPr eaLnBrk="1" hangingPunct="1"/>
            <a:r>
              <a:rPr lang="en-US" b="1">
                <a:solidFill>
                  <a:srgbClr val="333300"/>
                </a:solidFill>
                <a:latin typeface="Times New Roman" pitchFamily="18" charset="0"/>
              </a:rPr>
              <a:t>Table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a:xfrm>
            <a:off x="0" y="76200"/>
            <a:ext cx="9144000" cy="1143000"/>
          </a:xfrm>
        </p:spPr>
        <p:txBody>
          <a:bodyPr/>
          <a:lstStyle/>
          <a:p>
            <a:pPr eaLnBrk="1" hangingPunct="1">
              <a:defRPr/>
            </a:pPr>
            <a:r>
              <a:rPr lang="en-US" sz="3200" smtClean="0">
                <a:solidFill>
                  <a:srgbClr val="006600"/>
                </a:solidFill>
                <a:effectLst>
                  <a:outerShdw blurRad="38100" dist="38100" dir="2700000" algn="tl">
                    <a:srgbClr val="C0C0C0"/>
                  </a:outerShdw>
                </a:effectLst>
                <a:latin typeface="Arial Black" pitchFamily="34" charset="0"/>
              </a:rPr>
              <a:t>Comparison of GPP from Terra-MODIS and AmeriFlux Network Towers</a:t>
            </a:r>
          </a:p>
        </p:txBody>
      </p:sp>
      <p:pic>
        <p:nvPicPr>
          <p:cNvPr id="3077" name="Picture 14" descr="NTSG Logo"/>
          <p:cNvPicPr>
            <a:picLocks noChangeAspect="1" noChangeArrowheads="1"/>
          </p:cNvPicPr>
          <p:nvPr/>
        </p:nvPicPr>
        <p:blipFill>
          <a:blip r:embed="rId4" cstate="print"/>
          <a:srcRect/>
          <a:stretch>
            <a:fillRect/>
          </a:stretch>
        </p:blipFill>
        <p:spPr bwMode="auto">
          <a:xfrm>
            <a:off x="7881938" y="5705475"/>
            <a:ext cx="1233487" cy="1106488"/>
          </a:xfrm>
          <a:prstGeom prst="rect">
            <a:avLst/>
          </a:prstGeom>
          <a:noFill/>
          <a:ln w="9525">
            <a:noFill/>
            <a:miter lim="800000"/>
            <a:headEnd/>
            <a:tailEnd/>
          </a:ln>
        </p:spPr>
      </p:pic>
      <p:graphicFrame>
        <p:nvGraphicFramePr>
          <p:cNvPr id="3074" name="Object 12"/>
          <p:cNvGraphicFramePr>
            <a:graphicFrameLocks noGrp="1" noChangeAspect="1"/>
          </p:cNvGraphicFramePr>
          <p:nvPr>
            <p:ph idx="1"/>
          </p:nvPr>
        </p:nvGraphicFramePr>
        <p:xfrm>
          <a:off x="0" y="1143000"/>
          <a:ext cx="9144000" cy="4405313"/>
        </p:xfrm>
        <a:graphic>
          <a:graphicData uri="http://schemas.openxmlformats.org/presentationml/2006/ole">
            <mc:AlternateContent xmlns:mc="http://schemas.openxmlformats.org/markup-compatibility/2006">
              <mc:Choice xmlns:v="urn:schemas-microsoft-com:vml" Requires="v">
                <p:oleObj spid="_x0000_s367640" name="Image" r:id="rId5" imgW="11187302" imgH="7060317" progId="">
                  <p:embed/>
                </p:oleObj>
              </mc:Choice>
              <mc:Fallback>
                <p:oleObj name="Image" r:id="rId5" imgW="11187302" imgH="706031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43000"/>
                        <a:ext cx="9144000" cy="4405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8" name="Text Box 15"/>
          <p:cNvSpPr txBox="1">
            <a:spLocks noChangeArrowheads="1"/>
          </p:cNvSpPr>
          <p:nvPr/>
        </p:nvSpPr>
        <p:spPr bwMode="auto">
          <a:xfrm>
            <a:off x="1062038" y="5410200"/>
            <a:ext cx="6924675" cy="1431925"/>
          </a:xfrm>
          <a:prstGeom prst="rect">
            <a:avLst/>
          </a:prstGeom>
          <a:noFill/>
          <a:ln w="9525">
            <a:noFill/>
            <a:miter lim="800000"/>
            <a:headEnd/>
            <a:tailEnd/>
          </a:ln>
        </p:spPr>
        <p:txBody>
          <a:bodyPr>
            <a:spAutoFit/>
          </a:bodyPr>
          <a:lstStyle/>
          <a:p>
            <a:pPr eaLnBrk="1" hangingPunct="1"/>
            <a:r>
              <a:rPr lang="en-US" sz="2200" b="1">
                <a:solidFill>
                  <a:srgbClr val="006600"/>
                </a:solidFill>
                <a:latin typeface="Arial" charset="0"/>
              </a:rPr>
              <a:t>Biome types used in comparison:  forests (evergreen needleleaf, deciduous broadleaf, and mixed species), oak savanna, grassland, tundra, and chaparral.</a:t>
            </a:r>
          </a:p>
        </p:txBody>
      </p:sp>
      <p:pic>
        <p:nvPicPr>
          <p:cNvPr id="3079" name="Picture 18" descr="AmFl"/>
          <p:cNvPicPr>
            <a:picLocks noChangeAspect="1" noChangeArrowheads="1"/>
          </p:cNvPicPr>
          <p:nvPr/>
        </p:nvPicPr>
        <p:blipFill>
          <a:blip r:embed="rId7" cstate="print"/>
          <a:srcRect/>
          <a:stretch>
            <a:fillRect/>
          </a:stretch>
        </p:blipFill>
        <p:spPr bwMode="auto">
          <a:xfrm>
            <a:off x="65088" y="5800725"/>
            <a:ext cx="906462" cy="990600"/>
          </a:xfrm>
          <a:prstGeom prst="rect">
            <a:avLst/>
          </a:prstGeom>
          <a:noFill/>
          <a:ln w="9525">
            <a:noFill/>
            <a:miter lim="800000"/>
            <a:headEnd/>
            <a:tailEnd/>
          </a:ln>
        </p:spPr>
      </p:pic>
    </p:spTree>
    <p:extLst>
      <p:ext uri="{BB962C8B-B14F-4D97-AF65-F5344CB8AC3E}">
        <p14:creationId xmlns:p14="http://schemas.microsoft.com/office/powerpoint/2010/main" val="29286065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endParaRPr lang="en-US" smtClean="0"/>
          </a:p>
        </p:txBody>
      </p:sp>
      <p:pic>
        <p:nvPicPr>
          <p:cNvPr id="242691" name="Content Placeholder 3" descr="H:\1-SWR\KeelingMemorial\TerrMonitoringFigures\FIGURE 3tif.tif"/>
          <p:cNvPicPr>
            <a:picLocks noGrp="1" noChangeAspect="1" noChangeArrowheads="1"/>
          </p:cNvPicPr>
          <p:nvPr>
            <p:ph idx="1"/>
          </p:nvPr>
        </p:nvPicPr>
        <p:blipFill>
          <a:blip r:embed="rId3" cstate="print"/>
          <a:srcRect/>
          <a:stretch>
            <a:fillRect/>
          </a:stretch>
        </p:blipFill>
        <p:spPr>
          <a:xfrm>
            <a:off x="0" y="3657600"/>
            <a:ext cx="9144000" cy="3200400"/>
          </a:xfrm>
          <a:noFill/>
        </p:spPr>
      </p:pic>
      <p:pic>
        <p:nvPicPr>
          <p:cNvPr id="2" name="Picture 1"/>
          <p:cNvPicPr>
            <a:picLocks noChangeAspect="1"/>
          </p:cNvPicPr>
          <p:nvPr/>
        </p:nvPicPr>
        <p:blipFill>
          <a:blip r:embed="rId4"/>
          <a:stretch>
            <a:fillRect/>
          </a:stretch>
        </p:blipFill>
        <p:spPr>
          <a:xfrm>
            <a:off x="0" y="0"/>
            <a:ext cx="9144000" cy="4038600"/>
          </a:xfrm>
          <a:prstGeom prst="rect">
            <a:avLst/>
          </a:prstGeom>
        </p:spPr>
      </p:pic>
    </p:spTree>
    <p:extLst>
      <p:ext uri="{BB962C8B-B14F-4D97-AF65-F5344CB8AC3E}">
        <p14:creationId xmlns:p14="http://schemas.microsoft.com/office/powerpoint/2010/main" val="10163475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0"/>
            <a:ext cx="8458200" cy="679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960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6600"/>
        </a:solidFill>
        <a:effectLst/>
      </p:bgPr>
    </p:bg>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0" y="0"/>
            <a:ext cx="9144000" cy="519113"/>
          </a:xfrm>
          <a:prstGeom prst="rect">
            <a:avLst/>
          </a:prstGeom>
          <a:solidFill>
            <a:srgbClr val="006600"/>
          </a:solidFill>
          <a:ln w="9525">
            <a:noFill/>
            <a:miter lim="800000"/>
            <a:headEnd/>
            <a:tailEnd/>
          </a:ln>
          <a:effectLst/>
        </p:spPr>
        <p:txBody>
          <a:bodyPr>
            <a:spAutoFit/>
          </a:bodyPr>
          <a:lstStyle/>
          <a:p>
            <a:pPr algn="ctr" eaLnBrk="1" hangingPunct="1">
              <a:defRPr/>
            </a:pPr>
            <a:r>
              <a:rPr lang="en-US" sz="2800">
                <a:solidFill>
                  <a:srgbClr val="FFFFFF"/>
                </a:solidFill>
                <a:effectLst>
                  <a:outerShdw blurRad="38100" dist="38100" dir="2700000" algn="tl">
                    <a:srgbClr val="000000"/>
                  </a:outerShdw>
                </a:effectLst>
                <a:latin typeface="Arial Black" pitchFamily="34" charset="0"/>
              </a:rPr>
              <a:t>Change in Terrestrial NPP from 1982 to 1999</a:t>
            </a:r>
          </a:p>
        </p:txBody>
      </p:sp>
      <p:sp>
        <p:nvSpPr>
          <p:cNvPr id="245763" name="Text Box 3"/>
          <p:cNvSpPr txBox="1">
            <a:spLocks noChangeArrowheads="1"/>
          </p:cNvSpPr>
          <p:nvPr/>
        </p:nvSpPr>
        <p:spPr bwMode="auto">
          <a:xfrm>
            <a:off x="4814888" y="6457950"/>
            <a:ext cx="4329112" cy="396875"/>
          </a:xfrm>
          <a:prstGeom prst="rect">
            <a:avLst/>
          </a:prstGeom>
          <a:noFill/>
          <a:ln w="9525">
            <a:noFill/>
            <a:miter lim="800000"/>
            <a:headEnd/>
            <a:tailEnd/>
          </a:ln>
        </p:spPr>
        <p:txBody>
          <a:bodyPr wrap="none">
            <a:spAutoFit/>
          </a:bodyPr>
          <a:lstStyle/>
          <a:p>
            <a:pPr eaLnBrk="1" hangingPunct="1"/>
            <a:r>
              <a:rPr lang="en-US" sz="2000">
                <a:solidFill>
                  <a:srgbClr val="FFFFFF"/>
                </a:solidFill>
                <a:latin typeface="Arial" pitchFamily="34" charset="0"/>
              </a:rPr>
              <a:t>Nemani et al., Science June 6</a:t>
            </a:r>
            <a:r>
              <a:rPr lang="en-US" sz="2000" baseline="30000">
                <a:solidFill>
                  <a:srgbClr val="FFFFFF"/>
                </a:solidFill>
                <a:latin typeface="Arial" pitchFamily="34" charset="0"/>
              </a:rPr>
              <a:t>th</a:t>
            </a:r>
            <a:r>
              <a:rPr lang="en-US" sz="2000">
                <a:solidFill>
                  <a:srgbClr val="FFFFFF"/>
                </a:solidFill>
                <a:latin typeface="Arial" pitchFamily="34" charset="0"/>
              </a:rPr>
              <a:t> 2003</a:t>
            </a:r>
          </a:p>
        </p:txBody>
      </p:sp>
      <p:pic>
        <p:nvPicPr>
          <p:cNvPr id="245764" name="Picture 4" descr="npp_change_bump_lrg"/>
          <p:cNvPicPr>
            <a:picLocks noChangeAspect="1" noChangeArrowheads="1"/>
          </p:cNvPicPr>
          <p:nvPr/>
        </p:nvPicPr>
        <p:blipFill>
          <a:blip r:embed="rId3" cstate="print"/>
          <a:srcRect/>
          <a:stretch>
            <a:fillRect/>
          </a:stretch>
        </p:blipFill>
        <p:spPr bwMode="auto">
          <a:xfrm>
            <a:off x="0" y="762000"/>
            <a:ext cx="9144000" cy="5562600"/>
          </a:xfrm>
          <a:prstGeom prst="rect">
            <a:avLst/>
          </a:prstGeom>
          <a:noFill/>
          <a:ln w="9525">
            <a:noFill/>
            <a:miter lim="800000"/>
            <a:headEnd/>
            <a:tailEnd/>
          </a:ln>
        </p:spPr>
      </p:pic>
    </p:spTree>
    <p:extLst>
      <p:ext uri="{BB962C8B-B14F-4D97-AF65-F5344CB8AC3E}">
        <p14:creationId xmlns:p14="http://schemas.microsoft.com/office/powerpoint/2010/main" val="2559089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5867400" y="990600"/>
            <a:ext cx="3124200" cy="3733800"/>
          </a:xfrm>
        </p:spPr>
        <p:txBody>
          <a:bodyPr/>
          <a:lstStyle/>
          <a:p>
            <a:pPr algn="l"/>
            <a:r>
              <a:rPr lang="en-US" altLang="en-US" sz="3600" b="1" dirty="0" smtClean="0"/>
              <a:t>37 languages</a:t>
            </a:r>
            <a:br>
              <a:rPr lang="en-US" altLang="en-US" sz="3600" b="1" dirty="0" smtClean="0"/>
            </a:br>
            <a:r>
              <a:rPr lang="en-US" altLang="en-US" sz="3600" b="1" dirty="0" smtClean="0"/>
              <a:t/>
            </a:r>
            <a:br>
              <a:rPr lang="en-US" altLang="en-US" sz="3600" b="1" dirty="0" smtClean="0"/>
            </a:br>
            <a:r>
              <a:rPr lang="en-US" altLang="en-US" sz="3600" b="1" dirty="0" smtClean="0"/>
              <a:t>12 million</a:t>
            </a:r>
            <a:br>
              <a:rPr lang="en-US" altLang="en-US" sz="3600" b="1" dirty="0" smtClean="0"/>
            </a:br>
            <a:r>
              <a:rPr lang="en-US" altLang="en-US" sz="3600" b="1" dirty="0" smtClean="0"/>
              <a:t> copies sold</a:t>
            </a:r>
            <a:br>
              <a:rPr lang="en-US" altLang="en-US" sz="3600" b="1" dirty="0" smtClean="0"/>
            </a:br>
            <a:r>
              <a:rPr lang="en-US" altLang="en-US" sz="3600" b="1" dirty="0"/>
              <a:t/>
            </a:r>
            <a:br>
              <a:rPr lang="en-US" altLang="en-US" sz="3600" b="1" dirty="0"/>
            </a:br>
            <a:r>
              <a:rPr lang="en-US" altLang="en-US" sz="3600" b="1" dirty="0" smtClean="0"/>
              <a:t>top-selling environmental title in history</a:t>
            </a:r>
          </a:p>
        </p:txBody>
      </p:sp>
      <p:pic>
        <p:nvPicPr>
          <p:cNvPr id="81923" name="Picture 3" descr="Scan002.jpg"/>
          <p:cNvPicPr>
            <a:picLocks noGrp="1" noChangeAspect="1"/>
          </p:cNvPicPr>
          <p:nvPr>
            <p:ph type="body" idx="1"/>
          </p:nvPr>
        </p:nvPicPr>
        <p:blipFill>
          <a:blip r:embed="rId3">
            <a:extLst>
              <a:ext uri="{28A0092B-C50C-407E-A947-70E740481C1C}">
                <a14:useLocalDpi xmlns:a14="http://schemas.microsoft.com/office/drawing/2010/main" val="0"/>
              </a:ext>
            </a:extLst>
          </a:blip>
          <a:srcRect l="31111" t="5249" r="7777" b="22461"/>
          <a:stretch>
            <a:fillRect/>
          </a:stretch>
        </p:blipFill>
        <p:spPr>
          <a:xfrm>
            <a:off x="462321" y="0"/>
            <a:ext cx="5313363" cy="6858000"/>
          </a:xfrm>
        </p:spPr>
      </p:pic>
      <p:sp>
        <p:nvSpPr>
          <p:cNvPr id="6" name="TextBox 5"/>
          <p:cNvSpPr txBox="1"/>
          <p:nvPr/>
        </p:nvSpPr>
        <p:spPr>
          <a:xfrm rot="19148284">
            <a:off x="3829990" y="3946295"/>
            <a:ext cx="1422400" cy="823912"/>
          </a:xfrm>
          <a:prstGeom prst="rect">
            <a:avLst/>
          </a:prstGeom>
          <a:noFill/>
        </p:spPr>
        <p:txBody>
          <a:bodyPr wrap="none">
            <a:spAutoFit/>
          </a:bodyPr>
          <a:lstStyle/>
          <a:p>
            <a:pPr>
              <a:defRPr/>
            </a:pPr>
            <a:r>
              <a:rPr lang="en-US" sz="4800" b="1" dirty="0">
                <a:solidFill>
                  <a:srgbClr val="008000"/>
                </a:solidFill>
                <a:effectLst>
                  <a:outerShdw blurRad="38100" dist="38100" dir="2700000" algn="tl">
                    <a:srgbClr val="000000">
                      <a:alpha val="43137"/>
                    </a:srgbClr>
                  </a:outerShdw>
                </a:effectLst>
                <a:latin typeface="Times New Roman"/>
              </a:rPr>
              <a:t>1972</a:t>
            </a:r>
          </a:p>
        </p:txBody>
      </p:sp>
    </p:spTree>
    <p:extLst>
      <p:ext uri="{BB962C8B-B14F-4D97-AF65-F5344CB8AC3E}">
        <p14:creationId xmlns:p14="http://schemas.microsoft.com/office/powerpoint/2010/main" val="30669706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3138" y="0"/>
            <a:ext cx="5523884" cy="523220"/>
          </a:xfrm>
          <a:prstGeom prst="rect">
            <a:avLst/>
          </a:prstGeom>
          <a:noFill/>
        </p:spPr>
        <p:txBody>
          <a:bodyPr wrap="none" rtlCol="0">
            <a:spAutoFit/>
          </a:bodyPr>
          <a:lstStyle/>
          <a:p>
            <a:pPr algn="ctr" eaLnBrk="1" fontAlgn="auto" hangingPunct="1">
              <a:spcBef>
                <a:spcPts val="0"/>
              </a:spcBef>
              <a:spcAft>
                <a:spcPts val="0"/>
              </a:spcAft>
            </a:pPr>
            <a:r>
              <a:rPr lang="en-US" sz="2800" b="1" dirty="0">
                <a:solidFill>
                  <a:prstClr val="black"/>
                </a:solidFill>
                <a:latin typeface="Garamond" pitchFamily="18" charset="0"/>
              </a:rPr>
              <a:t>Net Primary Productivity Indicator</a:t>
            </a:r>
          </a:p>
        </p:txBody>
      </p:sp>
      <p:cxnSp>
        <p:nvCxnSpPr>
          <p:cNvPr id="5" name="Straight Connector 4"/>
          <p:cNvCxnSpPr/>
          <p:nvPr/>
        </p:nvCxnSpPr>
        <p:spPr>
          <a:xfrm>
            <a:off x="0" y="457200"/>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Y:\NCA_Indicators\NCAC_NASA_Team_Meeting\Report_Visuals\NPP_anomaly_2000_2001.jpg"/>
          <p:cNvPicPr/>
          <p:nvPr/>
        </p:nvPicPr>
        <p:blipFill rotWithShape="1">
          <a:blip r:embed="rId2" cstate="print">
            <a:clrChange>
              <a:clrFrom>
                <a:srgbClr val="FFFFFF"/>
              </a:clrFrom>
              <a:clrTo>
                <a:srgbClr val="FFFFFF">
                  <a:alpha val="0"/>
                </a:srgbClr>
              </a:clrTo>
            </a:clrChange>
          </a:blip>
          <a:srcRect l="13793"/>
          <a:stretch/>
        </p:blipFill>
        <p:spPr bwMode="auto">
          <a:xfrm>
            <a:off x="1371600" y="533400"/>
            <a:ext cx="7620000" cy="3048000"/>
          </a:xfrm>
          <a:prstGeom prst="rect">
            <a:avLst/>
          </a:prstGeom>
          <a:noFill/>
          <a:ln>
            <a:noFill/>
          </a:ln>
        </p:spPr>
      </p:pic>
      <p:grpSp>
        <p:nvGrpSpPr>
          <p:cNvPr id="21" name="Group 20"/>
          <p:cNvGrpSpPr/>
          <p:nvPr/>
        </p:nvGrpSpPr>
        <p:grpSpPr>
          <a:xfrm>
            <a:off x="436636" y="4665806"/>
            <a:ext cx="1529071" cy="1447800"/>
            <a:chOff x="7467600" y="4191000"/>
            <a:chExt cx="1529071" cy="1447800"/>
          </a:xfrm>
        </p:grpSpPr>
        <p:grpSp>
          <p:nvGrpSpPr>
            <p:cNvPr id="14" name="Group 13"/>
            <p:cNvGrpSpPr/>
            <p:nvPr/>
          </p:nvGrpSpPr>
          <p:grpSpPr>
            <a:xfrm>
              <a:off x="7467600" y="4267200"/>
              <a:ext cx="381000" cy="1295400"/>
              <a:chOff x="7543800" y="3962400"/>
              <a:chExt cx="381000" cy="1295400"/>
            </a:xfrm>
          </p:grpSpPr>
          <p:sp>
            <p:nvSpPr>
              <p:cNvPr id="8" name="Rectangle 7"/>
              <p:cNvSpPr/>
              <p:nvPr/>
            </p:nvSpPr>
            <p:spPr>
              <a:xfrm>
                <a:off x="7543800" y="3962400"/>
                <a:ext cx="381000" cy="1524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9" name="Rectangle 8"/>
              <p:cNvSpPr/>
              <p:nvPr/>
            </p:nvSpPr>
            <p:spPr>
              <a:xfrm>
                <a:off x="7543800" y="4191000"/>
                <a:ext cx="381000" cy="1524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0" name="Rectangle 9"/>
              <p:cNvSpPr/>
              <p:nvPr/>
            </p:nvSpPr>
            <p:spPr>
              <a:xfrm>
                <a:off x="7543800" y="4419600"/>
                <a:ext cx="381000" cy="1524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1" name="Rectangle 10"/>
              <p:cNvSpPr/>
              <p:nvPr/>
            </p:nvSpPr>
            <p:spPr>
              <a:xfrm>
                <a:off x="7543800" y="4648200"/>
                <a:ext cx="381000" cy="15240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2" name="Rectangle 11"/>
              <p:cNvSpPr/>
              <p:nvPr/>
            </p:nvSpPr>
            <p:spPr>
              <a:xfrm>
                <a:off x="7543800" y="4876800"/>
                <a:ext cx="3810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3" name="Rectangle 12"/>
              <p:cNvSpPr/>
              <p:nvPr/>
            </p:nvSpPr>
            <p:spPr>
              <a:xfrm>
                <a:off x="7543800" y="5105400"/>
                <a:ext cx="381000" cy="1524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15" name="TextBox 14"/>
            <p:cNvSpPr txBox="1"/>
            <p:nvPr/>
          </p:nvSpPr>
          <p:spPr>
            <a:xfrm>
              <a:off x="7848600" y="4191000"/>
              <a:ext cx="1143262" cy="276999"/>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Calibri"/>
                </a:rPr>
                <a:t>&gt; 80 gC m</a:t>
              </a:r>
              <a:r>
                <a:rPr lang="en-US" sz="1200" b="1" baseline="30000" dirty="0">
                  <a:solidFill>
                    <a:prstClr val="black"/>
                  </a:solidFill>
                  <a:latin typeface="Calibri"/>
                </a:rPr>
                <a:t>2</a:t>
              </a:r>
              <a:r>
                <a:rPr lang="en-US" sz="1200" b="1" dirty="0">
                  <a:solidFill>
                    <a:prstClr val="black"/>
                  </a:solidFill>
                  <a:latin typeface="Calibri"/>
                </a:rPr>
                <a:t> yr</a:t>
              </a:r>
              <a:r>
                <a:rPr lang="en-US" sz="1200" b="1" baseline="30000" dirty="0">
                  <a:solidFill>
                    <a:prstClr val="black"/>
                  </a:solidFill>
                  <a:latin typeface="Calibri"/>
                </a:rPr>
                <a:t>-1</a:t>
              </a:r>
            </a:p>
          </p:txBody>
        </p:sp>
        <p:sp>
          <p:nvSpPr>
            <p:cNvPr id="16" name="TextBox 15"/>
            <p:cNvSpPr txBox="1"/>
            <p:nvPr/>
          </p:nvSpPr>
          <p:spPr>
            <a:xfrm>
              <a:off x="7848600" y="4447401"/>
              <a:ext cx="1101584" cy="276999"/>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Calibri"/>
                </a:rPr>
                <a:t>&gt; 40 gC m</a:t>
              </a:r>
              <a:r>
                <a:rPr lang="en-US" sz="1200" b="1" baseline="30000" dirty="0">
                  <a:solidFill>
                    <a:prstClr val="black"/>
                  </a:solidFill>
                  <a:latin typeface="Calibri"/>
                </a:rPr>
                <a:t>2</a:t>
              </a:r>
              <a:r>
                <a:rPr lang="en-US" sz="1200" b="1" dirty="0">
                  <a:solidFill>
                    <a:prstClr val="black"/>
                  </a:solidFill>
                  <a:latin typeface="Calibri"/>
                </a:rPr>
                <a:t> yr</a:t>
              </a:r>
              <a:r>
                <a:rPr lang="en-US" sz="1200" b="1" baseline="30000" dirty="0">
                  <a:solidFill>
                    <a:prstClr val="black"/>
                  </a:solidFill>
                  <a:latin typeface="Calibri"/>
                </a:rPr>
                <a:t>-1</a:t>
              </a:r>
            </a:p>
          </p:txBody>
        </p:sp>
        <p:sp>
          <p:nvSpPr>
            <p:cNvPr id="17" name="TextBox 16"/>
            <p:cNvSpPr txBox="1"/>
            <p:nvPr/>
          </p:nvSpPr>
          <p:spPr>
            <a:xfrm>
              <a:off x="7848600" y="4676001"/>
              <a:ext cx="1023037" cy="276999"/>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Calibri"/>
                </a:rPr>
                <a:t>&gt; 0 gC m</a:t>
              </a:r>
              <a:r>
                <a:rPr lang="en-US" sz="1200" b="1" baseline="30000" dirty="0">
                  <a:solidFill>
                    <a:prstClr val="black"/>
                  </a:solidFill>
                  <a:latin typeface="Calibri"/>
                </a:rPr>
                <a:t>2</a:t>
              </a:r>
              <a:r>
                <a:rPr lang="en-US" sz="1200" b="1" dirty="0">
                  <a:solidFill>
                    <a:prstClr val="black"/>
                  </a:solidFill>
                  <a:latin typeface="Calibri"/>
                </a:rPr>
                <a:t> yr</a:t>
              </a:r>
              <a:r>
                <a:rPr lang="en-US" sz="1200" b="1" baseline="30000" dirty="0">
                  <a:solidFill>
                    <a:prstClr val="black"/>
                  </a:solidFill>
                  <a:latin typeface="Calibri"/>
                </a:rPr>
                <a:t>-1</a:t>
              </a:r>
            </a:p>
          </p:txBody>
        </p:sp>
        <p:sp>
          <p:nvSpPr>
            <p:cNvPr id="18" name="TextBox 17"/>
            <p:cNvSpPr txBox="1"/>
            <p:nvPr/>
          </p:nvSpPr>
          <p:spPr>
            <a:xfrm>
              <a:off x="7848600" y="4904601"/>
              <a:ext cx="1023037" cy="276999"/>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Calibri"/>
                </a:rPr>
                <a:t>&lt; 0 gC m</a:t>
              </a:r>
              <a:r>
                <a:rPr lang="en-US" sz="1200" b="1" baseline="30000" dirty="0">
                  <a:solidFill>
                    <a:prstClr val="black"/>
                  </a:solidFill>
                  <a:latin typeface="Calibri"/>
                </a:rPr>
                <a:t>2</a:t>
              </a:r>
              <a:r>
                <a:rPr lang="en-US" sz="1200" b="1" dirty="0">
                  <a:solidFill>
                    <a:prstClr val="black"/>
                  </a:solidFill>
                  <a:latin typeface="Calibri"/>
                </a:rPr>
                <a:t> yr</a:t>
              </a:r>
              <a:r>
                <a:rPr lang="en-US" sz="1200" b="1" baseline="30000" dirty="0">
                  <a:solidFill>
                    <a:prstClr val="black"/>
                  </a:solidFill>
                  <a:latin typeface="Calibri"/>
                </a:rPr>
                <a:t>-1</a:t>
              </a:r>
            </a:p>
          </p:txBody>
        </p:sp>
        <p:sp>
          <p:nvSpPr>
            <p:cNvPr id="19" name="TextBox 18"/>
            <p:cNvSpPr txBox="1"/>
            <p:nvPr/>
          </p:nvSpPr>
          <p:spPr>
            <a:xfrm>
              <a:off x="7848600" y="5133201"/>
              <a:ext cx="1148071" cy="276999"/>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Calibri"/>
                </a:rPr>
                <a:t>&lt; -40 gC m</a:t>
              </a:r>
              <a:r>
                <a:rPr lang="en-US" sz="1200" b="1" baseline="30000" dirty="0">
                  <a:solidFill>
                    <a:prstClr val="black"/>
                  </a:solidFill>
                  <a:latin typeface="Calibri"/>
                </a:rPr>
                <a:t>2</a:t>
              </a:r>
              <a:r>
                <a:rPr lang="en-US" sz="1200" b="1" dirty="0">
                  <a:solidFill>
                    <a:prstClr val="black"/>
                  </a:solidFill>
                  <a:latin typeface="Calibri"/>
                </a:rPr>
                <a:t> yr</a:t>
              </a:r>
              <a:r>
                <a:rPr lang="en-US" sz="1200" b="1" baseline="30000" dirty="0">
                  <a:solidFill>
                    <a:prstClr val="black"/>
                  </a:solidFill>
                  <a:latin typeface="Calibri"/>
                </a:rPr>
                <a:t>-1</a:t>
              </a:r>
            </a:p>
          </p:txBody>
        </p:sp>
        <p:sp>
          <p:nvSpPr>
            <p:cNvPr id="20" name="TextBox 19"/>
            <p:cNvSpPr txBox="1"/>
            <p:nvPr/>
          </p:nvSpPr>
          <p:spPr>
            <a:xfrm>
              <a:off x="7848600" y="5361801"/>
              <a:ext cx="1148071" cy="276999"/>
            </a:xfrm>
            <a:prstGeom prst="rect">
              <a:avLst/>
            </a:prstGeom>
            <a:noFill/>
          </p:spPr>
          <p:txBody>
            <a:bodyPr wrap="none" rtlCol="0">
              <a:spAutoFit/>
            </a:bodyPr>
            <a:lstStyle/>
            <a:p>
              <a:pPr eaLnBrk="1" fontAlgn="auto" hangingPunct="1">
                <a:spcBef>
                  <a:spcPts val="0"/>
                </a:spcBef>
                <a:spcAft>
                  <a:spcPts val="0"/>
                </a:spcAft>
              </a:pPr>
              <a:r>
                <a:rPr lang="en-US" sz="1200" b="1" dirty="0">
                  <a:solidFill>
                    <a:prstClr val="black"/>
                  </a:solidFill>
                  <a:latin typeface="Calibri"/>
                </a:rPr>
                <a:t>&lt; -80 gC m</a:t>
              </a:r>
              <a:r>
                <a:rPr lang="en-US" sz="1200" b="1" baseline="30000" dirty="0">
                  <a:solidFill>
                    <a:prstClr val="black"/>
                  </a:solidFill>
                  <a:latin typeface="Calibri"/>
                </a:rPr>
                <a:t>2</a:t>
              </a:r>
              <a:r>
                <a:rPr lang="en-US" sz="1200" b="1" dirty="0">
                  <a:solidFill>
                    <a:prstClr val="black"/>
                  </a:solidFill>
                  <a:latin typeface="Calibri"/>
                </a:rPr>
                <a:t> yr</a:t>
              </a:r>
              <a:r>
                <a:rPr lang="en-US" sz="1200" b="1" baseline="30000" dirty="0">
                  <a:solidFill>
                    <a:prstClr val="black"/>
                  </a:solidFill>
                  <a:latin typeface="Calibri"/>
                </a:rPr>
                <a:t>-1</a:t>
              </a:r>
            </a:p>
          </p:txBody>
        </p:sp>
      </p:grpSp>
      <p:pic>
        <p:nvPicPr>
          <p:cNvPr id="23" name="Picture 3" descr="Y:\NCA_Indicators\NCAC_NASA_Team_Meeting\Report_Visuals\NPP_anomaly_Grasslands_map.jpg"/>
          <p:cNvPicPr>
            <a:picLocks noChangeAspect="1" noChangeArrowheads="1"/>
          </p:cNvPicPr>
          <p:nvPr/>
        </p:nvPicPr>
        <p:blipFill rotWithShape="1">
          <a:blip r:embed="rId3" cstate="print">
            <a:clrChange>
              <a:clrFrom>
                <a:srgbClr val="ECE9D8"/>
              </a:clrFrom>
              <a:clrTo>
                <a:srgbClr val="ECE9D8">
                  <a:alpha val="0"/>
                </a:srgbClr>
              </a:clrTo>
            </a:clrChange>
          </a:blip>
          <a:srcRect l="1" t="37112" r="87096" b="14860"/>
          <a:stretch/>
        </p:blipFill>
        <p:spPr bwMode="auto">
          <a:xfrm>
            <a:off x="381000" y="1091916"/>
            <a:ext cx="1143000" cy="2095500"/>
          </a:xfrm>
          <a:prstGeom prst="rect">
            <a:avLst/>
          </a:prstGeom>
          <a:noFill/>
        </p:spPr>
      </p:pic>
      <p:sp>
        <p:nvSpPr>
          <p:cNvPr id="24" name="TextBox 23"/>
          <p:cNvSpPr txBox="1"/>
          <p:nvPr/>
        </p:nvSpPr>
        <p:spPr>
          <a:xfrm>
            <a:off x="229043" y="760512"/>
            <a:ext cx="1142557" cy="307777"/>
          </a:xfrm>
          <a:prstGeom prst="rect">
            <a:avLst/>
          </a:prstGeom>
          <a:noFill/>
        </p:spPr>
        <p:txBody>
          <a:bodyPr wrap="none" rtlCol="0">
            <a:spAutoFit/>
          </a:bodyPr>
          <a:lstStyle/>
          <a:p>
            <a:pPr eaLnBrk="1" fontAlgn="auto" hangingPunct="1">
              <a:spcBef>
                <a:spcPts val="0"/>
              </a:spcBef>
              <a:spcAft>
                <a:spcPts val="0"/>
              </a:spcAft>
            </a:pPr>
            <a:r>
              <a:rPr lang="en-US" sz="1400" b="1" dirty="0">
                <a:solidFill>
                  <a:prstClr val="black"/>
                </a:solidFill>
                <a:latin typeface="Calibri"/>
              </a:rPr>
              <a:t>NPP (gC/m</a:t>
            </a:r>
            <a:r>
              <a:rPr lang="en-US" sz="1400" b="1" baseline="30000" dirty="0">
                <a:solidFill>
                  <a:prstClr val="black"/>
                </a:solidFill>
                <a:latin typeface="Calibri"/>
              </a:rPr>
              <a:t>2</a:t>
            </a:r>
            <a:r>
              <a:rPr lang="en-US" sz="1400" b="1" dirty="0">
                <a:solidFill>
                  <a:prstClr val="black"/>
                </a:solidFill>
                <a:latin typeface="Calibri"/>
              </a:rPr>
              <a:t>)</a:t>
            </a:r>
          </a:p>
        </p:txBody>
      </p:sp>
      <p:sp>
        <p:nvSpPr>
          <p:cNvPr id="22" name="TextBox 21"/>
          <p:cNvSpPr txBox="1"/>
          <p:nvPr/>
        </p:nvSpPr>
        <p:spPr>
          <a:xfrm>
            <a:off x="152400" y="3817203"/>
            <a:ext cx="1926538" cy="830997"/>
          </a:xfrm>
          <a:prstGeom prst="rect">
            <a:avLst/>
          </a:prstGeom>
          <a:noFill/>
        </p:spPr>
        <p:txBody>
          <a:bodyPr wrap="square" rtlCol="0">
            <a:spAutoFit/>
          </a:bodyPr>
          <a:lstStyle/>
          <a:p>
            <a:pPr algn="ctr" eaLnBrk="1" fontAlgn="auto" hangingPunct="1">
              <a:spcBef>
                <a:spcPts val="0"/>
              </a:spcBef>
              <a:spcAft>
                <a:spcPts val="0"/>
              </a:spcAft>
            </a:pPr>
            <a:r>
              <a:rPr lang="en-US" sz="1600" b="1" dirty="0">
                <a:solidFill>
                  <a:prstClr val="black"/>
                </a:solidFill>
                <a:latin typeface="Calibri"/>
              </a:rPr>
              <a:t>Percentage of area above or below the 13-year NPP average</a:t>
            </a:r>
          </a:p>
        </p:txBody>
      </p:sp>
      <p:pic>
        <p:nvPicPr>
          <p:cNvPr id="2" name="Picture 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333" t="5703" r="3654"/>
          <a:stretch/>
        </p:blipFill>
        <p:spPr>
          <a:xfrm>
            <a:off x="2099715" y="3352800"/>
            <a:ext cx="5748885" cy="3505200"/>
          </a:xfrm>
          <a:prstGeom prst="rect">
            <a:avLst/>
          </a:prstGeom>
        </p:spPr>
      </p:pic>
      <p:pic>
        <p:nvPicPr>
          <p:cNvPr id="25" name="Picture 2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96945" t="22103" r="-44" b="24599"/>
          <a:stretch/>
        </p:blipFill>
        <p:spPr>
          <a:xfrm>
            <a:off x="7848600" y="3505200"/>
            <a:ext cx="286108" cy="2959394"/>
          </a:xfrm>
          <a:prstGeom prst="rect">
            <a:avLst/>
          </a:prstGeom>
        </p:spPr>
      </p:pic>
    </p:spTree>
    <p:extLst>
      <p:ext uri="{BB962C8B-B14F-4D97-AF65-F5344CB8AC3E}">
        <p14:creationId xmlns:p14="http://schemas.microsoft.com/office/powerpoint/2010/main" val="19407252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teve.running\Documents\1-PendingPapers\Ana\Figures\Fig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762000"/>
            <a:ext cx="8237373" cy="62232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60156" y="577334"/>
            <a:ext cx="1775230" cy="369332"/>
          </a:xfrm>
          <a:prstGeom prst="rect">
            <a:avLst/>
          </a:prstGeom>
          <a:noFill/>
        </p:spPr>
        <p:txBody>
          <a:bodyPr wrap="none" rtlCol="0">
            <a:spAutoFit/>
          </a:bodyPr>
          <a:lstStyle/>
          <a:p>
            <a:pPr eaLnBrk="1" fontAlgn="auto" hangingPunct="1">
              <a:spcBef>
                <a:spcPts val="0"/>
              </a:spcBef>
              <a:spcAft>
                <a:spcPts val="0"/>
              </a:spcAft>
            </a:pPr>
            <a:r>
              <a:rPr lang="en-US" dirty="0" err="1" smtClean="0">
                <a:solidFill>
                  <a:prstClr val="black"/>
                </a:solidFill>
                <a:latin typeface="Calibri"/>
              </a:rPr>
              <a:t>Bastos</a:t>
            </a:r>
            <a:r>
              <a:rPr lang="en-US" dirty="0" smtClean="0">
                <a:solidFill>
                  <a:prstClr val="black"/>
                </a:solidFill>
                <a:latin typeface="Calibri"/>
              </a:rPr>
              <a:t> et al 2013</a:t>
            </a:r>
            <a:endParaRPr lang="en-US" dirty="0">
              <a:solidFill>
                <a:prstClr val="black"/>
              </a:solidFill>
              <a:latin typeface="Calibri"/>
            </a:endParaRPr>
          </a:p>
        </p:txBody>
      </p:sp>
      <p:sp>
        <p:nvSpPr>
          <p:cNvPr id="3" name="Rectangle 2"/>
          <p:cNvSpPr/>
          <p:nvPr/>
        </p:nvSpPr>
        <p:spPr>
          <a:xfrm>
            <a:off x="0" y="35035"/>
            <a:ext cx="9135386" cy="707886"/>
          </a:xfrm>
          <a:prstGeom prst="rect">
            <a:avLst/>
          </a:prstGeom>
        </p:spPr>
        <p:txBody>
          <a:bodyPr wrap="square">
            <a:spAutoFit/>
          </a:bodyPr>
          <a:lstStyle/>
          <a:p>
            <a:pPr algn="ctr" eaLnBrk="1" fontAlgn="auto" hangingPunct="1">
              <a:spcBef>
                <a:spcPts val="0"/>
              </a:spcBef>
              <a:spcAft>
                <a:spcPts val="0"/>
              </a:spcAft>
            </a:pPr>
            <a:r>
              <a:rPr lang="en-US" sz="2000" b="1" dirty="0" smtClean="0">
                <a:solidFill>
                  <a:prstClr val="black"/>
                </a:solidFill>
                <a:latin typeface="Calibri"/>
              </a:rPr>
              <a:t>The global NPP dependence on ENSO: La Niña and the extraordinary year of 2011, highest terrestrial NPP recorded, largest increase in arid savannahs</a:t>
            </a:r>
            <a:endParaRPr lang="en-US" sz="2000" b="1" dirty="0">
              <a:solidFill>
                <a:prstClr val="black"/>
              </a:solidFill>
              <a:latin typeface="Calibri"/>
            </a:endParaRPr>
          </a:p>
        </p:txBody>
      </p:sp>
    </p:spTree>
    <p:extLst>
      <p:ext uri="{BB962C8B-B14F-4D97-AF65-F5344CB8AC3E}">
        <p14:creationId xmlns:p14="http://schemas.microsoft.com/office/powerpoint/2010/main" val="32304749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905000"/>
            <a:ext cx="7022562" cy="499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504"/>
            <a:ext cx="9144000" cy="1878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0080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97691" y="1440000"/>
            <a:ext cx="7988013" cy="4680000"/>
          </a:xfrm>
        </p:spPr>
      </p:pic>
      <p:sp>
        <p:nvSpPr>
          <p:cNvPr id="4" name="Text Placeholder 3"/>
          <p:cNvSpPr>
            <a:spLocks noGrp="1"/>
          </p:cNvSpPr>
          <p:nvPr>
            <p:ph type="body" sz="quarter" idx="10"/>
          </p:nvPr>
        </p:nvSpPr>
        <p:spPr/>
        <p:txBody>
          <a:bodyPr>
            <a:normAutofit/>
          </a:bodyPr>
          <a:lstStyle/>
          <a:p>
            <a:pPr>
              <a:lnSpc>
                <a:spcPct val="90000"/>
              </a:lnSpc>
            </a:pPr>
            <a:r>
              <a:rPr lang="en-GB" altLang="en-US" b="1" noProof="0" dirty="0">
                <a:ea typeface="ＭＳ Ｐゴシック" pitchFamily="34" charset="-128"/>
              </a:rPr>
              <a:t>Global emissions from fossil fuel and industry: 36.3 ± 1.8 GtCO</a:t>
            </a:r>
            <a:r>
              <a:rPr lang="en-GB" altLang="en-US" b="1" baseline="-25000" noProof="0" dirty="0">
                <a:ea typeface="ＭＳ Ｐゴシック" pitchFamily="34" charset="-128"/>
              </a:rPr>
              <a:t>2</a:t>
            </a:r>
            <a:r>
              <a:rPr lang="en-GB" altLang="en-US" b="1" noProof="0" dirty="0">
                <a:ea typeface="ＭＳ Ｐゴシック" pitchFamily="34" charset="-128"/>
              </a:rPr>
              <a:t> in 2015, 63% over 1990 </a:t>
            </a:r>
          </a:p>
          <a:p>
            <a:pPr>
              <a:lnSpc>
                <a:spcPct val="90000"/>
              </a:lnSpc>
            </a:pPr>
            <a:r>
              <a:rPr lang="en-GB" altLang="en-US" b="1" noProof="0" dirty="0">
                <a:ea typeface="ＭＳ Ｐゴシック" pitchFamily="34" charset="-128"/>
              </a:rPr>
              <a:t>Projection for 2016: 36.4 ± 2.3 GtCO</a:t>
            </a:r>
            <a:r>
              <a:rPr lang="en-GB" altLang="en-US" b="1" baseline="-25000" noProof="0" dirty="0">
                <a:ea typeface="ＭＳ Ｐゴシック" pitchFamily="34" charset="-128"/>
              </a:rPr>
              <a:t>2</a:t>
            </a:r>
            <a:r>
              <a:rPr lang="en-GB" altLang="en-US" b="1" noProof="0" dirty="0">
                <a:ea typeface="ＭＳ Ｐゴシック" pitchFamily="34" charset="-128"/>
              </a:rPr>
              <a:t>, 0.2% higher than 2015</a:t>
            </a:r>
          </a:p>
        </p:txBody>
      </p:sp>
      <p:sp>
        <p:nvSpPr>
          <p:cNvPr id="7" name="Text Placeholder 6"/>
          <p:cNvSpPr>
            <a:spLocks noGrp="1"/>
          </p:cNvSpPr>
          <p:nvPr>
            <p:ph type="body" sz="quarter" idx="12"/>
          </p:nvPr>
        </p:nvSpPr>
        <p:spPr/>
        <p:txBody>
          <a:bodyPr>
            <a:normAutofit/>
          </a:bodyPr>
          <a:lstStyle/>
          <a:p>
            <a:r>
              <a:rPr lang="en-GB" altLang="en-US" noProof="0" dirty="0">
                <a:ea typeface="ＭＳ Ｐゴシック" pitchFamily="34" charset="-128"/>
              </a:rPr>
              <a:t>Estimates for 2014 and 2015 are preliminary. Growth rate is adjusted for the leap year in 2016.</a:t>
            </a:r>
            <a:br>
              <a:rPr lang="en-GB" altLang="en-US" noProof="0" dirty="0">
                <a:ea typeface="ＭＳ Ｐゴシック" pitchFamily="34" charset="-128"/>
              </a:rPr>
            </a:br>
            <a:r>
              <a:rPr lang="en-GB" altLang="en-US" noProof="0" dirty="0">
                <a:ea typeface="ＭＳ Ｐゴシック" pitchFamily="34" charset="-128"/>
              </a:rPr>
              <a:t>Source: </a:t>
            </a:r>
            <a:r>
              <a:rPr lang="en-GB" altLang="en-US" noProof="0" dirty="0">
                <a:solidFill>
                  <a:srgbClr val="FF0000"/>
                </a:solidFill>
                <a:ea typeface="ＭＳ Ｐゴシック" pitchFamily="34" charset="-128"/>
                <a:hlinkClick r:id="rId4"/>
              </a:rPr>
              <a:t>CDIAC</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5"/>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6"/>
              </a:rPr>
              <a:t>Global Carbon Budget 2016</a:t>
            </a:r>
            <a:endParaRPr lang="en-GB" altLang="en-US" noProof="0" dirty="0">
              <a:ea typeface="ＭＳ Ｐゴシック" pitchFamily="34" charset="-128"/>
            </a:endParaRPr>
          </a:p>
        </p:txBody>
      </p:sp>
      <p:pic>
        <p:nvPicPr>
          <p:cNvPr id="10241"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8663" y="3209289"/>
            <a:ext cx="1662112" cy="1079500"/>
          </a:xfrm>
          <a:prstGeom prst="rect">
            <a:avLst/>
          </a:prstGeom>
          <a:noFill/>
          <a:ln w="19050">
            <a:solidFill>
              <a:srgbClr val="4C9BDB"/>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1522632" y="1259076"/>
            <a:ext cx="107950" cy="107950"/>
          </a:xfrm>
          <a:prstGeom prst="ellipse">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eaLnBrk="1" fontAlgn="auto" hangingPunct="1">
              <a:spcBef>
                <a:spcPts val="0"/>
              </a:spcBef>
              <a:spcAft>
                <a:spcPts val="0"/>
              </a:spcAft>
            </a:pPr>
            <a:endParaRPr lang="en-GB" altLang="en-US" sz="1800">
              <a:solidFill>
                <a:srgbClr val="FFFFFF"/>
              </a:solidFill>
              <a:latin typeface="Calibri" pitchFamily="34" charset="0"/>
            </a:endParaRPr>
          </a:p>
        </p:txBody>
      </p:sp>
      <p:sp>
        <p:nvSpPr>
          <p:cNvPr id="10246" name="TextBox 3"/>
          <p:cNvSpPr txBox="1">
            <a:spLocks noChangeArrowheads="1"/>
          </p:cNvSpPr>
          <p:nvPr/>
        </p:nvSpPr>
        <p:spPr bwMode="auto">
          <a:xfrm>
            <a:off x="6726080" y="4458651"/>
            <a:ext cx="23299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457200" eaLnBrk="1" fontAlgn="auto" hangingPunct="1">
              <a:spcBef>
                <a:spcPts val="0"/>
              </a:spcBef>
              <a:spcAft>
                <a:spcPts val="0"/>
              </a:spcAft>
            </a:pPr>
            <a:r>
              <a:rPr lang="en-GB" altLang="en-US" sz="1600" dirty="0">
                <a:solidFill>
                  <a:srgbClr val="4C9BDB"/>
                </a:solidFill>
                <a:latin typeface="Calibri"/>
                <a:cs typeface="Calibri"/>
              </a:rPr>
              <a:t>Uncertainty is ±5% for one standard deviation (IPCC “likely” range)</a:t>
            </a:r>
          </a:p>
        </p:txBody>
      </p:sp>
      <p:sp>
        <p:nvSpPr>
          <p:cNvPr id="6" name="Title 5"/>
          <p:cNvSpPr>
            <a:spLocks noGrp="1"/>
          </p:cNvSpPr>
          <p:nvPr>
            <p:ph type="title"/>
          </p:nvPr>
        </p:nvSpPr>
        <p:spPr/>
        <p:txBody>
          <a:bodyPr/>
          <a:lstStyle/>
          <a:p>
            <a:r>
              <a:rPr lang="en-GB" noProof="0" dirty="0"/>
              <a:t>Emissions from fossil fuel use and industry</a:t>
            </a:r>
          </a:p>
        </p:txBody>
      </p:sp>
    </p:spTree>
    <p:extLst>
      <p:ext uri="{BB962C8B-B14F-4D97-AF65-F5344CB8AC3E}">
        <p14:creationId xmlns:p14="http://schemas.microsoft.com/office/powerpoint/2010/main" val="3530644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35" y="910510"/>
            <a:ext cx="4320000" cy="5566109"/>
          </a:xfrm>
          <a:prstGeom prst="rect">
            <a:avLst/>
          </a:prstGeom>
          <a:solidFill>
            <a:srgbClr val="FFFF00">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7" name="Rectangle 16"/>
          <p:cNvSpPr/>
          <p:nvPr/>
        </p:nvSpPr>
        <p:spPr>
          <a:xfrm>
            <a:off x="4677138" y="918678"/>
            <a:ext cx="4363200" cy="5566109"/>
          </a:xfrm>
          <a:prstGeom prst="rect">
            <a:avLst/>
          </a:prstGeom>
          <a:solidFill>
            <a:srgbClr val="FFFF00">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endParaRPr>
          </a:p>
        </p:txBody>
      </p:sp>
      <p:sp>
        <p:nvSpPr>
          <p:cNvPr id="16" name="Text Box 12"/>
          <p:cNvSpPr txBox="1">
            <a:spLocks noChangeArrowheads="1"/>
          </p:cNvSpPr>
          <p:nvPr/>
        </p:nvSpPr>
        <p:spPr bwMode="auto">
          <a:xfrm>
            <a:off x="4740055" y="3561290"/>
            <a:ext cx="1639551"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fontAlgn="auto" hangingPunct="1">
              <a:spcBef>
                <a:spcPts val="0"/>
              </a:spcBef>
              <a:spcAft>
                <a:spcPts val="0"/>
              </a:spcAft>
            </a:pPr>
            <a:r>
              <a:rPr lang="en-AU" altLang="en-US" sz="3600" b="1" dirty="0">
                <a:solidFill>
                  <a:srgbClr val="F79646"/>
                </a:solidFill>
                <a:latin typeface="Calibri"/>
                <a:cs typeface="Calibri"/>
              </a:rPr>
              <a:t>31%</a:t>
            </a:r>
          </a:p>
          <a:p>
            <a:pPr algn="r" defTabSz="457200" eaLnBrk="1" fontAlgn="auto" hangingPunct="1">
              <a:spcBef>
                <a:spcPts val="0"/>
              </a:spcBef>
              <a:spcAft>
                <a:spcPts val="0"/>
              </a:spcAft>
            </a:pPr>
            <a:r>
              <a:rPr lang="en-AU" altLang="en-US" sz="2000" dirty="0">
                <a:solidFill>
                  <a:srgbClr val="4C9BDB"/>
                </a:solidFill>
                <a:latin typeface="Calibri"/>
                <a:cs typeface="Calibri"/>
              </a:rPr>
              <a:t>11.6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a:t>
            </a:r>
            <a:r>
              <a:rPr lang="en-AU" altLang="en-US" sz="2000" dirty="0" err="1">
                <a:solidFill>
                  <a:srgbClr val="4C9BDB"/>
                </a:solidFill>
                <a:latin typeface="Calibri"/>
                <a:cs typeface="Calibri"/>
              </a:rPr>
              <a:t>yr</a:t>
            </a:r>
            <a:endParaRPr lang="en-AU" altLang="en-US" sz="2000" baseline="30000" dirty="0">
              <a:solidFill>
                <a:srgbClr val="4C9BDB"/>
              </a:solidFill>
              <a:latin typeface="Calibri"/>
              <a:cs typeface="Calibri"/>
            </a:endParaRPr>
          </a:p>
        </p:txBody>
      </p:sp>
      <p:sp>
        <p:nvSpPr>
          <p:cNvPr id="6" name="Title 5"/>
          <p:cNvSpPr>
            <a:spLocks noGrp="1"/>
          </p:cNvSpPr>
          <p:nvPr>
            <p:ph type="title"/>
          </p:nvPr>
        </p:nvSpPr>
        <p:spPr>
          <a:xfrm>
            <a:off x="1831448" y="119638"/>
            <a:ext cx="7375812" cy="506849"/>
          </a:xfrm>
        </p:spPr>
        <p:txBody>
          <a:bodyPr>
            <a:noAutofit/>
          </a:bodyPr>
          <a:lstStyle/>
          <a:p>
            <a:r>
              <a:rPr lang="en-GB" altLang="en-US" noProof="0" dirty="0">
                <a:ea typeface="ＭＳ Ｐゴシック" pitchFamily="34" charset="-128"/>
              </a:rPr>
              <a:t>Fate of anthropogenic CO</a:t>
            </a:r>
            <a:r>
              <a:rPr lang="en-GB" altLang="en-US" baseline="-25000" noProof="0" dirty="0">
                <a:ea typeface="ＭＳ Ｐゴシック" pitchFamily="34" charset="-128"/>
              </a:rPr>
              <a:t>2</a:t>
            </a:r>
            <a:r>
              <a:rPr lang="en-GB" altLang="en-US" noProof="0" dirty="0">
                <a:ea typeface="ＭＳ Ｐゴシック" pitchFamily="34" charset="-128"/>
              </a:rPr>
              <a:t> emissions (2006-2015)</a:t>
            </a:r>
            <a:endParaRPr lang="en-GB" noProof="0" dirty="0"/>
          </a:p>
        </p:txBody>
      </p:sp>
      <p:sp>
        <p:nvSpPr>
          <p:cNvPr id="7" name="Text Placeholder 6"/>
          <p:cNvSpPr>
            <a:spLocks noGrp="1"/>
          </p:cNvSpPr>
          <p:nvPr>
            <p:ph type="body" sz="quarter" idx="4294967295"/>
          </p:nvPr>
        </p:nvSpPr>
        <p:spPr>
          <a:xfrm>
            <a:off x="0" y="6242050"/>
            <a:ext cx="9143999" cy="552450"/>
          </a:xfrm>
        </p:spPr>
        <p:txBody>
          <a:bodyPr anchor="b" anchorCtr="0">
            <a:normAutofit/>
          </a:bodyPr>
          <a:lstStyle/>
          <a:p>
            <a:pPr marL="0" indent="0" algn="ctr">
              <a:buNone/>
            </a:pPr>
            <a:r>
              <a:rPr lang="en-GB" altLang="en-US" sz="1400" noProof="0" dirty="0">
                <a:latin typeface="Calibri"/>
                <a:ea typeface="ＭＳ Ｐゴシック" pitchFamily="34" charset="-128"/>
                <a:cs typeface="Calibri"/>
              </a:rPr>
              <a:t>Source: </a:t>
            </a:r>
            <a:r>
              <a:rPr lang="en-GB" altLang="en-US" sz="1400" noProof="0" dirty="0">
                <a:latin typeface="Calibri"/>
                <a:ea typeface="ＭＳ Ｐゴシック" pitchFamily="34" charset="-128"/>
                <a:cs typeface="Calibri"/>
                <a:hlinkClick r:id="rId3"/>
              </a:rPr>
              <a:t>CDIAC</a:t>
            </a:r>
            <a:r>
              <a:rPr lang="en-GB" altLang="en-US" sz="1400" noProof="0" dirty="0">
                <a:latin typeface="Calibri"/>
                <a:ea typeface="ＭＳ Ｐゴシック" pitchFamily="34" charset="-128"/>
                <a:cs typeface="Calibri"/>
              </a:rPr>
              <a:t>; </a:t>
            </a:r>
            <a:r>
              <a:rPr lang="en-GB" altLang="en-US" sz="1400" noProof="0" dirty="0">
                <a:latin typeface="Calibri"/>
                <a:ea typeface="ＭＳ Ｐゴシック" pitchFamily="34" charset="-128"/>
                <a:cs typeface="Calibri"/>
                <a:hlinkClick r:id="rId4"/>
              </a:rPr>
              <a:t>NOAA-ESRL</a:t>
            </a:r>
            <a:r>
              <a:rPr lang="en-GB" altLang="en-US" sz="1400" noProof="0" dirty="0">
                <a:latin typeface="Calibri"/>
                <a:ea typeface="ＭＳ Ｐゴシック" pitchFamily="34" charset="-128"/>
                <a:cs typeface="Calibri"/>
              </a:rPr>
              <a:t>; </a:t>
            </a:r>
            <a:r>
              <a:rPr lang="en-GB" altLang="en-US" sz="1400" noProof="0" dirty="0">
                <a:latin typeface="Calibri"/>
                <a:ea typeface="ＭＳ Ｐゴシック" pitchFamily="34" charset="-128"/>
                <a:cs typeface="Calibri"/>
                <a:hlinkClick r:id="rId5"/>
              </a:rPr>
              <a:t>Houghton et al 2012</a:t>
            </a:r>
            <a:r>
              <a:rPr lang="en-GB" altLang="en-US" sz="1400" noProof="0" dirty="0">
                <a:latin typeface="Calibri"/>
                <a:ea typeface="ＭＳ Ｐゴシック" pitchFamily="34" charset="-128"/>
                <a:cs typeface="Calibri"/>
              </a:rPr>
              <a:t>; </a:t>
            </a:r>
            <a:r>
              <a:rPr lang="en-GB" altLang="en-US" sz="1400" noProof="0" dirty="0" err="1">
                <a:latin typeface="Calibri"/>
                <a:ea typeface="ＭＳ Ｐゴシック" pitchFamily="34" charset="-128"/>
                <a:cs typeface="Calibri"/>
                <a:hlinkClick r:id="rId6"/>
              </a:rPr>
              <a:t>Giglio</a:t>
            </a:r>
            <a:r>
              <a:rPr lang="en-GB" altLang="en-US" sz="1400" noProof="0" dirty="0">
                <a:latin typeface="Calibri"/>
                <a:ea typeface="ＭＳ Ｐゴシック" pitchFamily="34" charset="-128"/>
                <a:cs typeface="Calibri"/>
                <a:hlinkClick r:id="rId6"/>
              </a:rPr>
              <a:t> et al 2013</a:t>
            </a:r>
            <a:r>
              <a:rPr lang="en-GB" altLang="en-US" sz="1400" noProof="0" dirty="0">
                <a:latin typeface="Calibri"/>
                <a:ea typeface="ＭＳ Ｐゴシック" pitchFamily="34" charset="-128"/>
                <a:cs typeface="Calibri"/>
              </a:rPr>
              <a:t>; </a:t>
            </a:r>
            <a:r>
              <a:rPr lang="en-GB" altLang="en-US" sz="1400" dirty="0">
                <a:ea typeface="ＭＳ Ｐゴシック" pitchFamily="34" charset="-128"/>
                <a:hlinkClick r:id="rId7"/>
              </a:rPr>
              <a:t>Le Quéré et al 2016</a:t>
            </a:r>
            <a:r>
              <a:rPr lang="en-GB" altLang="en-US" sz="1400" noProof="0" dirty="0">
                <a:ea typeface="ＭＳ Ｐゴシック" pitchFamily="34" charset="-128"/>
              </a:rPr>
              <a:t>;</a:t>
            </a:r>
            <a:r>
              <a:rPr lang="en-GB" altLang="en-US" sz="1400" noProof="0" dirty="0">
                <a:solidFill>
                  <a:srgbClr val="000000"/>
                </a:solidFill>
                <a:ea typeface="ＭＳ Ｐゴシック" pitchFamily="34" charset="-128"/>
              </a:rPr>
              <a:t> </a:t>
            </a:r>
            <a:r>
              <a:rPr lang="en-GB" altLang="en-US" sz="1400" noProof="0" dirty="0">
                <a:latin typeface="Calibri"/>
                <a:ea typeface="ＭＳ Ｐゴシック" pitchFamily="34" charset="-128"/>
                <a:cs typeface="Calibri"/>
                <a:hlinkClick r:id="rId8"/>
              </a:rPr>
              <a:t>Global Carbon Budget 2016</a:t>
            </a:r>
            <a:endParaRPr lang="en-GB" altLang="en-US" sz="1400" noProof="0" dirty="0">
              <a:latin typeface="Calibri"/>
              <a:ea typeface="ＭＳ Ｐゴシック" pitchFamily="34" charset="-128"/>
              <a:cs typeface="Calibri"/>
            </a:endParaRPr>
          </a:p>
        </p:txBody>
      </p:sp>
      <p:pic>
        <p:nvPicPr>
          <p:cNvPr id="8" name="Picture 24"/>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0356" y="3874437"/>
            <a:ext cx="2651573" cy="1728722"/>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9" name="Text Box 20"/>
          <p:cNvSpPr txBox="1">
            <a:spLocks noChangeArrowheads="1"/>
          </p:cNvSpPr>
          <p:nvPr/>
        </p:nvSpPr>
        <p:spPr bwMode="auto">
          <a:xfrm>
            <a:off x="4869897" y="5362831"/>
            <a:ext cx="1509709"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fontAlgn="auto" hangingPunct="1">
              <a:spcBef>
                <a:spcPts val="0"/>
              </a:spcBef>
              <a:spcAft>
                <a:spcPts val="0"/>
              </a:spcAft>
            </a:pPr>
            <a:r>
              <a:rPr lang="en-AU" altLang="en-US" sz="3600" dirty="0">
                <a:solidFill>
                  <a:srgbClr val="F79646"/>
                </a:solidFill>
                <a:latin typeface="Calibri"/>
                <a:cs typeface="Calibri"/>
              </a:rPr>
              <a:t>26%</a:t>
            </a:r>
          </a:p>
          <a:p>
            <a:pPr algn="r" defTabSz="457200" eaLnBrk="1" fontAlgn="auto" hangingPunct="1">
              <a:spcBef>
                <a:spcPts val="0"/>
              </a:spcBef>
              <a:spcAft>
                <a:spcPts val="0"/>
              </a:spcAft>
            </a:pPr>
            <a:r>
              <a:rPr lang="en-AU" altLang="en-US" sz="2000" dirty="0">
                <a:solidFill>
                  <a:srgbClr val="4C9BDB"/>
                </a:solidFill>
                <a:latin typeface="Calibri"/>
                <a:cs typeface="Calibri"/>
              </a:rPr>
              <a:t>9.7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/yr</a:t>
            </a:r>
            <a:endParaRPr lang="en-AU" altLang="en-US" sz="2000" baseline="30000" dirty="0">
              <a:solidFill>
                <a:srgbClr val="4C9BDB"/>
              </a:solidFill>
              <a:latin typeface="Calibri"/>
              <a:cs typeface="Calibri"/>
            </a:endParaRPr>
          </a:p>
        </p:txBody>
      </p:sp>
      <p:pic>
        <p:nvPicPr>
          <p:cNvPr id="10" name="Picture 2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4035" y="1576380"/>
            <a:ext cx="2603490" cy="1703755"/>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1" name="Picture 2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406792" y="2860128"/>
            <a:ext cx="2411015" cy="1666875"/>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2" name="Picture 21"/>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391200" y="1085303"/>
            <a:ext cx="2424736" cy="1590675"/>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2706612" y="1687137"/>
            <a:ext cx="1639551"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auto" hangingPunct="1">
              <a:spcBef>
                <a:spcPts val="0"/>
              </a:spcBef>
              <a:spcAft>
                <a:spcPts val="0"/>
              </a:spcAft>
            </a:pPr>
            <a:r>
              <a:rPr lang="en-AU" altLang="en-US" sz="2000" dirty="0">
                <a:solidFill>
                  <a:srgbClr val="4C9BDB"/>
                </a:solidFill>
                <a:latin typeface="Calibri"/>
                <a:cs typeface="Calibri"/>
              </a:rPr>
              <a:t>34.1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a:t>
            </a:r>
            <a:r>
              <a:rPr lang="en-AU" altLang="en-US" sz="2000" dirty="0" err="1">
                <a:solidFill>
                  <a:srgbClr val="4C9BDB"/>
                </a:solidFill>
                <a:latin typeface="Calibri"/>
                <a:cs typeface="Calibri"/>
              </a:rPr>
              <a:t>yr</a:t>
            </a:r>
            <a:endParaRPr lang="en-AU" altLang="en-US" sz="2000" dirty="0">
              <a:solidFill>
                <a:srgbClr val="4C9BDB"/>
              </a:solidFill>
              <a:latin typeface="Calibri"/>
              <a:cs typeface="Calibri"/>
            </a:endParaRPr>
          </a:p>
          <a:p>
            <a:pPr defTabSz="457200" eaLnBrk="1" fontAlgn="auto" hangingPunct="1">
              <a:spcBef>
                <a:spcPts val="0"/>
              </a:spcBef>
              <a:spcAft>
                <a:spcPts val="0"/>
              </a:spcAft>
            </a:pPr>
            <a:r>
              <a:rPr lang="en-AU" altLang="en-US" sz="3600" dirty="0">
                <a:solidFill>
                  <a:srgbClr val="F79646"/>
                </a:solidFill>
                <a:latin typeface="Calibri"/>
                <a:cs typeface="Calibri"/>
              </a:rPr>
              <a:t>91%</a:t>
            </a:r>
          </a:p>
        </p:txBody>
      </p:sp>
      <p:sp>
        <p:nvSpPr>
          <p:cNvPr id="15" name="Text Box 8"/>
          <p:cNvSpPr txBox="1">
            <a:spLocks noChangeArrowheads="1"/>
          </p:cNvSpPr>
          <p:nvPr/>
        </p:nvSpPr>
        <p:spPr bwMode="auto">
          <a:xfrm>
            <a:off x="2706612" y="4515397"/>
            <a:ext cx="1509709"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auto" hangingPunct="1">
              <a:spcBef>
                <a:spcPts val="0"/>
              </a:spcBef>
              <a:spcAft>
                <a:spcPts val="0"/>
              </a:spcAft>
            </a:pPr>
            <a:r>
              <a:rPr lang="en-AU" altLang="en-US" sz="3600" dirty="0">
                <a:solidFill>
                  <a:srgbClr val="F79646"/>
                </a:solidFill>
                <a:latin typeface="Calibri"/>
                <a:cs typeface="Calibri"/>
              </a:rPr>
              <a:t>9%</a:t>
            </a:r>
            <a:endParaRPr lang="en-AU" altLang="en-US" sz="3600" baseline="30000" dirty="0">
              <a:solidFill>
                <a:srgbClr val="F79646"/>
              </a:solidFill>
              <a:latin typeface="Calibri"/>
              <a:cs typeface="Calibri"/>
            </a:endParaRPr>
          </a:p>
          <a:p>
            <a:pPr defTabSz="457200" eaLnBrk="1" fontAlgn="auto" hangingPunct="1">
              <a:spcBef>
                <a:spcPts val="0"/>
              </a:spcBef>
              <a:spcAft>
                <a:spcPts val="0"/>
              </a:spcAft>
            </a:pPr>
            <a:r>
              <a:rPr lang="en-AU" altLang="en-US" sz="2000" dirty="0">
                <a:solidFill>
                  <a:srgbClr val="4C9BDB"/>
                </a:solidFill>
                <a:latin typeface="Calibri"/>
                <a:cs typeface="Calibri"/>
              </a:rPr>
              <a:t>3.5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a:t>
            </a:r>
            <a:r>
              <a:rPr lang="en-AU" altLang="en-US" sz="2000" dirty="0" err="1">
                <a:solidFill>
                  <a:srgbClr val="4C9BDB"/>
                </a:solidFill>
                <a:latin typeface="Calibri"/>
                <a:cs typeface="Calibri"/>
              </a:rPr>
              <a:t>yr</a:t>
            </a:r>
            <a:endParaRPr lang="en-AU" altLang="en-US" sz="2000" baseline="30000" dirty="0">
              <a:solidFill>
                <a:srgbClr val="4C9BDB"/>
              </a:solidFill>
              <a:latin typeface="Calibri"/>
              <a:cs typeface="Calibri"/>
            </a:endParaRPr>
          </a:p>
        </p:txBody>
      </p:sp>
      <p:sp>
        <p:nvSpPr>
          <p:cNvPr id="18" name="Text Box 16"/>
          <p:cNvSpPr txBox="1">
            <a:spLocks noChangeArrowheads="1"/>
          </p:cNvSpPr>
          <p:nvPr/>
        </p:nvSpPr>
        <p:spPr bwMode="auto">
          <a:xfrm>
            <a:off x="4740055" y="1087621"/>
            <a:ext cx="1639551"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fontAlgn="auto" hangingPunct="1">
              <a:spcBef>
                <a:spcPts val="0"/>
              </a:spcBef>
              <a:spcAft>
                <a:spcPts val="0"/>
              </a:spcAft>
            </a:pPr>
            <a:r>
              <a:rPr lang="en-AU" altLang="en-US" sz="2000" dirty="0">
                <a:solidFill>
                  <a:srgbClr val="4C9BDB"/>
                </a:solidFill>
                <a:latin typeface="Calibri"/>
                <a:cs typeface="Calibri"/>
              </a:rPr>
              <a:t>16.4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/yr</a:t>
            </a:r>
            <a:endParaRPr lang="en-AU" altLang="en-US" sz="2000" baseline="30000" dirty="0">
              <a:solidFill>
                <a:srgbClr val="4C9BDB"/>
              </a:solidFill>
              <a:latin typeface="Calibri"/>
              <a:cs typeface="Calibri"/>
            </a:endParaRPr>
          </a:p>
          <a:p>
            <a:pPr algn="r" defTabSz="457200" eaLnBrk="1" fontAlgn="auto" hangingPunct="1">
              <a:spcBef>
                <a:spcPts val="0"/>
              </a:spcBef>
              <a:spcAft>
                <a:spcPts val="0"/>
              </a:spcAft>
            </a:pPr>
            <a:r>
              <a:rPr lang="en-AU" altLang="en-US" sz="3600" dirty="0">
                <a:solidFill>
                  <a:srgbClr val="F79646"/>
                </a:solidFill>
                <a:latin typeface="Calibri"/>
                <a:cs typeface="Calibri"/>
              </a:rPr>
              <a:t>44%</a:t>
            </a:r>
          </a:p>
        </p:txBody>
      </p:sp>
      <p:pic>
        <p:nvPicPr>
          <p:cNvPr id="21" name="Picture 25"/>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396422" y="4698453"/>
            <a:ext cx="2458742" cy="1611312"/>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19" name="Text Box 8"/>
          <p:cNvSpPr txBox="1">
            <a:spLocks noChangeArrowheads="1"/>
          </p:cNvSpPr>
          <p:nvPr/>
        </p:nvSpPr>
        <p:spPr bwMode="auto">
          <a:xfrm>
            <a:off x="3319039" y="2983754"/>
            <a:ext cx="21189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457200" eaLnBrk="1" fontAlgn="auto" hangingPunct="1">
              <a:spcBef>
                <a:spcPts val="0"/>
              </a:spcBef>
              <a:spcAft>
                <a:spcPts val="0"/>
              </a:spcAft>
            </a:pPr>
            <a:r>
              <a:rPr lang="en-AU" altLang="en-US" sz="2400" b="1" dirty="0">
                <a:solidFill>
                  <a:srgbClr val="4C9BDB"/>
                </a:solidFill>
                <a:latin typeface="Calibri"/>
                <a:cs typeface="Calibri"/>
              </a:rPr>
              <a:t>Sources = Sinks</a:t>
            </a:r>
            <a:endParaRPr lang="en-AU" altLang="en-US" sz="2400" b="1" baseline="30000" dirty="0">
              <a:solidFill>
                <a:srgbClr val="4C9BDB"/>
              </a:solidFill>
              <a:latin typeface="Calibri"/>
              <a:cs typeface="Calibri"/>
            </a:endParaRPr>
          </a:p>
        </p:txBody>
      </p:sp>
    </p:spTree>
    <p:extLst>
      <p:ext uri="{BB962C8B-B14F-4D97-AF65-F5344CB8AC3E}">
        <p14:creationId xmlns:p14="http://schemas.microsoft.com/office/powerpoint/2010/main" val="1202732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84000"/>
          </a:schemeClr>
        </a:solidFill>
        <a:effectLst/>
      </p:bgPr>
    </p:bg>
    <p:spTree>
      <p:nvGrpSpPr>
        <p:cNvPr id="1" name=""/>
        <p:cNvGrpSpPr/>
        <p:nvPr/>
      </p:nvGrpSpPr>
      <p:grpSpPr>
        <a:xfrm>
          <a:off x="0" y="0"/>
          <a:ext cx="0" cy="0"/>
          <a:chOff x="0" y="0"/>
          <a:chExt cx="0" cy="0"/>
        </a:xfrm>
      </p:grpSpPr>
      <p:sp>
        <p:nvSpPr>
          <p:cNvPr id="417794" name="Rectangle 2"/>
          <p:cNvSpPr>
            <a:spLocks noChangeArrowheads="1"/>
          </p:cNvSpPr>
          <p:nvPr/>
        </p:nvSpPr>
        <p:spPr bwMode="auto">
          <a:xfrm>
            <a:off x="762000" y="152400"/>
            <a:ext cx="754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AU" altLang="en-US" b="1" dirty="0">
                <a:solidFill>
                  <a:srgbClr val="000000"/>
                </a:solidFill>
                <a:latin typeface="Arial Narrow" pitchFamily="34" charset="0"/>
                <a:cs typeface="Arial" pitchFamily="34" charset="0"/>
              </a:rPr>
              <a:t>Global  Terrestrial Net Primary Production  (</a:t>
            </a:r>
            <a:r>
              <a:rPr lang="en-AU" altLang="en-US" b="1" dirty="0" smtClean="0">
                <a:solidFill>
                  <a:srgbClr val="000000"/>
                </a:solidFill>
                <a:latin typeface="Arial Narrow" pitchFamily="34" charset="0"/>
                <a:cs typeface="Arial" pitchFamily="34" charset="0"/>
              </a:rPr>
              <a:t>1982-2015)</a:t>
            </a:r>
            <a:endParaRPr lang="en-GB" altLang="en-US" b="1" baseline="-25000" dirty="0">
              <a:solidFill>
                <a:srgbClr val="000000"/>
              </a:solidFill>
              <a:latin typeface="Arial Narrow" pitchFamily="34" charset="0"/>
              <a:cs typeface="Arial" pitchFamily="34" charset="0"/>
            </a:endParaRPr>
          </a:p>
        </p:txBody>
      </p:sp>
      <p:sp>
        <p:nvSpPr>
          <p:cNvPr id="417795" name="TextBox 1"/>
          <p:cNvSpPr txBox="1">
            <a:spLocks noChangeArrowheads="1"/>
          </p:cNvSpPr>
          <p:nvPr/>
        </p:nvSpPr>
        <p:spPr bwMode="auto">
          <a:xfrm>
            <a:off x="1676400" y="5715000"/>
            <a:ext cx="63896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4400">
                <a:solidFill>
                  <a:srgbClr val="FFFF00"/>
                </a:solidFill>
                <a:latin typeface="Verdana" pitchFamily="34" charset="0"/>
                <a:cs typeface="Arial" pitchFamily="34" charset="0"/>
              </a:rPr>
              <a:t>+/- 1Pg or about 2%</a:t>
            </a:r>
          </a:p>
        </p:txBody>
      </p:sp>
      <p:pic>
        <p:nvPicPr>
          <p:cNvPr id="41779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228600"/>
            <a:ext cx="635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797" name="TextBox 4"/>
          <p:cNvSpPr txBox="1">
            <a:spLocks noChangeArrowheads="1"/>
          </p:cNvSpPr>
          <p:nvPr/>
        </p:nvSpPr>
        <p:spPr bwMode="auto">
          <a:xfrm>
            <a:off x="3843338" y="6488113"/>
            <a:ext cx="5294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a:solidFill>
                  <a:srgbClr val="000000"/>
                </a:solidFill>
                <a:latin typeface="Verdana" pitchFamily="34" charset="0"/>
                <a:cs typeface="Arial" pitchFamily="34" charset="0"/>
              </a:rPr>
              <a:t>Nemani et al 2003, Zhao and Running 2010</a:t>
            </a:r>
          </a:p>
        </p:txBody>
      </p:sp>
      <p:pic>
        <p:nvPicPr>
          <p:cNvPr id="2" name="Picture 1"/>
          <p:cNvPicPr>
            <a:picLocks noChangeAspect="1"/>
          </p:cNvPicPr>
          <p:nvPr/>
        </p:nvPicPr>
        <p:blipFill>
          <a:blip r:embed="rId4"/>
          <a:stretch>
            <a:fillRect/>
          </a:stretch>
        </p:blipFill>
        <p:spPr>
          <a:xfrm>
            <a:off x="0" y="986966"/>
            <a:ext cx="9130587" cy="4575634"/>
          </a:xfrm>
          <a:prstGeom prst="rect">
            <a:avLst/>
          </a:prstGeom>
        </p:spPr>
      </p:pic>
    </p:spTree>
    <p:extLst>
      <p:ext uri="{BB962C8B-B14F-4D97-AF65-F5344CB8AC3E}">
        <p14:creationId xmlns:p14="http://schemas.microsoft.com/office/powerpoint/2010/main" val="42486563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itle 1"/>
          <p:cNvSpPr>
            <a:spLocks noGrp="1"/>
          </p:cNvSpPr>
          <p:nvPr>
            <p:ph type="title"/>
          </p:nvPr>
        </p:nvSpPr>
        <p:spPr>
          <a:xfrm>
            <a:off x="-6350" y="-76200"/>
            <a:ext cx="9144000" cy="741363"/>
          </a:xfrm>
        </p:spPr>
        <p:txBody>
          <a:bodyPr/>
          <a:lstStyle/>
          <a:p>
            <a:r>
              <a:rPr lang="en-US" altLang="en-US" sz="3200" b="1" i="1" u="sng" smtClean="0"/>
              <a:t>DRIVERS HAVE LITTLE INTERANNUAL VARIABILITY</a:t>
            </a:r>
          </a:p>
        </p:txBody>
      </p:sp>
      <p:sp>
        <p:nvSpPr>
          <p:cNvPr id="418819" name="Content Placeholder 2"/>
          <p:cNvSpPr>
            <a:spLocks noGrp="1"/>
          </p:cNvSpPr>
          <p:nvPr>
            <p:ph idx="1"/>
          </p:nvPr>
        </p:nvSpPr>
        <p:spPr>
          <a:xfrm>
            <a:off x="-54897" y="3637756"/>
            <a:ext cx="9144000" cy="639763"/>
          </a:xfrm>
        </p:spPr>
        <p:txBody>
          <a:bodyPr/>
          <a:lstStyle/>
          <a:p>
            <a:pPr marL="0" indent="0">
              <a:buFont typeface="Arial" pitchFamily="34" charset="0"/>
              <a:buNone/>
            </a:pPr>
            <a:r>
              <a:rPr lang="en-US" altLang="en-US" sz="2400" b="1" dirty="0" smtClean="0">
                <a:latin typeface="Verdana" pitchFamily="34" charset="0"/>
              </a:rPr>
              <a:t>Global average </a:t>
            </a:r>
            <a:r>
              <a:rPr lang="en-US" altLang="en-US" sz="2400" b="1" dirty="0" err="1" smtClean="0">
                <a:latin typeface="Verdana" pitchFamily="34" charset="0"/>
              </a:rPr>
              <a:t>precip</a:t>
            </a:r>
            <a:r>
              <a:rPr lang="en-US" altLang="en-US" sz="2400" b="1" dirty="0" smtClean="0">
                <a:latin typeface="Verdana" pitchFamily="34" charset="0"/>
              </a:rPr>
              <a:t> = 2.6 +/- .1mm/Day or 4%</a:t>
            </a:r>
          </a:p>
        </p:txBody>
      </p:sp>
      <p:pic>
        <p:nvPicPr>
          <p:cNvPr id="4188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487" y="4044156"/>
            <a:ext cx="6664325"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8821" name="TextBox 3"/>
          <p:cNvSpPr txBox="1">
            <a:spLocks noChangeArrowheads="1"/>
          </p:cNvSpPr>
          <p:nvPr/>
        </p:nvSpPr>
        <p:spPr bwMode="auto">
          <a:xfrm>
            <a:off x="-25400" y="609600"/>
            <a:ext cx="5826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2400" b="1">
                <a:solidFill>
                  <a:srgbClr val="000000"/>
                </a:solidFill>
                <a:latin typeface="Verdana" pitchFamily="34" charset="0"/>
                <a:cs typeface="Arial" pitchFamily="34" charset="0"/>
              </a:rPr>
              <a:t>Solar Energy Input = +/- 0.1%</a:t>
            </a:r>
          </a:p>
        </p:txBody>
      </p:sp>
      <p:pic>
        <p:nvPicPr>
          <p:cNvPr id="418822" name="Picture 2" descr="http://cagw.mythicalunderworld.com/wp-content/plugins/rss-poster/cache/2213e_Fig9.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030288"/>
            <a:ext cx="66389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05062" y="6396335"/>
            <a:ext cx="4724400" cy="461665"/>
          </a:xfrm>
          <a:prstGeom prst="rect">
            <a:avLst/>
          </a:prstGeom>
          <a:noFill/>
        </p:spPr>
        <p:txBody>
          <a:bodyPr wrap="square" rtlCol="0">
            <a:spAutoFit/>
          </a:bodyPr>
          <a:lstStyle/>
          <a:p>
            <a:r>
              <a:rPr lang="en-US" sz="2400" b="1" dirty="0" smtClean="0">
                <a:solidFill>
                  <a:srgbClr val="FF0000"/>
                </a:solidFill>
              </a:rPr>
              <a:t>EXCEPT CO2  UP….. 40%</a:t>
            </a:r>
            <a:endParaRPr lang="en-US" sz="2400" b="1" dirty="0">
              <a:solidFill>
                <a:srgbClr val="FF0000"/>
              </a:solidFill>
            </a:endParaRPr>
          </a:p>
        </p:txBody>
      </p:sp>
    </p:spTree>
    <p:extLst>
      <p:ext uri="{BB962C8B-B14F-4D97-AF65-F5344CB8AC3E}">
        <p14:creationId xmlns:p14="http://schemas.microsoft.com/office/powerpoint/2010/main" val="21704424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748" y="-14748"/>
            <a:ext cx="9144000" cy="2567816"/>
          </a:xfrm>
          <a:prstGeom prst="rect">
            <a:avLst/>
          </a:prstGeom>
        </p:spPr>
      </p:pic>
      <p:sp>
        <p:nvSpPr>
          <p:cNvPr id="2" name="Title 1"/>
          <p:cNvSpPr>
            <a:spLocks noGrp="1"/>
          </p:cNvSpPr>
          <p:nvPr>
            <p:ph type="title"/>
          </p:nvPr>
        </p:nvSpPr>
        <p:spPr>
          <a:xfrm>
            <a:off x="6629400" y="1447800"/>
            <a:ext cx="2362200" cy="350838"/>
          </a:xfrm>
        </p:spPr>
        <p:txBody>
          <a:bodyPr/>
          <a:lstStyle/>
          <a:p>
            <a:r>
              <a:rPr lang="en-US" sz="2400" b="1" dirty="0" smtClean="0"/>
              <a:t>1982- 2009</a:t>
            </a:r>
            <a:endParaRPr lang="en-US" sz="2400" b="1" dirty="0"/>
          </a:p>
        </p:txBody>
      </p:sp>
      <p:pic>
        <p:nvPicPr>
          <p:cNvPr id="6" name="Content Placeholder 5"/>
          <p:cNvPicPr>
            <a:picLocks noGrp="1" noChangeAspect="1"/>
          </p:cNvPicPr>
          <p:nvPr>
            <p:ph idx="1"/>
          </p:nvPr>
        </p:nvPicPr>
        <p:blipFill>
          <a:blip r:embed="rId3"/>
          <a:stretch>
            <a:fillRect/>
          </a:stretch>
        </p:blipFill>
        <p:spPr>
          <a:xfrm>
            <a:off x="0" y="2667000"/>
            <a:ext cx="9129252" cy="4191000"/>
          </a:xfrm>
          <a:prstGeom prst="rect">
            <a:avLst/>
          </a:prstGeom>
        </p:spPr>
      </p:pic>
    </p:spTree>
    <p:extLst>
      <p:ext uri="{BB962C8B-B14F-4D97-AF65-F5344CB8AC3E}">
        <p14:creationId xmlns:p14="http://schemas.microsoft.com/office/powerpoint/2010/main" val="31520321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3969" y="4857750"/>
            <a:ext cx="7620000" cy="317500"/>
          </a:xfrm>
          <a:prstGeom prst="rect">
            <a:avLst/>
          </a:prstGeom>
        </p:spPr>
        <p:txBody>
          <a:bodyPr/>
          <a:lstStyle/>
          <a:p>
            <a:pPr eaLnBrk="1" fontAlgn="auto" hangingPunct="1">
              <a:spcBef>
                <a:spcPts val="0"/>
              </a:spcBef>
              <a:spcAft>
                <a:spcPts val="0"/>
              </a:spcAft>
            </a:pPr>
            <a:r>
              <a:rPr lang="en-US" sz="1000" b="1" dirty="0">
                <a:solidFill>
                  <a:prstClr val="black"/>
                </a:solidFill>
                <a:latin typeface="Arial"/>
              </a:rPr>
              <a:t> Fig. 2. Comparisons of annual changes of global average NDVI (a) and EVI (b) over vegetated area from 2001 to 2015 among MODIS products. Annual GIMMS3g NDVI and land carbon sink from global carbon budget were included in (a) and (b), respectively. </a:t>
            </a:r>
            <a:r>
              <a:rPr lang="en-US" sz="1000" dirty="0">
                <a:solidFill>
                  <a:prstClr val="black"/>
                </a:solidFill>
                <a:latin typeface="Arial"/>
              </a:rPr>
              <a:t>(For </a:t>
            </a:r>
            <a:r>
              <a:rPr lang="en-US" sz="1000" dirty="0" err="1">
                <a:solidFill>
                  <a:prstClr val="black"/>
                </a:solidFill>
                <a:latin typeface="Arial"/>
              </a:rPr>
              <a:t>interpr</a:t>
            </a:r>
            <a:r>
              <a:rPr lang="en-US" sz="1000" dirty="0">
                <a:solidFill>
                  <a:prstClr val="black"/>
                </a:solidFill>
                <a:latin typeface="Arial"/>
              </a:rPr>
              <a:t>...</a:t>
            </a:r>
          </a:p>
        </p:txBody>
      </p:sp>
      <p:sp>
        <p:nvSpPr>
          <p:cNvPr id="4" name="TextBox 3"/>
          <p:cNvSpPr txBox="1"/>
          <p:nvPr/>
        </p:nvSpPr>
        <p:spPr>
          <a:xfrm>
            <a:off x="570523" y="5702300"/>
            <a:ext cx="7620000" cy="254000"/>
          </a:xfrm>
          <a:prstGeom prst="rect">
            <a:avLst/>
          </a:prstGeom>
        </p:spPr>
        <p:txBody>
          <a:bodyPr/>
          <a:lstStyle/>
          <a:p>
            <a:pPr eaLnBrk="1" fontAlgn="auto" hangingPunct="1">
              <a:spcBef>
                <a:spcPts val="0"/>
              </a:spcBef>
              <a:spcAft>
                <a:spcPts val="0"/>
              </a:spcAft>
            </a:pPr>
            <a:r>
              <a:rPr lang="en-US" sz="1000" dirty="0">
                <a:solidFill>
                  <a:prstClr val="black"/>
                </a:solidFill>
                <a:latin typeface="Arial"/>
              </a:rPr>
              <a:t>Yulong Zhang,  </a:t>
            </a:r>
            <a:r>
              <a:rPr lang="en-US" sz="1000" dirty="0" err="1">
                <a:solidFill>
                  <a:prstClr val="black"/>
                </a:solidFill>
                <a:latin typeface="Arial"/>
              </a:rPr>
              <a:t>Conghe</a:t>
            </a:r>
            <a:r>
              <a:rPr lang="en-US" sz="1000" dirty="0">
                <a:solidFill>
                  <a:prstClr val="black"/>
                </a:solidFill>
                <a:latin typeface="Arial"/>
              </a:rPr>
              <a:t> Song,  Lawrence E. Band,  Ge Sun,  </a:t>
            </a:r>
            <a:r>
              <a:rPr lang="en-US" sz="1000" dirty="0" err="1">
                <a:solidFill>
                  <a:prstClr val="black"/>
                </a:solidFill>
                <a:latin typeface="Arial"/>
              </a:rPr>
              <a:t>Junxiang</a:t>
            </a:r>
            <a:r>
              <a:rPr lang="en-US" sz="1000" dirty="0">
                <a:solidFill>
                  <a:prstClr val="black"/>
                </a:solidFill>
                <a:latin typeface="Arial"/>
              </a:rPr>
              <a:t> Li</a:t>
            </a:r>
          </a:p>
        </p:txBody>
      </p:sp>
      <p:sp>
        <p:nvSpPr>
          <p:cNvPr id="5" name="TextBox 4"/>
          <p:cNvSpPr txBox="1"/>
          <p:nvPr/>
        </p:nvSpPr>
        <p:spPr>
          <a:xfrm>
            <a:off x="523631" y="5969000"/>
            <a:ext cx="7620000" cy="254000"/>
          </a:xfrm>
          <a:prstGeom prst="rect">
            <a:avLst/>
          </a:prstGeom>
        </p:spPr>
        <p:txBody>
          <a:bodyPr/>
          <a:lstStyle/>
          <a:p>
            <a:pPr eaLnBrk="1" fontAlgn="auto" hangingPunct="1">
              <a:spcBef>
                <a:spcPts val="0"/>
              </a:spcBef>
              <a:spcAft>
                <a:spcPts val="0"/>
              </a:spcAft>
            </a:pPr>
            <a:r>
              <a:rPr lang="en-US" sz="1100" b="1" dirty="0">
                <a:solidFill>
                  <a:prstClr val="black"/>
                </a:solidFill>
                <a:latin typeface="Arial"/>
              </a:rPr>
              <a:t> Reanalysis of global terrestrial vegetation trends from MODIS products: Browning or greening?</a:t>
            </a:r>
          </a:p>
        </p:txBody>
      </p:sp>
      <p:sp>
        <p:nvSpPr>
          <p:cNvPr id="6" name="TextBox 5"/>
          <p:cNvSpPr txBox="1"/>
          <p:nvPr/>
        </p:nvSpPr>
        <p:spPr>
          <a:xfrm>
            <a:off x="570523" y="6223000"/>
            <a:ext cx="7620000" cy="254000"/>
          </a:xfrm>
          <a:prstGeom prst="rect">
            <a:avLst/>
          </a:prstGeom>
        </p:spPr>
        <p:txBody>
          <a:bodyPr/>
          <a:lstStyle/>
          <a:p>
            <a:pPr eaLnBrk="1" fontAlgn="auto" hangingPunct="1">
              <a:spcBef>
                <a:spcPts val="0"/>
              </a:spcBef>
              <a:spcAft>
                <a:spcPts val="0"/>
              </a:spcAft>
            </a:pPr>
            <a:r>
              <a:rPr lang="en-US" sz="1000" dirty="0">
                <a:solidFill>
                  <a:prstClr val="black"/>
                </a:solidFill>
                <a:latin typeface="Arial"/>
              </a:rPr>
              <a:t>Remote Sensing of Environment, Volume 191, 2017, 145–155</a:t>
            </a:r>
          </a:p>
        </p:txBody>
      </p:sp>
      <p:sp>
        <p:nvSpPr>
          <p:cNvPr id="7" name="TextBox 6"/>
          <p:cNvSpPr txBox="1"/>
          <p:nvPr/>
        </p:nvSpPr>
        <p:spPr>
          <a:xfrm>
            <a:off x="593969" y="6477000"/>
            <a:ext cx="7620000" cy="254000"/>
          </a:xfrm>
          <a:prstGeom prst="rect">
            <a:avLst/>
          </a:prstGeom>
        </p:spPr>
        <p:txBody>
          <a:bodyPr/>
          <a:lstStyle/>
          <a:p>
            <a:pPr eaLnBrk="1" fontAlgn="auto" hangingPunct="1">
              <a:spcBef>
                <a:spcPts val="0"/>
              </a:spcBef>
              <a:spcAft>
                <a:spcPts val="0"/>
              </a:spcAft>
            </a:pPr>
            <a:r>
              <a:rPr lang="en-US" sz="1000" dirty="0">
                <a:solidFill>
                  <a:prstClr val="black"/>
                </a:solidFill>
                <a:latin typeface="Arial"/>
              </a:rPr>
              <a:t>http://dx.doi.org/10.1016/j.rse.2016.12.018</a:t>
            </a:r>
          </a:p>
        </p:txBody>
      </p:sp>
      <p:pic>
        <p:nvPicPr>
          <p:cNvPr id="8" name="Picture 7"/>
          <p:cNvPicPr>
            <a:picLocks noChangeAspect="1"/>
          </p:cNvPicPr>
          <p:nvPr/>
        </p:nvPicPr>
        <p:blipFill>
          <a:blip r:embed="rId2"/>
          <a:stretch>
            <a:fillRect/>
          </a:stretch>
        </p:blipFill>
        <p:spPr>
          <a:xfrm>
            <a:off x="0" y="152400"/>
            <a:ext cx="9144000" cy="4495800"/>
          </a:xfrm>
          <a:prstGeom prst="rect">
            <a:avLst/>
          </a:prstGeom>
        </p:spPr>
      </p:pic>
    </p:spTree>
    <p:extLst>
      <p:ext uri="{BB962C8B-B14F-4D97-AF65-F5344CB8AC3E}">
        <p14:creationId xmlns:p14="http://schemas.microsoft.com/office/powerpoint/2010/main" val="10227318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667000"/>
            <a:ext cx="9126071" cy="4147116"/>
          </a:xfrm>
          <a:prstGeom prst="rect">
            <a:avLst/>
          </a:prstGeom>
        </p:spPr>
      </p:pic>
      <p:pic>
        <p:nvPicPr>
          <p:cNvPr id="3" name="Picture 2"/>
          <p:cNvPicPr>
            <a:picLocks noChangeAspect="1"/>
          </p:cNvPicPr>
          <p:nvPr/>
        </p:nvPicPr>
        <p:blipFill>
          <a:blip r:embed="rId4"/>
          <a:stretch>
            <a:fillRect/>
          </a:stretch>
        </p:blipFill>
        <p:spPr>
          <a:xfrm>
            <a:off x="-17929" y="0"/>
            <a:ext cx="9144000" cy="2757540"/>
          </a:xfrm>
          <a:prstGeom prst="rect">
            <a:avLst/>
          </a:prstGeom>
        </p:spPr>
      </p:pic>
    </p:spTree>
    <p:extLst>
      <p:ext uri="{BB962C8B-B14F-4D97-AF65-F5344CB8AC3E}">
        <p14:creationId xmlns:p14="http://schemas.microsoft.com/office/powerpoint/2010/main" val="4122998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04800" y="0"/>
            <a:ext cx="8458200" cy="1143000"/>
          </a:xfrm>
        </p:spPr>
        <p:txBody>
          <a:bodyPr rtlCol="0">
            <a:normAutofit fontScale="90000"/>
          </a:bodyPr>
          <a:lstStyle/>
          <a:p>
            <a:pPr eaLnBrk="1" fontAlgn="auto" hangingPunct="1">
              <a:spcAft>
                <a:spcPts val="0"/>
              </a:spcAft>
              <a:defRPr/>
            </a:pPr>
            <a:r>
              <a:rPr lang="en-US" sz="4000" dirty="0" smtClean="0">
                <a:latin typeface="Arial Black" pitchFamily="34" charset="0"/>
              </a:rPr>
              <a:t>“Limits </a:t>
            </a:r>
            <a:r>
              <a:rPr lang="en-US" sz="4000" dirty="0">
                <a:latin typeface="Arial Black" pitchFamily="34" charset="0"/>
              </a:rPr>
              <a:t>to </a:t>
            </a:r>
            <a:r>
              <a:rPr lang="en-US" sz="4000" dirty="0" smtClean="0">
                <a:latin typeface="Arial Black" pitchFamily="34" charset="0"/>
              </a:rPr>
              <a:t>Growth” Scenario </a:t>
            </a:r>
            <a:r>
              <a:rPr lang="en-US" sz="4000" dirty="0">
                <a:latin typeface="Arial Black" pitchFamily="34" charset="0"/>
              </a:rPr>
              <a:t>in 1972 for </a:t>
            </a:r>
            <a:r>
              <a:rPr lang="en-US" sz="4000" dirty="0" smtClean="0">
                <a:latin typeface="Arial Black" pitchFamily="34" charset="0"/>
              </a:rPr>
              <a:t>2016</a:t>
            </a:r>
            <a:endParaRPr lang="en-US" sz="4000" dirty="0">
              <a:latin typeface="Arial Black" pitchFamily="34" charset="0"/>
            </a:endParaRPr>
          </a:p>
        </p:txBody>
      </p:sp>
      <p:sp>
        <p:nvSpPr>
          <p:cNvPr id="82947" name="Rectangle 3"/>
          <p:cNvSpPr>
            <a:spLocks noGrp="1" noChangeArrowheads="1"/>
          </p:cNvSpPr>
          <p:nvPr>
            <p:ph type="body" idx="1"/>
          </p:nvPr>
        </p:nvSpPr>
        <p:spPr/>
        <p:txBody>
          <a:bodyPr/>
          <a:lstStyle/>
          <a:p>
            <a:pPr eaLnBrk="1" hangingPunct="1"/>
            <a:endParaRPr lang="en-US" altLang="en-US" smtClean="0"/>
          </a:p>
        </p:txBody>
      </p:sp>
      <p:pic>
        <p:nvPicPr>
          <p:cNvPr id="82948" name="Picture 5" descr="LTGScenari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Line 7"/>
          <p:cNvSpPr>
            <a:spLocks noChangeShapeType="1"/>
          </p:cNvSpPr>
          <p:nvPr/>
        </p:nvSpPr>
        <p:spPr bwMode="auto">
          <a:xfrm>
            <a:off x="5029200" y="1025013"/>
            <a:ext cx="0" cy="3124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endParaRPr lang="en-US" smtClean="0">
              <a:solidFill>
                <a:prstClr val="black"/>
              </a:solidFill>
              <a:latin typeface="Arial" panose="020B0604020202020204" pitchFamily="34" charset="0"/>
            </a:endParaRPr>
          </a:p>
        </p:txBody>
      </p:sp>
      <p:sp>
        <p:nvSpPr>
          <p:cNvPr id="82950" name="TextBox 5"/>
          <p:cNvSpPr txBox="1">
            <a:spLocks noChangeArrowheads="1"/>
          </p:cNvSpPr>
          <p:nvPr/>
        </p:nvSpPr>
        <p:spPr bwMode="auto">
          <a:xfrm>
            <a:off x="381000" y="6488113"/>
            <a:ext cx="5137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mtClean="0">
                <a:solidFill>
                  <a:prstClr val="black"/>
                </a:solidFill>
                <a:latin typeface="Calibri" panose="020F0502020204030204" pitchFamily="34" charset="0"/>
              </a:rPr>
              <a:t>From G. Turner, Global Env Change 18:397-411. 2008</a:t>
            </a:r>
          </a:p>
        </p:txBody>
      </p:sp>
    </p:spTree>
    <p:extLst>
      <p:ext uri="{BB962C8B-B14F-4D97-AF65-F5344CB8AC3E}">
        <p14:creationId xmlns:p14="http://schemas.microsoft.com/office/powerpoint/2010/main" val="12450170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8849" y="-140110"/>
            <a:ext cx="2454260" cy="1143000"/>
          </a:xfrm>
        </p:spPr>
        <p:txBody>
          <a:bodyPr/>
          <a:lstStyle/>
          <a:p>
            <a:r>
              <a:rPr lang="en-US" sz="2800" b="1" dirty="0" smtClean="0"/>
              <a:t>NEE and NPP not the same!!</a:t>
            </a:r>
            <a:endParaRPr lang="en-US" sz="2800" b="1" dirty="0"/>
          </a:p>
        </p:txBody>
      </p:sp>
      <p:pic>
        <p:nvPicPr>
          <p:cNvPr id="4" name="Content Placeholder 3"/>
          <p:cNvPicPr>
            <a:picLocks noGrp="1" noChangeAspect="1"/>
          </p:cNvPicPr>
          <p:nvPr>
            <p:ph idx="1"/>
          </p:nvPr>
        </p:nvPicPr>
        <p:blipFill>
          <a:blip r:embed="rId3"/>
          <a:stretch>
            <a:fillRect/>
          </a:stretch>
        </p:blipFill>
        <p:spPr>
          <a:xfrm>
            <a:off x="0" y="838200"/>
            <a:ext cx="9119418" cy="5974318"/>
          </a:xfrm>
          <a:prstGeom prst="rect">
            <a:avLst/>
          </a:prstGeom>
        </p:spPr>
      </p:pic>
      <p:pic>
        <p:nvPicPr>
          <p:cNvPr id="5" name="Picture 4"/>
          <p:cNvPicPr>
            <a:picLocks noChangeAspect="1"/>
          </p:cNvPicPr>
          <p:nvPr/>
        </p:nvPicPr>
        <p:blipFill>
          <a:blip r:embed="rId4"/>
          <a:stretch>
            <a:fillRect/>
          </a:stretch>
        </p:blipFill>
        <p:spPr>
          <a:xfrm>
            <a:off x="-22123" y="24581"/>
            <a:ext cx="6254663" cy="813619"/>
          </a:xfrm>
          <a:prstGeom prst="rect">
            <a:avLst/>
          </a:prstGeom>
        </p:spPr>
      </p:pic>
    </p:spTree>
    <p:extLst>
      <p:ext uri="{BB962C8B-B14F-4D97-AF65-F5344CB8AC3E}">
        <p14:creationId xmlns:p14="http://schemas.microsoft.com/office/powerpoint/2010/main" val="41093494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2795954"/>
          </a:xfrm>
          <a:prstGeom prst="rect">
            <a:avLst/>
          </a:prstGeom>
        </p:spPr>
      </p:pic>
      <p:pic>
        <p:nvPicPr>
          <p:cNvPr id="4" name="Content Placeholder 3"/>
          <p:cNvPicPr>
            <a:picLocks noGrp="1" noChangeAspect="1"/>
          </p:cNvPicPr>
          <p:nvPr>
            <p:ph idx="1"/>
          </p:nvPr>
        </p:nvPicPr>
        <p:blipFill>
          <a:blip r:embed="rId3"/>
          <a:stretch>
            <a:fillRect/>
          </a:stretch>
        </p:blipFill>
        <p:spPr>
          <a:xfrm>
            <a:off x="0" y="2798559"/>
            <a:ext cx="9144000" cy="4059441"/>
          </a:xfrm>
          <a:prstGeom prst="rect">
            <a:avLst/>
          </a:prstGeom>
        </p:spPr>
      </p:pic>
    </p:spTree>
    <p:extLst>
      <p:ext uri="{BB962C8B-B14F-4D97-AF65-F5344CB8AC3E}">
        <p14:creationId xmlns:p14="http://schemas.microsoft.com/office/powerpoint/2010/main" val="35049158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0"/>
            <a:ext cx="8229600" cy="1143000"/>
          </a:xfrm>
        </p:spPr>
        <p:txBody>
          <a:bodyPr/>
          <a:lstStyle/>
          <a:p>
            <a:r>
              <a:rPr lang="en-US" sz="2000" b="1" dirty="0" smtClean="0"/>
              <a:t>Smith et al 2016 Nature Climate Change, (6) p306-311</a:t>
            </a:r>
            <a:endParaRPr lang="en-US" sz="2000" b="1" dirty="0"/>
          </a:p>
        </p:txBody>
      </p:sp>
      <p:pic>
        <p:nvPicPr>
          <p:cNvPr id="371714" name="Picture 2" descr="C:\Users\steve.running\Documents\1-PendingPapers\BillSmith\NatureCC2015\Figure1_resize.tif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81000"/>
            <a:ext cx="8839200" cy="61604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95400" y="-2903"/>
            <a:ext cx="7411003" cy="461665"/>
          </a:xfrm>
          <a:prstGeom prst="rect">
            <a:avLst/>
          </a:prstGeom>
          <a:noFill/>
        </p:spPr>
        <p:txBody>
          <a:bodyPr wrap="none" rtlCol="0">
            <a:spAutoFit/>
          </a:bodyPr>
          <a:lstStyle/>
          <a:p>
            <a:r>
              <a:rPr lang="en-US" sz="2400" b="1" dirty="0" smtClean="0">
                <a:solidFill>
                  <a:prstClr val="black"/>
                </a:solidFill>
              </a:rPr>
              <a:t>CMIP5 projections of NPP are too strong</a:t>
            </a:r>
            <a:endParaRPr lang="en-US" sz="2400" b="1" dirty="0">
              <a:solidFill>
                <a:prstClr val="black"/>
              </a:solidFill>
            </a:endParaRPr>
          </a:p>
        </p:txBody>
      </p:sp>
    </p:spTree>
    <p:extLst>
      <p:ext uri="{BB962C8B-B14F-4D97-AF65-F5344CB8AC3E}">
        <p14:creationId xmlns:p14="http://schemas.microsoft.com/office/powerpoint/2010/main" val="8393723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4546" name="Picture 2" descr="C:\Users\steve.running\Documents\1-PendingPapers\ERL Talking Point\Figure1SRunn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984" y="17585"/>
            <a:ext cx="8229600" cy="61546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200" y="6205752"/>
            <a:ext cx="7772400" cy="646331"/>
          </a:xfrm>
          <a:prstGeom prst="rect">
            <a:avLst/>
          </a:prstGeom>
          <a:noFill/>
        </p:spPr>
        <p:txBody>
          <a:bodyPr wrap="square" rtlCol="0">
            <a:spAutoFit/>
          </a:bodyPr>
          <a:lstStyle/>
          <a:p>
            <a:r>
              <a:rPr lang="en-US" b="1" dirty="0" smtClean="0">
                <a:solidFill>
                  <a:prstClr val="black"/>
                </a:solidFill>
              </a:rPr>
              <a:t>Planetary Boundaries, </a:t>
            </a:r>
            <a:r>
              <a:rPr lang="en-US" b="1" dirty="0" err="1" smtClean="0">
                <a:solidFill>
                  <a:prstClr val="black"/>
                </a:solidFill>
              </a:rPr>
              <a:t>Rockstrom</a:t>
            </a:r>
            <a:r>
              <a:rPr lang="en-US" b="1" dirty="0" smtClean="0">
                <a:solidFill>
                  <a:prstClr val="black"/>
                </a:solidFill>
              </a:rPr>
              <a:t> et al 2009, NATURE, </a:t>
            </a:r>
          </a:p>
          <a:p>
            <a:r>
              <a:rPr lang="en-US" b="1" dirty="0" smtClean="0">
                <a:solidFill>
                  <a:prstClr val="black"/>
                </a:solidFill>
              </a:rPr>
              <a:t>Steffen et al 2015 SCIENCE</a:t>
            </a:r>
            <a:endParaRPr lang="en-US" b="1" dirty="0">
              <a:solidFill>
                <a:prstClr val="black"/>
              </a:solidFill>
            </a:endParaRPr>
          </a:p>
        </p:txBody>
      </p:sp>
    </p:spTree>
    <p:extLst>
      <p:ext uri="{BB962C8B-B14F-4D97-AF65-F5344CB8AC3E}">
        <p14:creationId xmlns:p14="http://schemas.microsoft.com/office/powerpoint/2010/main" val="25137342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2" name="Picture 2" descr="C:\Users\steve.running\Documents\1-PendingPapers\ERL Talking Point\Figure3SRunn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2454" y="984638"/>
            <a:ext cx="5733621" cy="54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0" name="Content Placeholder 2"/>
          <p:cNvSpPr>
            <a:spLocks noGrp="1"/>
          </p:cNvSpPr>
          <p:nvPr>
            <p:ph idx="1"/>
          </p:nvPr>
        </p:nvSpPr>
        <p:spPr>
          <a:xfrm>
            <a:off x="5311775" y="300038"/>
            <a:ext cx="4397375" cy="358775"/>
          </a:xfrm>
        </p:spPr>
        <p:txBody>
          <a:bodyPr/>
          <a:lstStyle/>
          <a:p>
            <a:pPr marL="0" indent="0">
              <a:buFont typeface="Arial" pitchFamily="34" charset="0"/>
              <a:buNone/>
            </a:pPr>
            <a:r>
              <a:rPr lang="en-US" altLang="en-US" sz="1400" b="1" smtClean="0"/>
              <a:t>From Running, SW. </a:t>
            </a:r>
            <a:r>
              <a:rPr lang="en-US" altLang="en-US" sz="1400" b="1" i="1" smtClean="0"/>
              <a:t>Science</a:t>
            </a:r>
            <a:r>
              <a:rPr lang="en-US" altLang="en-US" sz="1400" b="1" smtClean="0"/>
              <a:t> 337 p1458-1459, 2012</a:t>
            </a:r>
          </a:p>
        </p:txBody>
      </p:sp>
      <p:pic>
        <p:nvPicPr>
          <p:cNvPr id="416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95900"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41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27" y="4038558"/>
            <a:ext cx="4535488" cy="2875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14800" y="6453526"/>
            <a:ext cx="3276600" cy="461665"/>
          </a:xfrm>
          <a:prstGeom prst="rect">
            <a:avLst/>
          </a:prstGeom>
        </p:spPr>
        <p:txBody>
          <a:bodyPr wrap="square">
            <a:spAutoFit/>
          </a:bodyPr>
          <a:lstStyle/>
          <a:p>
            <a:pPr algn="ctr" eaLnBrk="1" hangingPunct="1">
              <a:defRPr/>
            </a:pPr>
            <a:r>
              <a:rPr lang="en-US" sz="1200" kern="0" dirty="0">
                <a:solidFill>
                  <a:srgbClr val="000000"/>
                </a:solidFill>
                <a:latin typeface="Arial Black" pitchFamily="34" charset="0"/>
                <a:cs typeface="Arial" pitchFamily="34" charset="0"/>
              </a:rPr>
              <a:t>Zhao and Running. </a:t>
            </a:r>
            <a:endParaRPr lang="en-US" sz="1200" kern="0" dirty="0" smtClean="0">
              <a:solidFill>
                <a:srgbClr val="000000"/>
              </a:solidFill>
              <a:latin typeface="Arial Black" pitchFamily="34" charset="0"/>
              <a:cs typeface="Arial" pitchFamily="34" charset="0"/>
            </a:endParaRPr>
          </a:p>
          <a:p>
            <a:pPr algn="ctr" eaLnBrk="1" hangingPunct="1">
              <a:defRPr/>
            </a:pPr>
            <a:r>
              <a:rPr lang="en-US" sz="1200" kern="0" dirty="0" smtClean="0">
                <a:solidFill>
                  <a:srgbClr val="000000"/>
                </a:solidFill>
                <a:latin typeface="Arial Black" pitchFamily="34" charset="0"/>
                <a:cs typeface="Arial" pitchFamily="34" charset="0"/>
              </a:rPr>
              <a:t> </a:t>
            </a:r>
            <a:r>
              <a:rPr lang="en-US" sz="1200" i="1" kern="0" dirty="0">
                <a:solidFill>
                  <a:srgbClr val="000000"/>
                </a:solidFill>
                <a:latin typeface="Arial Black" pitchFamily="34" charset="0"/>
                <a:cs typeface="Arial" pitchFamily="34" charset="0"/>
              </a:rPr>
              <a:t>Science</a:t>
            </a:r>
            <a:r>
              <a:rPr lang="en-US" sz="1200" kern="0" dirty="0">
                <a:solidFill>
                  <a:srgbClr val="000000"/>
                </a:solidFill>
                <a:latin typeface="Arial Black" pitchFamily="34" charset="0"/>
                <a:cs typeface="Arial" pitchFamily="34" charset="0"/>
              </a:rPr>
              <a:t> 329: 940-043 (2009)</a:t>
            </a:r>
            <a:endParaRPr lang="en-US" sz="1200" i="1" kern="0" dirty="0">
              <a:solidFill>
                <a:srgbClr val="000000"/>
              </a:solidFill>
              <a:latin typeface="Arial Black" pitchFamily="34" charset="0"/>
              <a:cs typeface="Arial" pitchFamily="34" charset="0"/>
            </a:endParaRPr>
          </a:p>
        </p:txBody>
      </p:sp>
    </p:spTree>
    <p:extLst>
      <p:ext uri="{BB962C8B-B14F-4D97-AF65-F5344CB8AC3E}">
        <p14:creationId xmlns:p14="http://schemas.microsoft.com/office/powerpoint/2010/main" val="10968128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p:txBody>
          <a:bodyPr/>
          <a:lstStyle/>
          <a:p>
            <a:pPr eaLnBrk="1" hangingPunct="1"/>
            <a:endParaRPr lang="en-US" altLang="en-US" smtClean="0"/>
          </a:p>
        </p:txBody>
      </p:sp>
      <p:sp>
        <p:nvSpPr>
          <p:cNvPr id="439299" name="Rectangle 3"/>
          <p:cNvSpPr>
            <a:spLocks noGrp="1" noChangeArrowheads="1"/>
          </p:cNvSpPr>
          <p:nvPr>
            <p:ph type="body" idx="1"/>
          </p:nvPr>
        </p:nvSpPr>
        <p:spPr/>
        <p:txBody>
          <a:bodyPr/>
          <a:lstStyle/>
          <a:p>
            <a:pPr eaLnBrk="1" hangingPunct="1"/>
            <a:endParaRPr lang="en-US" altLang="en-US" smtClean="0"/>
          </a:p>
        </p:txBody>
      </p:sp>
      <p:pic>
        <p:nvPicPr>
          <p:cNvPr id="439300" name="Picture 4" descr="DSC0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301" name="Text Box 5"/>
          <p:cNvSpPr txBox="1">
            <a:spLocks noChangeArrowheads="1"/>
          </p:cNvSpPr>
          <p:nvPr/>
        </p:nvSpPr>
        <p:spPr bwMode="auto">
          <a:xfrm>
            <a:off x="-133792" y="2133600"/>
            <a:ext cx="9251950" cy="5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b="1" i="1" dirty="0" smtClean="0">
                <a:solidFill>
                  <a:srgbClr val="FFFF00"/>
                </a:solidFill>
                <a:latin typeface="Verdana" pitchFamily="34" charset="0"/>
                <a:cs typeface="Arial" pitchFamily="34" charset="0"/>
              </a:rPr>
              <a:t>RELEVANCE OF NPP AS A BOUNDARY</a:t>
            </a:r>
            <a:endParaRPr lang="en-US" altLang="en-US" b="1" i="1" dirty="0">
              <a:solidFill>
                <a:srgbClr val="FFFF00"/>
              </a:solidFill>
              <a:latin typeface="Verdana" pitchFamily="34" charset="0"/>
              <a:cs typeface="Arial" pitchFamily="34" charset="0"/>
            </a:endParaRPr>
          </a:p>
        </p:txBody>
      </p:sp>
      <p:sp>
        <p:nvSpPr>
          <p:cNvPr id="2" name="TextBox 1"/>
          <p:cNvSpPr txBox="1"/>
          <p:nvPr/>
        </p:nvSpPr>
        <p:spPr>
          <a:xfrm>
            <a:off x="838199" y="3048000"/>
            <a:ext cx="5449505" cy="3108543"/>
          </a:xfrm>
          <a:prstGeom prst="rect">
            <a:avLst/>
          </a:prstGeom>
          <a:noFill/>
        </p:spPr>
        <p:txBody>
          <a:bodyPr wrap="none" rtlCol="0">
            <a:spAutoFit/>
          </a:bodyPr>
          <a:lstStyle/>
          <a:p>
            <a:pPr eaLnBrk="1" hangingPunct="1"/>
            <a:r>
              <a:rPr lang="en-US" sz="2800" b="1" dirty="0">
                <a:solidFill>
                  <a:srgbClr val="FFFF00"/>
                </a:solidFill>
                <a:latin typeface="Arial" pitchFamily="34" charset="0"/>
                <a:cs typeface="Arial" pitchFamily="34" charset="0"/>
              </a:rPr>
              <a:t>Climate stabilization</a:t>
            </a:r>
          </a:p>
          <a:p>
            <a:pPr eaLnBrk="1" hangingPunct="1"/>
            <a:endParaRPr lang="en-US" sz="2800" b="1" dirty="0" smtClean="0">
              <a:solidFill>
                <a:srgbClr val="FFFF00"/>
              </a:solidFill>
              <a:latin typeface="Arial" pitchFamily="34" charset="0"/>
              <a:cs typeface="Arial" pitchFamily="34" charset="0"/>
            </a:endParaRPr>
          </a:p>
          <a:p>
            <a:pPr eaLnBrk="1" hangingPunct="1"/>
            <a:r>
              <a:rPr lang="en-US" sz="2800" b="1" dirty="0" smtClean="0">
                <a:solidFill>
                  <a:srgbClr val="FFFF00"/>
                </a:solidFill>
                <a:latin typeface="Arial" pitchFamily="34" charset="0"/>
                <a:cs typeface="Arial" pitchFamily="34" charset="0"/>
              </a:rPr>
              <a:t>Bioenergy policy</a:t>
            </a:r>
          </a:p>
          <a:p>
            <a:pPr eaLnBrk="1" hangingPunct="1"/>
            <a:endParaRPr lang="en-US" sz="2800" b="1" dirty="0" smtClean="0">
              <a:solidFill>
                <a:srgbClr val="FFFF00"/>
              </a:solidFill>
              <a:latin typeface="Arial" pitchFamily="34" charset="0"/>
              <a:cs typeface="Arial" pitchFamily="34" charset="0"/>
            </a:endParaRPr>
          </a:p>
          <a:p>
            <a:pPr eaLnBrk="1" hangingPunct="1"/>
            <a:r>
              <a:rPr lang="en-US" sz="2800" b="1" dirty="0" smtClean="0">
                <a:solidFill>
                  <a:srgbClr val="FFFF00"/>
                </a:solidFill>
                <a:latin typeface="Arial" pitchFamily="34" charset="0"/>
                <a:cs typeface="Arial" pitchFamily="34" charset="0"/>
              </a:rPr>
              <a:t>Food security policy</a:t>
            </a:r>
          </a:p>
          <a:p>
            <a:pPr eaLnBrk="1" hangingPunct="1"/>
            <a:endParaRPr lang="en-US" sz="2800" b="1" dirty="0" smtClean="0">
              <a:solidFill>
                <a:srgbClr val="FFFF00"/>
              </a:solidFill>
              <a:latin typeface="Arial" pitchFamily="34" charset="0"/>
              <a:cs typeface="Arial" pitchFamily="34" charset="0"/>
            </a:endParaRPr>
          </a:p>
          <a:p>
            <a:pPr eaLnBrk="1" hangingPunct="1"/>
            <a:r>
              <a:rPr lang="en-US" sz="2800" b="1" dirty="0" smtClean="0">
                <a:solidFill>
                  <a:srgbClr val="FFFF00"/>
                </a:solidFill>
                <a:latin typeface="Arial" pitchFamily="34" charset="0"/>
                <a:cs typeface="Arial" pitchFamily="34" charset="0"/>
              </a:rPr>
              <a:t>Terrestrial Carbon Source/Sink</a:t>
            </a:r>
            <a:endParaRPr lang="en-US" sz="28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8117318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4" descr="Camelina at Springwater Colo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
            <a:ext cx="91440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7" name="Rectangle 2"/>
          <p:cNvSpPr>
            <a:spLocks noGrp="1" noChangeArrowheads="1"/>
          </p:cNvSpPr>
          <p:nvPr>
            <p:ph type="title"/>
          </p:nvPr>
        </p:nvSpPr>
        <p:spPr>
          <a:xfrm>
            <a:off x="76200" y="533400"/>
            <a:ext cx="8686800" cy="1143000"/>
          </a:xfrm>
        </p:spPr>
        <p:txBody>
          <a:bodyPr/>
          <a:lstStyle/>
          <a:p>
            <a:pPr eaLnBrk="1" hangingPunct="1"/>
            <a:r>
              <a:rPr lang="en-US" altLang="en-US" sz="4000" smtClean="0">
                <a:solidFill>
                  <a:srgbClr val="002060"/>
                </a:solidFill>
              </a:rPr>
              <a:t>IS OUR CURRENT CONSUMPTION OF Biospheric NPP Sustainable*?</a:t>
            </a:r>
          </a:p>
        </p:txBody>
      </p:sp>
      <p:sp>
        <p:nvSpPr>
          <p:cNvPr id="425988" name="Rectangle 3"/>
          <p:cNvSpPr>
            <a:spLocks noGrp="1" noChangeArrowheads="1"/>
          </p:cNvSpPr>
          <p:nvPr>
            <p:ph type="body" idx="1"/>
          </p:nvPr>
        </p:nvSpPr>
        <p:spPr>
          <a:xfrm>
            <a:off x="0" y="4648200"/>
            <a:ext cx="8991600" cy="2971800"/>
          </a:xfrm>
        </p:spPr>
        <p:txBody>
          <a:bodyPr/>
          <a:lstStyle/>
          <a:p>
            <a:pPr eaLnBrk="1" hangingPunct="1"/>
            <a:endParaRPr lang="en-US" altLang="en-US" smtClean="0"/>
          </a:p>
          <a:p>
            <a:pPr eaLnBrk="1" hangingPunct="1">
              <a:buFontTx/>
              <a:buNone/>
            </a:pPr>
            <a:r>
              <a:rPr lang="en-US" altLang="en-US" sz="2400" smtClean="0"/>
              <a:t>*Meeting needs and values of today’s generation, while preserving the planet’s life-support systems for the needs and values of future generations.</a:t>
            </a:r>
          </a:p>
          <a:p>
            <a:pPr eaLnBrk="1" hangingPunct="1">
              <a:buFontTx/>
              <a:buNone/>
            </a:pPr>
            <a:endParaRPr lang="en-US" altLang="en-US" smtClean="0"/>
          </a:p>
        </p:txBody>
      </p:sp>
    </p:spTree>
    <p:extLst>
      <p:ext uri="{BB962C8B-B14F-4D97-AF65-F5344CB8AC3E}">
        <p14:creationId xmlns:p14="http://schemas.microsoft.com/office/powerpoint/2010/main" val="17869478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p:txBody>
          <a:bodyPr/>
          <a:lstStyle/>
          <a:p>
            <a:pPr eaLnBrk="1" hangingPunct="1"/>
            <a:endParaRPr lang="en-US" altLang="en-US" smtClean="0"/>
          </a:p>
        </p:txBody>
      </p:sp>
      <p:sp>
        <p:nvSpPr>
          <p:cNvPr id="428035" name="Rectangle 3"/>
          <p:cNvSpPr>
            <a:spLocks noGrp="1" noChangeArrowheads="1"/>
          </p:cNvSpPr>
          <p:nvPr>
            <p:ph type="body" idx="1"/>
          </p:nvPr>
        </p:nvSpPr>
        <p:spPr/>
        <p:txBody>
          <a:bodyPr/>
          <a:lstStyle/>
          <a:p>
            <a:pPr eaLnBrk="1" hangingPunct="1"/>
            <a:endParaRPr lang="en-US" altLang="en-US" smtClean="0"/>
          </a:p>
        </p:txBody>
      </p:sp>
      <p:pic>
        <p:nvPicPr>
          <p:cNvPr id="428036" name="Picture 4" descr="1"/>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168275" y="46038"/>
            <a:ext cx="8975725"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180284"/>
            <a:ext cx="4324349" cy="2040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01286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Title 1"/>
          <p:cNvSpPr>
            <a:spLocks noGrp="1"/>
          </p:cNvSpPr>
          <p:nvPr>
            <p:ph type="title"/>
          </p:nvPr>
        </p:nvSpPr>
        <p:spPr>
          <a:xfrm>
            <a:off x="0" y="-304800"/>
            <a:ext cx="9144000" cy="1143000"/>
          </a:xfrm>
        </p:spPr>
        <p:txBody>
          <a:bodyPr/>
          <a:lstStyle/>
          <a:p>
            <a:r>
              <a:rPr lang="en-US" altLang="en-US" smtClean="0"/>
              <a:t>Global Water Supply Threat</a:t>
            </a:r>
          </a:p>
        </p:txBody>
      </p:sp>
      <p:sp>
        <p:nvSpPr>
          <p:cNvPr id="3" name="Content Placeholder 2"/>
          <p:cNvSpPr>
            <a:spLocks noGrp="1"/>
          </p:cNvSpPr>
          <p:nvPr>
            <p:ph idx="1"/>
          </p:nvPr>
        </p:nvSpPr>
        <p:spPr>
          <a:xfrm>
            <a:off x="533400" y="5018088"/>
            <a:ext cx="8229600" cy="4525962"/>
          </a:xfrm>
        </p:spPr>
        <p:txBody>
          <a:bodyPr/>
          <a:lstStyle/>
          <a:p>
            <a:pPr marL="0" indent="0">
              <a:spcBef>
                <a:spcPct val="0"/>
              </a:spcBef>
              <a:buFont typeface="Arial" charset="0"/>
              <a:buNone/>
              <a:defRPr/>
            </a:pPr>
            <a:r>
              <a:rPr lang="en-US" i="1" dirty="0">
                <a:solidFill>
                  <a:prstClr val="black"/>
                </a:solidFill>
                <a:latin typeface="AdvTT182ff89e"/>
              </a:rPr>
              <a:t>The global percentage of dry areas has increased by about 1.74% (of global land area) per decade (11%) from 1950 to 2008</a:t>
            </a:r>
            <a:r>
              <a:rPr lang="en-US" dirty="0">
                <a:solidFill>
                  <a:prstClr val="black"/>
                </a:solidFill>
                <a:latin typeface="AdvTT182ff89e"/>
              </a:rPr>
              <a:t>.      </a:t>
            </a:r>
            <a:r>
              <a:rPr lang="en-US" sz="1800" i="1" dirty="0" err="1" smtClean="0">
                <a:solidFill>
                  <a:prstClr val="black"/>
                </a:solidFill>
                <a:latin typeface="AdvTT182ff89e"/>
              </a:rPr>
              <a:t>Aiguo</a:t>
            </a:r>
            <a:r>
              <a:rPr lang="en-US" sz="1800" i="1" dirty="0" smtClean="0">
                <a:solidFill>
                  <a:prstClr val="black"/>
                </a:solidFill>
                <a:latin typeface="AdvTT182ff89e"/>
              </a:rPr>
              <a:t> Dai</a:t>
            </a:r>
            <a:r>
              <a:rPr lang="en-US" sz="1800" i="1" dirty="0">
                <a:solidFill>
                  <a:prstClr val="black"/>
                </a:solidFill>
                <a:latin typeface="AdvTT182ff89e"/>
              </a:rPr>
              <a:t>. </a:t>
            </a:r>
            <a:r>
              <a:rPr lang="en-US" sz="1800" i="1" dirty="0" err="1" smtClean="0">
                <a:solidFill>
                  <a:prstClr val="black"/>
                </a:solidFill>
                <a:latin typeface="AdvTT182ff89e"/>
              </a:rPr>
              <a:t>J.Geophysical</a:t>
            </a:r>
            <a:r>
              <a:rPr lang="en-US" sz="1800" i="1" dirty="0" smtClean="0">
                <a:solidFill>
                  <a:prstClr val="black"/>
                </a:solidFill>
                <a:latin typeface="AdvTT182ff89e"/>
              </a:rPr>
              <a:t> </a:t>
            </a:r>
            <a:r>
              <a:rPr lang="en-US" sz="1800" i="1" dirty="0">
                <a:solidFill>
                  <a:prstClr val="black"/>
                </a:solidFill>
                <a:latin typeface="AdvTT182ff89e"/>
              </a:rPr>
              <a:t>Res 2011</a:t>
            </a:r>
            <a:endParaRPr lang="en-US" sz="1800" i="1" dirty="0">
              <a:solidFill>
                <a:prstClr val="black"/>
              </a:solidFill>
              <a:latin typeface="Verdana" pitchFamily="34" charset="0"/>
            </a:endParaRPr>
          </a:p>
          <a:p>
            <a:pPr marL="342860" indent="-342860">
              <a:buFont typeface="Arial" charset="0"/>
              <a:buChar char="•"/>
              <a:defRPr/>
            </a:pPr>
            <a:endParaRPr lang="en-US" dirty="0"/>
          </a:p>
        </p:txBody>
      </p:sp>
      <p:pic>
        <p:nvPicPr>
          <p:cNvPr id="4321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3" name="TextBox 5"/>
          <p:cNvSpPr txBox="1">
            <a:spLocks noChangeArrowheads="1"/>
          </p:cNvSpPr>
          <p:nvPr/>
        </p:nvSpPr>
        <p:spPr bwMode="auto">
          <a:xfrm>
            <a:off x="5940425" y="4832350"/>
            <a:ext cx="319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solidFill>
                  <a:srgbClr val="000000"/>
                </a:solidFill>
                <a:latin typeface="Verdana" pitchFamily="34" charset="0"/>
                <a:cs typeface="Arial" pitchFamily="34" charset="0"/>
              </a:rPr>
              <a:t>Vorosmarty et al </a:t>
            </a:r>
            <a:r>
              <a:rPr lang="en-US" altLang="en-US" sz="1400" b="1" i="1">
                <a:solidFill>
                  <a:srgbClr val="000000"/>
                </a:solidFill>
                <a:latin typeface="Verdana" pitchFamily="34" charset="0"/>
                <a:cs typeface="Arial" pitchFamily="34" charset="0"/>
              </a:rPr>
              <a:t>Nature</a:t>
            </a:r>
            <a:r>
              <a:rPr lang="en-US" altLang="en-US" sz="1400" b="1">
                <a:solidFill>
                  <a:srgbClr val="000000"/>
                </a:solidFill>
                <a:latin typeface="Verdana" pitchFamily="34" charset="0"/>
                <a:cs typeface="Arial" pitchFamily="34" charset="0"/>
              </a:rPr>
              <a:t> 2010</a:t>
            </a:r>
          </a:p>
        </p:txBody>
      </p:sp>
    </p:spTree>
    <p:extLst>
      <p:ext uri="{BB962C8B-B14F-4D97-AF65-F5344CB8AC3E}">
        <p14:creationId xmlns:p14="http://schemas.microsoft.com/office/powerpoint/2010/main" val="3992581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Title 1"/>
          <p:cNvSpPr>
            <a:spLocks noGrp="1"/>
          </p:cNvSpPr>
          <p:nvPr>
            <p:ph type="title"/>
          </p:nvPr>
        </p:nvSpPr>
        <p:spPr>
          <a:xfrm>
            <a:off x="381000" y="457200"/>
            <a:ext cx="8229600" cy="1143000"/>
          </a:xfrm>
        </p:spPr>
        <p:txBody>
          <a:bodyPr/>
          <a:lstStyle/>
          <a:p>
            <a:r>
              <a:rPr lang="en-US" altLang="en-US" smtClean="0"/>
              <a:t>Nitrogen Loading is already</a:t>
            </a:r>
            <a:br>
              <a:rPr lang="en-US" altLang="en-US" smtClean="0"/>
            </a:br>
            <a:r>
              <a:rPr lang="en-US" altLang="en-US" smtClean="0"/>
              <a:t> damaging the biosphere</a:t>
            </a:r>
            <a:br>
              <a:rPr lang="en-US" altLang="en-US" smtClean="0"/>
            </a:br>
            <a:r>
              <a:rPr lang="en-US" altLang="en-US" sz="1600" smtClean="0"/>
              <a:t>N Deposition rates ( 0 – 60kg/ha/yr )</a:t>
            </a:r>
            <a:r>
              <a:rPr lang="en-US" altLang="en-US" smtClean="0"/>
              <a:t/>
            </a:r>
            <a:br>
              <a:rPr lang="en-US" altLang="en-US" smtClean="0"/>
            </a:br>
            <a:endParaRPr lang="en-US" altLang="en-US" smtClean="0"/>
          </a:p>
        </p:txBody>
      </p:sp>
      <p:pic>
        <p:nvPicPr>
          <p:cNvPr id="43520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600200"/>
            <a:ext cx="9753600" cy="4876800"/>
          </a:xfrm>
        </p:spPr>
      </p:pic>
      <p:sp>
        <p:nvSpPr>
          <p:cNvPr id="435204" name="TextBox 4"/>
          <p:cNvSpPr txBox="1">
            <a:spLocks noChangeArrowheads="1"/>
          </p:cNvSpPr>
          <p:nvPr/>
        </p:nvSpPr>
        <p:spPr bwMode="auto">
          <a:xfrm>
            <a:off x="152400" y="6396038"/>
            <a:ext cx="292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prstClr val="black"/>
                </a:solidFill>
                <a:cs typeface="Arial" pitchFamily="34" charset="0"/>
              </a:rPr>
              <a:t>Galloway et al.  </a:t>
            </a:r>
            <a:r>
              <a:rPr lang="en-US" altLang="en-US" sz="1800" b="1" i="1">
                <a:solidFill>
                  <a:prstClr val="black"/>
                </a:solidFill>
                <a:cs typeface="Arial" pitchFamily="34" charset="0"/>
              </a:rPr>
              <a:t>Science</a:t>
            </a:r>
            <a:r>
              <a:rPr lang="en-US" altLang="en-US" sz="1800" b="1">
                <a:solidFill>
                  <a:prstClr val="black"/>
                </a:solidFill>
                <a:cs typeface="Arial" pitchFamily="34" charset="0"/>
              </a:rPr>
              <a:t> 2008</a:t>
            </a:r>
          </a:p>
        </p:txBody>
      </p:sp>
    </p:spTree>
    <p:extLst>
      <p:ext uri="{BB962C8B-B14F-4D97-AF65-F5344CB8AC3E}">
        <p14:creationId xmlns:p14="http://schemas.microsoft.com/office/powerpoint/2010/main" val="3572386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58" y="0"/>
            <a:ext cx="4968867" cy="6781800"/>
          </a:xfrm>
          <a:prstGeom prst="rect">
            <a:avLst/>
          </a:prstGeom>
        </p:spPr>
      </p:pic>
      <p:pic>
        <p:nvPicPr>
          <p:cNvPr id="3" name="Picture 2"/>
          <p:cNvPicPr>
            <a:picLocks noChangeAspect="1"/>
          </p:cNvPicPr>
          <p:nvPr/>
        </p:nvPicPr>
        <p:blipFill>
          <a:blip r:embed="rId3"/>
          <a:stretch>
            <a:fillRect/>
          </a:stretch>
        </p:blipFill>
        <p:spPr>
          <a:xfrm>
            <a:off x="6096000" y="0"/>
            <a:ext cx="2902875" cy="3242190"/>
          </a:xfrm>
          <a:prstGeom prst="rect">
            <a:avLst/>
          </a:prstGeom>
        </p:spPr>
      </p:pic>
      <p:pic>
        <p:nvPicPr>
          <p:cNvPr id="5" name="Picture 4"/>
          <p:cNvPicPr>
            <a:picLocks noChangeAspect="1"/>
          </p:cNvPicPr>
          <p:nvPr/>
        </p:nvPicPr>
        <p:blipFill>
          <a:blip r:embed="rId4"/>
          <a:stretch>
            <a:fillRect/>
          </a:stretch>
        </p:blipFill>
        <p:spPr>
          <a:xfrm>
            <a:off x="4949477" y="4267200"/>
            <a:ext cx="4206510" cy="2398440"/>
          </a:xfrm>
          <a:prstGeom prst="rect">
            <a:avLst/>
          </a:prstGeom>
        </p:spPr>
      </p:pic>
    </p:spTree>
    <p:extLst>
      <p:ext uri="{BB962C8B-B14F-4D97-AF65-F5344CB8AC3E}">
        <p14:creationId xmlns:p14="http://schemas.microsoft.com/office/powerpoint/2010/main" val="9949429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38274" name="Title 1"/>
          <p:cNvSpPr>
            <a:spLocks noGrp="1"/>
          </p:cNvSpPr>
          <p:nvPr>
            <p:ph type="title"/>
          </p:nvPr>
        </p:nvSpPr>
        <p:spPr>
          <a:xfrm>
            <a:off x="304800" y="0"/>
            <a:ext cx="8839200" cy="1295400"/>
          </a:xfrm>
        </p:spPr>
        <p:txBody>
          <a:bodyPr/>
          <a:lstStyle/>
          <a:p>
            <a:r>
              <a:rPr lang="en-US" altLang="en-US" sz="2800" b="1" smtClean="0"/>
              <a:t>Per Capita Agricultural Production trends.</a:t>
            </a:r>
            <a:br>
              <a:rPr lang="en-US" altLang="en-US" sz="2800" b="1" smtClean="0"/>
            </a:br>
            <a:r>
              <a:rPr lang="en-US" altLang="en-US" sz="2800" i="1" smtClean="0">
                <a:solidFill>
                  <a:srgbClr val="FFFF00"/>
                </a:solidFill>
              </a:rPr>
              <a:t>Global 14% Per capita </a:t>
            </a:r>
            <a:r>
              <a:rPr lang="en-US" altLang="en-US" sz="2800" i="1" u="sng" smtClean="0">
                <a:solidFill>
                  <a:srgbClr val="FFFF00"/>
                </a:solidFill>
              </a:rPr>
              <a:t>reduction</a:t>
            </a:r>
            <a:r>
              <a:rPr lang="en-US" altLang="en-US" sz="2800" i="1" smtClean="0">
                <a:solidFill>
                  <a:srgbClr val="FFFF00"/>
                </a:solidFill>
              </a:rPr>
              <a:t> projected by 2030</a:t>
            </a:r>
            <a:r>
              <a:rPr lang="en-US" altLang="en-US" sz="2800" smtClean="0"/>
              <a:t/>
            </a:r>
            <a:br>
              <a:rPr lang="en-US" altLang="en-US" sz="2800" smtClean="0"/>
            </a:br>
            <a:endParaRPr lang="en-US" altLang="en-US" sz="2800" b="1" smtClean="0"/>
          </a:p>
        </p:txBody>
      </p:sp>
      <p:pic>
        <p:nvPicPr>
          <p:cNvPr id="43827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143000"/>
            <a:ext cx="9144000" cy="5715000"/>
          </a:xfrm>
        </p:spPr>
      </p:pic>
      <p:sp>
        <p:nvSpPr>
          <p:cNvPr id="438276" name="TextBox 6"/>
          <p:cNvSpPr txBox="1">
            <a:spLocks noChangeArrowheads="1"/>
          </p:cNvSpPr>
          <p:nvPr/>
        </p:nvSpPr>
        <p:spPr bwMode="auto">
          <a:xfrm>
            <a:off x="3200400" y="838200"/>
            <a:ext cx="445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a:solidFill>
                  <a:srgbClr val="000000"/>
                </a:solidFill>
                <a:latin typeface="Arial" pitchFamily="34" charset="0"/>
                <a:cs typeface="Arial" pitchFamily="34" charset="0"/>
              </a:rPr>
              <a:t>Funk and Brown. </a:t>
            </a:r>
            <a:r>
              <a:rPr lang="en-US" altLang="en-US" sz="1800" b="1" i="1">
                <a:solidFill>
                  <a:srgbClr val="000000"/>
                </a:solidFill>
                <a:latin typeface="Arial" pitchFamily="34" charset="0"/>
                <a:cs typeface="Arial" pitchFamily="34" charset="0"/>
              </a:rPr>
              <a:t>Food Security  </a:t>
            </a:r>
            <a:r>
              <a:rPr lang="en-US" altLang="en-US" sz="1800" b="1">
                <a:solidFill>
                  <a:srgbClr val="000000"/>
                </a:solidFill>
                <a:latin typeface="Arial" pitchFamily="34" charset="0"/>
                <a:cs typeface="Arial" pitchFamily="34" charset="0"/>
              </a:rPr>
              <a:t>(2009)</a:t>
            </a:r>
            <a:endParaRPr lang="en-US" altLang="en-US" sz="180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2919182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610600" cy="1143000"/>
          </a:xfrm>
        </p:spPr>
        <p:txBody>
          <a:bodyPr/>
          <a:lstStyle/>
          <a:p>
            <a:r>
              <a:rPr lang="en-US" sz="3200" b="1" dirty="0" smtClean="0"/>
              <a:t>CROP YIELDS WILL NOT KEEP UP WITH POPULATION GROWTH to 2050</a:t>
            </a:r>
            <a:endParaRPr lang="en-US" sz="3200" b="1"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066800"/>
            <a:ext cx="12420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 y="6488668"/>
            <a:ext cx="2752998" cy="369332"/>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D.K. Ray et al </a:t>
            </a:r>
            <a:r>
              <a:rPr lang="en-US" dirty="0" err="1" smtClean="0">
                <a:solidFill>
                  <a:prstClr val="black"/>
                </a:solidFill>
                <a:latin typeface="Calibri"/>
              </a:rPr>
              <a:t>PlosOne</a:t>
            </a:r>
            <a:r>
              <a:rPr lang="en-US" dirty="0" smtClean="0">
                <a:solidFill>
                  <a:prstClr val="black"/>
                </a:solidFill>
                <a:latin typeface="Calibri"/>
              </a:rPr>
              <a:t> 2013</a:t>
            </a:r>
            <a:endParaRPr lang="en-US" dirty="0">
              <a:solidFill>
                <a:prstClr val="black"/>
              </a:solidFill>
              <a:latin typeface="Calibri"/>
            </a:endParaRPr>
          </a:p>
        </p:txBody>
      </p:sp>
    </p:spTree>
    <p:extLst>
      <p:ext uri="{BB962C8B-B14F-4D97-AF65-F5344CB8AC3E}">
        <p14:creationId xmlns:p14="http://schemas.microsoft.com/office/powerpoint/2010/main" val="16925748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1" descr="95542main_fig1b8inW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381000"/>
            <a:ext cx="91059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TextBox 2"/>
          <p:cNvSpPr txBox="1">
            <a:spLocks noChangeArrowheads="1"/>
          </p:cNvSpPr>
          <p:nvPr/>
        </p:nvSpPr>
        <p:spPr bwMode="auto">
          <a:xfrm>
            <a:off x="381000" y="6488113"/>
            <a:ext cx="3694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mtClean="0">
                <a:solidFill>
                  <a:prstClr val="black"/>
                </a:solidFill>
                <a:latin typeface="Calibri" panose="020F0502020204030204" pitchFamily="34" charset="0"/>
              </a:rPr>
              <a:t>NASA Visible Earth,  Imhoff et al 2004</a:t>
            </a:r>
          </a:p>
        </p:txBody>
      </p:sp>
      <p:sp>
        <p:nvSpPr>
          <p:cNvPr id="210948" name="TextBox 3"/>
          <p:cNvSpPr txBox="1">
            <a:spLocks noChangeArrowheads="1"/>
          </p:cNvSpPr>
          <p:nvPr/>
        </p:nvSpPr>
        <p:spPr bwMode="auto">
          <a:xfrm>
            <a:off x="1143000" y="0"/>
            <a:ext cx="6592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smtClean="0">
                <a:solidFill>
                  <a:prstClr val="black"/>
                </a:solidFill>
              </a:rPr>
              <a:t>HUMAN APPROPRIATION OF NET PRIMARY PRODUCTION</a:t>
            </a:r>
          </a:p>
        </p:txBody>
      </p:sp>
    </p:spTree>
    <p:extLst>
      <p:ext uri="{BB962C8B-B14F-4D97-AF65-F5344CB8AC3E}">
        <p14:creationId xmlns:p14="http://schemas.microsoft.com/office/powerpoint/2010/main" val="4031465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2152153"/>
            <a:ext cx="7467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 y="76201"/>
            <a:ext cx="7848601" cy="198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51759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a:xfrm>
            <a:off x="685800" y="1"/>
            <a:ext cx="7772400" cy="1066800"/>
          </a:xfrm>
        </p:spPr>
        <p:txBody>
          <a:bodyPr/>
          <a:lstStyle/>
          <a:p>
            <a:pPr eaLnBrk="1" hangingPunct="1"/>
            <a:r>
              <a:rPr lang="en-US" altLang="en-US" dirty="0" smtClean="0">
                <a:latin typeface="Arial Black" pitchFamily="34" charset="0"/>
              </a:rPr>
              <a:t>Food vs Fuel, a choice?</a:t>
            </a:r>
          </a:p>
        </p:txBody>
      </p:sp>
      <p:sp>
        <p:nvSpPr>
          <p:cNvPr id="144387" name="Rectangle 3"/>
          <p:cNvSpPr>
            <a:spLocks noGrp="1" noChangeArrowheads="1"/>
          </p:cNvSpPr>
          <p:nvPr>
            <p:ph type="subTitle" idx="1"/>
          </p:nvPr>
        </p:nvSpPr>
        <p:spPr>
          <a:xfrm>
            <a:off x="1524000" y="3505200"/>
            <a:ext cx="6400800" cy="1752600"/>
          </a:xfrm>
        </p:spPr>
        <p:txBody>
          <a:bodyPr/>
          <a:lstStyle/>
          <a:p>
            <a:pPr eaLnBrk="1" hangingPunct="1"/>
            <a:r>
              <a:rPr lang="en-US" altLang="en-US" b="1" i="1" dirty="0" smtClean="0"/>
              <a:t>VERSUS</a:t>
            </a:r>
          </a:p>
        </p:txBody>
      </p:sp>
      <p:pic>
        <p:nvPicPr>
          <p:cNvPr id="144388" name="Picture 4" descr="ethan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371600"/>
            <a:ext cx="3581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5" descr="bt_c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3886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8592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662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3"/>
          <p:cNvSpPr>
            <a:spLocks noGrp="1"/>
          </p:cNvSpPr>
          <p:nvPr>
            <p:ph type="title"/>
          </p:nvPr>
        </p:nvSpPr>
        <p:spPr>
          <a:xfrm>
            <a:off x="0" y="0"/>
            <a:ext cx="9144000" cy="1143000"/>
          </a:xfrm>
        </p:spPr>
        <p:txBody>
          <a:bodyPr>
            <a:normAutofit fontScale="90000"/>
          </a:bodyPr>
          <a:lstStyle/>
          <a:p>
            <a:pPr>
              <a:defRPr/>
            </a:pPr>
            <a:r>
              <a:rPr lang="en-US" b="1" dirty="0" smtClean="0"/>
              <a:t>Future </a:t>
            </a:r>
            <a:r>
              <a:rPr lang="en-US" b="1" dirty="0" err="1" smtClean="0"/>
              <a:t>Bioenergy</a:t>
            </a:r>
            <a:r>
              <a:rPr lang="en-US" b="1" dirty="0" smtClean="0"/>
              <a:t> Potential</a:t>
            </a:r>
            <a:br>
              <a:rPr lang="en-US" b="1" dirty="0" smtClean="0"/>
            </a:br>
            <a:r>
              <a:rPr lang="en-US" b="1" dirty="0" smtClean="0"/>
              <a:t>(</a:t>
            </a:r>
            <a:r>
              <a:rPr lang="en-US" sz="3600" b="1" dirty="0" smtClean="0"/>
              <a:t>estimated by economists</a:t>
            </a:r>
            <a:r>
              <a:rPr lang="en-US" b="1" dirty="0" smtClean="0"/>
              <a:t>)</a:t>
            </a:r>
            <a:endParaRPr lang="en-US" dirty="0"/>
          </a:p>
        </p:txBody>
      </p:sp>
      <p:sp>
        <p:nvSpPr>
          <p:cNvPr id="449540" name="TextBox 15"/>
          <p:cNvSpPr txBox="1">
            <a:spLocks noChangeArrowheads="1"/>
          </p:cNvSpPr>
          <p:nvPr/>
        </p:nvSpPr>
        <p:spPr bwMode="auto">
          <a:xfrm>
            <a:off x="309563" y="6462713"/>
            <a:ext cx="8239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US" altLang="en-US" sz="1200" i="1" dirty="0">
                <a:solidFill>
                  <a:srgbClr val="000000"/>
                </a:solidFill>
                <a:latin typeface="Verdana" pitchFamily="34" charset="0"/>
                <a:cs typeface="Arial" pitchFamily="34" charset="0"/>
              </a:rPr>
              <a:t>(</a:t>
            </a:r>
            <a:r>
              <a:rPr lang="en-US" altLang="en-US" sz="1200" i="1" dirty="0" err="1">
                <a:solidFill>
                  <a:srgbClr val="000000"/>
                </a:solidFill>
                <a:latin typeface="Verdana" pitchFamily="34" charset="0"/>
                <a:cs typeface="Arial" pitchFamily="34" charset="0"/>
              </a:rPr>
              <a:t>Gritsevskyi</a:t>
            </a:r>
            <a:r>
              <a:rPr lang="en-US" altLang="en-US" sz="1200" i="1" dirty="0">
                <a:solidFill>
                  <a:srgbClr val="000000"/>
                </a:solidFill>
                <a:latin typeface="Verdana" pitchFamily="34" charset="0"/>
                <a:cs typeface="Arial" pitchFamily="34" charset="0"/>
              </a:rPr>
              <a:t> &amp; </a:t>
            </a:r>
            <a:r>
              <a:rPr lang="en-US" altLang="en-US" sz="1200" i="1" dirty="0" err="1">
                <a:solidFill>
                  <a:srgbClr val="000000"/>
                </a:solidFill>
                <a:latin typeface="Verdana" pitchFamily="34" charset="0"/>
                <a:cs typeface="Arial" pitchFamily="34" charset="0"/>
              </a:rPr>
              <a:t>Schrattenholzer</a:t>
            </a:r>
            <a:r>
              <a:rPr lang="en-US" altLang="en-US" sz="1200" i="1" dirty="0">
                <a:solidFill>
                  <a:srgbClr val="000000"/>
                </a:solidFill>
                <a:latin typeface="Verdana" pitchFamily="34" charset="0"/>
                <a:cs typeface="Arial" pitchFamily="34" charset="0"/>
              </a:rPr>
              <a:t>, 2003)</a:t>
            </a:r>
          </a:p>
        </p:txBody>
      </p:sp>
      <p:sp>
        <p:nvSpPr>
          <p:cNvPr id="18" name="Rectangle 17"/>
          <p:cNvSpPr/>
          <p:nvPr/>
        </p:nvSpPr>
        <p:spPr>
          <a:xfrm>
            <a:off x="3165475" y="1447800"/>
            <a:ext cx="2895600" cy="9144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008000"/>
                </a:solidFill>
              </a:rPr>
              <a:t>Bioenergy Potential: </a:t>
            </a:r>
          </a:p>
          <a:p>
            <a:pPr algn="ctr">
              <a:defRPr/>
            </a:pPr>
            <a:r>
              <a:rPr lang="en-US" sz="2400" b="1" dirty="0">
                <a:solidFill>
                  <a:srgbClr val="008000"/>
                </a:solidFill>
              </a:rPr>
              <a:t>~ 425 EJ yr</a:t>
            </a:r>
            <a:r>
              <a:rPr lang="en-US" sz="2400" b="1" baseline="30000" dirty="0">
                <a:solidFill>
                  <a:srgbClr val="008000"/>
                </a:solidFill>
              </a:rPr>
              <a:t>-1</a:t>
            </a:r>
          </a:p>
        </p:txBody>
      </p:sp>
    </p:spTree>
    <p:extLst>
      <p:ext uri="{BB962C8B-B14F-4D97-AF65-F5344CB8AC3E}">
        <p14:creationId xmlns:p14="http://schemas.microsoft.com/office/powerpoint/2010/main" val="3273733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B0F0">
            <a:alpha val="78822"/>
          </a:srgbClr>
        </a:solidFill>
        <a:effectLst/>
      </p:bgPr>
    </p:bg>
    <p:spTree>
      <p:nvGrpSpPr>
        <p:cNvPr id="1" name=""/>
        <p:cNvGrpSpPr/>
        <p:nvPr/>
      </p:nvGrpSpPr>
      <p:grpSpPr>
        <a:xfrm>
          <a:off x="0" y="0"/>
          <a:ext cx="0" cy="0"/>
          <a:chOff x="0" y="0"/>
          <a:chExt cx="0" cy="0"/>
        </a:xfrm>
      </p:grpSpPr>
      <p:pic>
        <p:nvPicPr>
          <p:cNvPr id="4505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259888" cy="565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457200" y="0"/>
            <a:ext cx="8229600" cy="1219200"/>
          </a:xfrm>
          <a:prstGeom prst="rect">
            <a:avLst/>
          </a:prstGeom>
        </p:spPr>
      </p:pic>
    </p:spTree>
    <p:extLst>
      <p:ext uri="{BB962C8B-B14F-4D97-AF65-F5344CB8AC3E}">
        <p14:creationId xmlns:p14="http://schemas.microsoft.com/office/powerpoint/2010/main" val="351381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title" idx="4294967295"/>
          </p:nvPr>
        </p:nvSpPr>
        <p:spPr>
          <a:xfrm>
            <a:off x="684213" y="0"/>
            <a:ext cx="7772400" cy="1143000"/>
          </a:xfrm>
        </p:spPr>
        <p:txBody>
          <a:bodyPr/>
          <a:lstStyle/>
          <a:p>
            <a:r>
              <a:rPr lang="sv-SE" altLang="sv-SE" smtClean="0">
                <a:solidFill>
                  <a:schemeClr val="bg1"/>
                </a:solidFill>
                <a:latin typeface="Helvetica" panose="020B0604020202020204" pitchFamily="34" charset="0"/>
              </a:rPr>
              <a:t>The Anthropocene Era</a:t>
            </a:r>
            <a:endParaRPr lang="sv-SE" altLang="sv-SE" smtClean="0">
              <a:latin typeface="Helvetica" panose="020B0604020202020204" pitchFamily="34" charset="0"/>
            </a:endParaRPr>
          </a:p>
        </p:txBody>
      </p:sp>
      <p:pic>
        <p:nvPicPr>
          <p:cNvPr id="2385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03300"/>
            <a:ext cx="5949950"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2038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idx="4294967295"/>
          </p:nvPr>
        </p:nvSpPr>
        <p:spPr/>
        <p:txBody>
          <a:bodyPr/>
          <a:lstStyle/>
          <a:p>
            <a:endParaRPr lang="sv-SE" altLang="sv-SE" smtClean="0"/>
          </a:p>
        </p:txBody>
      </p:sp>
      <p:pic>
        <p:nvPicPr>
          <p:cNvPr id="2416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4876800"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5029200" y="6400800"/>
            <a:ext cx="1790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v-SE" altLang="sv-SE" sz="1200" b="1" smtClean="0">
                <a:solidFill>
                  <a:srgbClr val="000000"/>
                </a:solidFill>
                <a:latin typeface="Times" panose="02020603050405020304" pitchFamily="18" charset="0"/>
              </a:rPr>
              <a:t>From: Steffen et al. 2004</a:t>
            </a:r>
            <a:endParaRPr lang="sv-SE" altLang="sv-SE" sz="1200" smtClean="0">
              <a:solidFill>
                <a:srgbClr val="000000"/>
              </a:solidFill>
              <a:latin typeface="Times" panose="02020603050405020304" pitchFamily="18" charset="0"/>
            </a:endParaRPr>
          </a:p>
        </p:txBody>
      </p:sp>
      <p:pic>
        <p:nvPicPr>
          <p:cNvPr id="2416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00" y="457200"/>
            <a:ext cx="5003800" cy="639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1670" name="TextBox 1"/>
          <p:cNvSpPr txBox="1">
            <a:spLocks noChangeArrowheads="1"/>
          </p:cNvSpPr>
          <p:nvPr/>
        </p:nvSpPr>
        <p:spPr bwMode="auto">
          <a:xfrm>
            <a:off x="6640513" y="6486525"/>
            <a:ext cx="2144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smtClean="0">
                <a:solidFill>
                  <a:srgbClr val="000000"/>
                </a:solidFill>
              </a:rPr>
              <a:t>From Steffan et al 2004</a:t>
            </a:r>
          </a:p>
        </p:txBody>
      </p:sp>
      <p:sp>
        <p:nvSpPr>
          <p:cNvPr id="241671" name="TextBox 2"/>
          <p:cNvSpPr txBox="1">
            <a:spLocks noChangeArrowheads="1"/>
          </p:cNvSpPr>
          <p:nvPr/>
        </p:nvSpPr>
        <p:spPr bwMode="auto">
          <a:xfrm>
            <a:off x="2205038" y="76200"/>
            <a:ext cx="4435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smtClean="0">
                <a:solidFill>
                  <a:srgbClr val="FFFFFF"/>
                </a:solidFill>
              </a:rPr>
              <a:t>THE GREAT ACCELERATION</a:t>
            </a:r>
          </a:p>
        </p:txBody>
      </p:sp>
    </p:spTree>
    <p:extLst>
      <p:ext uri="{BB962C8B-B14F-4D97-AF65-F5344CB8AC3E}">
        <p14:creationId xmlns:p14="http://schemas.microsoft.com/office/powerpoint/2010/main" val="39318596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C:\Users\steve.running\Documents\A-graphics\Seppo_FinitePlan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2783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457200" y="0"/>
            <a:ext cx="8229600" cy="1143000"/>
          </a:xfrm>
        </p:spPr>
        <p:txBody>
          <a:bodyPr/>
          <a:lstStyle/>
          <a:p>
            <a:r>
              <a:rPr lang="en-US" altLang="en-US" b="1" dirty="0" smtClean="0"/>
              <a:t>PLANETARY BOUNDARIES</a:t>
            </a:r>
            <a:r>
              <a:rPr lang="en-US" altLang="en-US" dirty="0" smtClean="0"/>
              <a:t/>
            </a:r>
            <a:br>
              <a:rPr lang="en-US" altLang="en-US" dirty="0" smtClean="0"/>
            </a:br>
            <a:r>
              <a:rPr lang="en-US" altLang="en-US" sz="2000" dirty="0" err="1" smtClean="0"/>
              <a:t>Rockstrom</a:t>
            </a:r>
            <a:r>
              <a:rPr lang="en-US" altLang="en-US" sz="2000" dirty="0" smtClean="0"/>
              <a:t> et al. </a:t>
            </a:r>
            <a:r>
              <a:rPr lang="en-US" altLang="en-US" sz="2000" i="1" dirty="0" smtClean="0"/>
              <a:t>Nature</a:t>
            </a:r>
            <a:r>
              <a:rPr lang="en-US" altLang="en-US" sz="2000" dirty="0" smtClean="0"/>
              <a:t> 2009</a:t>
            </a:r>
          </a:p>
        </p:txBody>
      </p:sp>
      <p:pic>
        <p:nvPicPr>
          <p:cNvPr id="108547" name="Content Placeholder 3" descr="planetaryboundary.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1111250"/>
            <a:ext cx="7162800" cy="5746750"/>
          </a:xfrm>
        </p:spPr>
      </p:pic>
    </p:spTree>
    <p:extLst>
      <p:ext uri="{BB962C8B-B14F-4D97-AF65-F5344CB8AC3E}">
        <p14:creationId xmlns:p14="http://schemas.microsoft.com/office/powerpoint/2010/main" val="19918406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074912" cy="4724400"/>
          </a:xfrm>
          <a:prstGeom prst="rect">
            <a:avLst/>
          </a:prstGeom>
        </p:spPr>
      </p:pic>
    </p:spTree>
    <p:extLst>
      <p:ext uri="{BB962C8B-B14F-4D97-AF65-F5344CB8AC3E}">
        <p14:creationId xmlns:p14="http://schemas.microsoft.com/office/powerpoint/2010/main" val="7507491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Title 1"/>
          <p:cNvSpPr>
            <a:spLocks noGrp="1"/>
          </p:cNvSpPr>
          <p:nvPr>
            <p:ph type="title"/>
          </p:nvPr>
        </p:nvSpPr>
        <p:spPr>
          <a:xfrm>
            <a:off x="4953000" y="-304800"/>
            <a:ext cx="4191000" cy="2971800"/>
          </a:xfrm>
        </p:spPr>
        <p:txBody>
          <a:bodyPr/>
          <a:lstStyle/>
          <a:p>
            <a:r>
              <a:rPr lang="en-US" altLang="en-US" sz="2800" dirty="0" smtClean="0"/>
              <a:t>Gross Domestic Product (GDP) measures everything….. “</a:t>
            </a:r>
            <a:r>
              <a:rPr lang="en-US" altLang="en-US" sz="2800" dirty="0" smtClean="0">
                <a:solidFill>
                  <a:srgbClr val="FFFF00"/>
                </a:solidFill>
              </a:rPr>
              <a:t>Except that which makes life worthwhile</a:t>
            </a:r>
            <a:r>
              <a:rPr lang="en-US" altLang="en-US" sz="2800" dirty="0" smtClean="0"/>
              <a:t>. “</a:t>
            </a:r>
            <a:br>
              <a:rPr lang="en-US" altLang="en-US" sz="2800" dirty="0" smtClean="0"/>
            </a:br>
            <a:r>
              <a:rPr lang="en-US" altLang="en-US" sz="1400" dirty="0" smtClean="0"/>
              <a:t>Robert F. Kennedy, 1968</a:t>
            </a:r>
          </a:p>
        </p:txBody>
      </p:sp>
      <p:pic>
        <p:nvPicPr>
          <p:cNvPr id="45875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876800" cy="6770688"/>
          </a:xfrm>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422484"/>
            <a:ext cx="4251297" cy="408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08809" y="6512724"/>
            <a:ext cx="3719288" cy="369332"/>
          </a:xfrm>
          <a:prstGeom prst="rect">
            <a:avLst/>
          </a:prstGeom>
        </p:spPr>
        <p:txBody>
          <a:bodyPr wrap="none">
            <a:spAutoFit/>
          </a:bodyPr>
          <a:lstStyle/>
          <a:p>
            <a:pPr eaLnBrk="1" fontAlgn="auto" hangingPunct="1">
              <a:spcBef>
                <a:spcPts val="0"/>
              </a:spcBef>
              <a:spcAft>
                <a:spcPts val="0"/>
              </a:spcAft>
            </a:pPr>
            <a:r>
              <a:rPr lang="da-DK" dirty="0">
                <a:solidFill>
                  <a:prstClr val="black"/>
                </a:solidFill>
                <a:latin typeface="Calibri"/>
              </a:rPr>
              <a:t>Constanza et al., Nature January 2014</a:t>
            </a:r>
          </a:p>
        </p:txBody>
      </p:sp>
    </p:spTree>
    <p:extLst>
      <p:ext uri="{BB962C8B-B14F-4D97-AF65-F5344CB8AC3E}">
        <p14:creationId xmlns:p14="http://schemas.microsoft.com/office/powerpoint/2010/main" val="16556508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97691" y="1440000"/>
            <a:ext cx="9960709" cy="4680000"/>
          </a:xfrm>
        </p:spPr>
      </p:pic>
      <p:sp>
        <p:nvSpPr>
          <p:cNvPr id="20481" name="Title 1"/>
          <p:cNvSpPr>
            <a:spLocks noGrp="1"/>
          </p:cNvSpPr>
          <p:nvPr>
            <p:ph type="title"/>
          </p:nvPr>
        </p:nvSpPr>
        <p:spPr/>
        <p:txBody>
          <a:bodyPr>
            <a:normAutofit/>
          </a:bodyPr>
          <a:lstStyle/>
          <a:p>
            <a:pPr eaLnBrk="1" hangingPunct="1"/>
            <a:r>
              <a:rPr lang="en-GB" altLang="en-US" noProof="0" dirty="0"/>
              <a:t>Observed emissions and emissions scenarios</a:t>
            </a:r>
          </a:p>
        </p:txBody>
      </p:sp>
      <p:sp>
        <p:nvSpPr>
          <p:cNvPr id="20482" name="Text Placeholder 2"/>
          <p:cNvSpPr>
            <a:spLocks noGrp="1"/>
          </p:cNvSpPr>
          <p:nvPr>
            <p:ph type="body" sz="quarter" idx="10"/>
          </p:nvPr>
        </p:nvSpPr>
        <p:spPr/>
        <p:txBody>
          <a:bodyPr>
            <a:noAutofit/>
          </a:bodyPr>
          <a:lstStyle/>
          <a:p>
            <a:pPr>
              <a:lnSpc>
                <a:spcPct val="90000"/>
              </a:lnSpc>
            </a:pPr>
            <a:r>
              <a:rPr lang="en-GB" noProof="0" dirty="0"/>
              <a:t>The emission pledges to the Paris Agreement avoid the worst effects of climate change </a:t>
            </a:r>
            <a:r>
              <a:rPr lang="en-GB" dirty="0"/>
              <a:t>(</a:t>
            </a:r>
            <a:r>
              <a:rPr lang="en-GB" dirty="0" smtClean="0"/>
              <a:t>4-5°C)</a:t>
            </a:r>
            <a:r>
              <a:rPr lang="en-GB" noProof="0" dirty="0" smtClean="0"/>
              <a:t> </a:t>
            </a:r>
            <a:r>
              <a:rPr lang="en-GB" noProof="0" dirty="0"/>
              <a:t>give a likely temperature increase of about 3°C in 2100</a:t>
            </a:r>
            <a:endParaRPr lang="en-GB" altLang="en-US" noProof="0" dirty="0">
              <a:latin typeface="Calibri"/>
              <a:ea typeface="ＭＳ Ｐゴシック" pitchFamily="34" charset="-128"/>
              <a:cs typeface="Calibri"/>
            </a:endParaRPr>
          </a:p>
        </p:txBody>
      </p:sp>
      <p:sp>
        <p:nvSpPr>
          <p:cNvPr id="20483" name="Text Placeholder 4"/>
          <p:cNvSpPr>
            <a:spLocks noGrp="1"/>
          </p:cNvSpPr>
          <p:nvPr>
            <p:ph type="body" sz="quarter" idx="12"/>
          </p:nvPr>
        </p:nvSpPr>
        <p:spPr/>
        <p:txBody>
          <a:bodyPr>
            <a:normAutofit/>
          </a:bodyPr>
          <a:lstStyle/>
          <a:p>
            <a:pPr eaLnBrk="1" hangingPunct="1"/>
            <a:r>
              <a:rPr lang="en-GB" altLang="en-US" noProof="0" dirty="0">
                <a:latin typeface="Calibri"/>
                <a:ea typeface="ＭＳ Ｐゴシック" pitchFamily="34" charset="-128"/>
                <a:cs typeface="Calibri"/>
              </a:rPr>
              <a:t>The IPCC Fifth Assessment Report assessed about 1200 scenarios with detailed climate modelling on four Representative Concentration Pathways (RCPs)</a:t>
            </a:r>
            <a:br>
              <a:rPr lang="en-GB" altLang="en-US" noProof="0" dirty="0">
                <a:latin typeface="Calibri"/>
                <a:ea typeface="ＭＳ Ｐゴシック" pitchFamily="34" charset="-128"/>
                <a:cs typeface="Calibri"/>
              </a:rPr>
            </a:br>
            <a:r>
              <a:rPr lang="en-GB" altLang="en-US" noProof="0" dirty="0">
                <a:latin typeface="Calibri"/>
                <a:ea typeface="ＭＳ Ｐゴシック" pitchFamily="34" charset="-128"/>
                <a:cs typeface="Calibri"/>
              </a:rPr>
              <a:t>Source: </a:t>
            </a:r>
            <a:r>
              <a:rPr lang="en-GB" altLang="en-US" noProof="0" dirty="0">
                <a:latin typeface="Calibri"/>
                <a:ea typeface="ＭＳ Ｐゴシック" pitchFamily="34" charset="-128"/>
                <a:cs typeface="Calibri"/>
                <a:hlinkClick r:id="rId4"/>
              </a:rPr>
              <a:t>Fuss et al 2014</a:t>
            </a:r>
            <a:r>
              <a:rPr lang="en-GB" altLang="en-US" noProof="0" dirty="0">
                <a:latin typeface="Calibri"/>
                <a:ea typeface="ＭＳ Ｐゴシック" pitchFamily="34" charset="-128"/>
                <a:cs typeface="Calibri"/>
              </a:rPr>
              <a:t>; </a:t>
            </a:r>
            <a:r>
              <a:rPr lang="en-GB" altLang="en-US" noProof="0" dirty="0">
                <a:latin typeface="Calibri"/>
                <a:ea typeface="ＭＳ Ｐゴシック" pitchFamily="34" charset="-128"/>
                <a:cs typeface="Calibri"/>
                <a:hlinkClick r:id="rId5"/>
              </a:rPr>
              <a:t>CDIAC</a:t>
            </a:r>
            <a:r>
              <a:rPr lang="en-GB" altLang="en-US" noProof="0" dirty="0">
                <a:latin typeface="Calibri"/>
                <a:ea typeface="ＭＳ Ｐゴシック" pitchFamily="34" charset="-128"/>
                <a:cs typeface="Calibri"/>
              </a:rPr>
              <a:t>; </a:t>
            </a:r>
            <a:r>
              <a:rPr lang="en-GB" altLang="en-US" noProof="0" dirty="0">
                <a:latin typeface="Calibri"/>
                <a:ea typeface="ＭＳ Ｐゴシック" pitchFamily="34" charset="-128"/>
                <a:cs typeface="Calibri"/>
                <a:hlinkClick r:id="rId6"/>
              </a:rPr>
              <a:t>IIASA AR5 Scenario Database</a:t>
            </a:r>
            <a:r>
              <a:rPr lang="en-GB" altLang="en-US" noProof="0" dirty="0">
                <a:latin typeface="Calibri"/>
                <a:ea typeface="ＭＳ Ｐゴシック" pitchFamily="34" charset="-128"/>
                <a:cs typeface="Calibri"/>
              </a:rPr>
              <a:t>; </a:t>
            </a:r>
            <a:r>
              <a:rPr lang="en-GB" altLang="en-US" noProof="0" dirty="0">
                <a:latin typeface="Calibri"/>
                <a:ea typeface="ＭＳ Ｐゴシック" pitchFamily="34" charset="-128"/>
                <a:cs typeface="Calibri"/>
                <a:hlinkClick r:id="rId7"/>
              </a:rPr>
              <a:t>Global Carbon Budget 2016</a:t>
            </a:r>
            <a:endParaRPr lang="en-GB" altLang="en-US" noProof="0" dirty="0">
              <a:latin typeface="Calibri"/>
              <a:ea typeface="ＭＳ Ｐゴシック" pitchFamily="34" charset="-128"/>
              <a:cs typeface="Calibri"/>
            </a:endParaRPr>
          </a:p>
        </p:txBody>
      </p:sp>
    </p:spTree>
    <p:extLst>
      <p:ext uri="{BB962C8B-B14F-4D97-AF65-F5344CB8AC3E}">
        <p14:creationId xmlns:p14="http://schemas.microsoft.com/office/powerpoint/2010/main" val="35969102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Title 1"/>
          <p:cNvSpPr>
            <a:spLocks noGrp="1"/>
          </p:cNvSpPr>
          <p:nvPr>
            <p:ph type="ctrTitle"/>
          </p:nvPr>
        </p:nvSpPr>
        <p:spPr/>
        <p:txBody>
          <a:bodyPr/>
          <a:lstStyle/>
          <a:p>
            <a:endParaRPr lang="en-US" smtClean="0"/>
          </a:p>
        </p:txBody>
      </p:sp>
      <p:sp>
        <p:nvSpPr>
          <p:cNvPr id="3" name="Subtitle 2"/>
          <p:cNvSpPr>
            <a:spLocks noGrp="1"/>
          </p:cNvSpPr>
          <p:nvPr>
            <p:ph type="subTitle" idx="1"/>
          </p:nvPr>
        </p:nvSpPr>
        <p:spPr/>
        <p:txBody>
          <a:bodyPr/>
          <a:lstStyle/>
          <a:p>
            <a:pPr>
              <a:defRPr/>
            </a:pPr>
            <a:endParaRPr lang="en-US"/>
          </a:p>
        </p:txBody>
      </p:sp>
      <p:pic>
        <p:nvPicPr>
          <p:cNvPr id="13316" name="Content Placeholder 3" descr="saturn_cas_lrg.jpg"/>
          <p:cNvPicPr>
            <a:picLocks noChangeAspect="1"/>
          </p:cNvPicPr>
          <p:nvPr/>
        </p:nvPicPr>
        <p:blipFill>
          <a:blip r:embed="rId3" cstate="print"/>
          <a:srcRect/>
          <a:stretch>
            <a:fillRect/>
          </a:stretch>
        </p:blipFill>
        <p:spPr bwMode="auto">
          <a:xfrm>
            <a:off x="-381000" y="1295400"/>
            <a:ext cx="18135600" cy="5257800"/>
          </a:xfrm>
          <a:prstGeom prst="rect">
            <a:avLst/>
          </a:prstGeom>
          <a:noFill/>
          <a:ln w="9525">
            <a:noFill/>
            <a:miter lim="800000"/>
            <a:headEnd/>
            <a:tailEnd/>
          </a:ln>
        </p:spPr>
      </p:pic>
      <p:sp>
        <p:nvSpPr>
          <p:cNvPr id="13317" name="TextBox 4"/>
          <p:cNvSpPr txBox="1">
            <a:spLocks noChangeArrowheads="1"/>
          </p:cNvSpPr>
          <p:nvPr/>
        </p:nvSpPr>
        <p:spPr bwMode="auto">
          <a:xfrm>
            <a:off x="457200" y="228600"/>
            <a:ext cx="5301451" cy="2585323"/>
          </a:xfrm>
          <a:prstGeom prst="rect">
            <a:avLst/>
          </a:prstGeom>
          <a:noFill/>
          <a:ln w="9525">
            <a:noFill/>
            <a:miter lim="800000"/>
            <a:headEnd/>
            <a:tailEnd/>
          </a:ln>
        </p:spPr>
        <p:txBody>
          <a:bodyPr wrap="none">
            <a:spAutoFit/>
          </a:bodyPr>
          <a:lstStyle/>
          <a:p>
            <a:pPr eaLnBrk="1" hangingPunct="1"/>
            <a:r>
              <a:rPr lang="en-US" b="1" dirty="0" smtClean="0">
                <a:solidFill>
                  <a:srgbClr val="FFFFFF"/>
                </a:solidFill>
                <a:latin typeface="Arial" charset="0"/>
              </a:rPr>
              <a:t>EARTH FROM </a:t>
            </a:r>
            <a:r>
              <a:rPr lang="en-US" b="1" i="1" dirty="0" smtClean="0">
                <a:solidFill>
                  <a:srgbClr val="FFFFFF"/>
                </a:solidFill>
                <a:latin typeface="Arial" charset="0"/>
              </a:rPr>
              <a:t>1 BILLION KM AWAY</a:t>
            </a:r>
          </a:p>
          <a:p>
            <a:pPr eaLnBrk="1" hangingPunct="1"/>
            <a:endParaRPr lang="en-US" b="1" dirty="0">
              <a:solidFill>
                <a:srgbClr val="FFFFFF"/>
              </a:solidFill>
              <a:latin typeface="Arial" charset="0"/>
            </a:endParaRPr>
          </a:p>
          <a:p>
            <a:pPr eaLnBrk="1" hangingPunct="1"/>
            <a:r>
              <a:rPr lang="en-US" b="1" dirty="0" smtClean="0">
                <a:solidFill>
                  <a:srgbClr val="FFFFFF"/>
                </a:solidFill>
                <a:latin typeface="Arial" charset="0"/>
              </a:rPr>
              <a:t>WE BETTER NOT SCREW THIS PLANET UP</a:t>
            </a:r>
          </a:p>
          <a:p>
            <a:pPr eaLnBrk="1" hangingPunct="1"/>
            <a:endParaRPr lang="en-US" b="1" dirty="0" smtClean="0">
              <a:solidFill>
                <a:srgbClr val="FFFFFF"/>
              </a:solidFill>
              <a:latin typeface="Arial" charset="0"/>
            </a:endParaRPr>
          </a:p>
          <a:p>
            <a:pPr eaLnBrk="1" hangingPunct="1"/>
            <a:endParaRPr lang="en-US" b="1" dirty="0">
              <a:solidFill>
                <a:srgbClr val="FFFFFF"/>
              </a:solidFill>
              <a:latin typeface="Arial" charset="0"/>
            </a:endParaRPr>
          </a:p>
          <a:p>
            <a:pPr eaLnBrk="1" hangingPunct="1"/>
            <a:endParaRPr lang="en-US" b="1" dirty="0">
              <a:solidFill>
                <a:srgbClr val="FFFFFF"/>
              </a:solidFill>
              <a:latin typeface="Arial" charset="0"/>
            </a:endParaRPr>
          </a:p>
          <a:p>
            <a:pPr eaLnBrk="1" hangingPunct="1"/>
            <a:r>
              <a:rPr lang="en-US" b="1" dirty="0" smtClean="0">
                <a:solidFill>
                  <a:srgbClr val="FFFFFF"/>
                </a:solidFill>
                <a:latin typeface="Arial" charset="0"/>
              </a:rPr>
              <a:t>And we cant all abandon ship to MARS either!!</a:t>
            </a:r>
            <a:endParaRPr lang="en-US" b="1" dirty="0">
              <a:solidFill>
                <a:srgbClr val="FFFFFF"/>
              </a:solidFill>
              <a:latin typeface="Arial" charset="0"/>
            </a:endParaRPr>
          </a:p>
          <a:p>
            <a:pPr eaLnBrk="1" hangingPunct="1"/>
            <a:endParaRPr lang="en-US" dirty="0">
              <a:solidFill>
                <a:srgbClr val="FFFFFF"/>
              </a:solidFill>
              <a:latin typeface="Arial" charset="0"/>
            </a:endParaRPr>
          </a:p>
          <a:p>
            <a:pPr eaLnBrk="1" hangingPunct="1"/>
            <a:endParaRPr lang="en-US" dirty="0">
              <a:solidFill>
                <a:srgbClr val="FFFFFF"/>
              </a:solidFill>
              <a:latin typeface="Arial" charset="0"/>
            </a:endParaRPr>
          </a:p>
        </p:txBody>
      </p:sp>
      <p:sp>
        <p:nvSpPr>
          <p:cNvPr id="13318" name="TextBox 6"/>
          <p:cNvSpPr txBox="1">
            <a:spLocks noChangeArrowheads="1"/>
          </p:cNvSpPr>
          <p:nvPr/>
        </p:nvSpPr>
        <p:spPr bwMode="auto">
          <a:xfrm>
            <a:off x="4724400" y="3352800"/>
            <a:ext cx="497252" cy="246221"/>
          </a:xfrm>
          <a:prstGeom prst="rect">
            <a:avLst/>
          </a:prstGeom>
          <a:noFill/>
          <a:ln w="9525">
            <a:noFill/>
            <a:miter lim="800000"/>
            <a:headEnd/>
            <a:tailEnd/>
          </a:ln>
        </p:spPr>
        <p:txBody>
          <a:bodyPr wrap="none">
            <a:spAutoFit/>
          </a:bodyPr>
          <a:lstStyle/>
          <a:p>
            <a:pPr eaLnBrk="1" hangingPunct="1"/>
            <a:r>
              <a:rPr lang="en-US" sz="1000" b="1" dirty="0">
                <a:solidFill>
                  <a:prstClr val="white"/>
                </a:solidFill>
                <a:latin typeface="Calibri" pitchFamily="34" charset="0"/>
              </a:rPr>
              <a:t>Earth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TextBox 2"/>
          <p:cNvSpPr txBox="1">
            <a:spLocks noChangeArrowheads="1"/>
          </p:cNvSpPr>
          <p:nvPr/>
        </p:nvSpPr>
        <p:spPr bwMode="auto">
          <a:xfrm>
            <a:off x="3175" y="76200"/>
            <a:ext cx="9367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smtClean="0">
                <a:solidFill>
                  <a:srgbClr val="EAEAEA"/>
                </a:solidFill>
              </a:rPr>
              <a:t>GLOBAL NET TERRESTRIAL PRIMARY PRODUCTION</a:t>
            </a:r>
          </a:p>
        </p:txBody>
      </p:sp>
      <p:sp>
        <p:nvSpPr>
          <p:cNvPr id="217092" name="TextBox 3"/>
          <p:cNvSpPr txBox="1">
            <a:spLocks noChangeArrowheads="1"/>
          </p:cNvSpPr>
          <p:nvPr/>
        </p:nvSpPr>
        <p:spPr bwMode="auto">
          <a:xfrm>
            <a:off x="5257800" y="6521450"/>
            <a:ext cx="3941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smtClean="0">
                <a:solidFill>
                  <a:srgbClr val="EAEAEA"/>
                </a:solidFill>
              </a:rPr>
              <a:t>Zhao and Running, </a:t>
            </a:r>
            <a:r>
              <a:rPr lang="en-US" altLang="en-US" b="1" i="1" smtClean="0">
                <a:solidFill>
                  <a:srgbClr val="EAEAEA"/>
                </a:solidFill>
              </a:rPr>
              <a:t>Science</a:t>
            </a:r>
            <a:r>
              <a:rPr lang="en-US" altLang="en-US" b="1" smtClean="0">
                <a:solidFill>
                  <a:srgbClr val="EAEAEA"/>
                </a:solidFill>
              </a:rPr>
              <a:t> (2010)</a:t>
            </a:r>
          </a:p>
        </p:txBody>
      </p:sp>
    </p:spTree>
    <p:extLst>
      <p:ext uri="{BB962C8B-B14F-4D97-AF65-F5344CB8AC3E}">
        <p14:creationId xmlns:p14="http://schemas.microsoft.com/office/powerpoint/2010/main" val="3170427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Black" pitchFamily="34" charset="0"/>
              </a:defRPr>
            </a:lvl1pPr>
            <a:lvl2pPr marL="742950" indent="-285750" eaLnBrk="0" hangingPunct="0">
              <a:defRPr sz="2800">
                <a:solidFill>
                  <a:schemeClr val="tx1"/>
                </a:solidFill>
                <a:latin typeface="Arial Black" pitchFamily="34" charset="0"/>
              </a:defRPr>
            </a:lvl2pPr>
            <a:lvl3pPr marL="1143000" indent="-228600" eaLnBrk="0" hangingPunct="0">
              <a:defRPr sz="2800">
                <a:solidFill>
                  <a:schemeClr val="tx1"/>
                </a:solidFill>
                <a:latin typeface="Arial Black" pitchFamily="34" charset="0"/>
              </a:defRPr>
            </a:lvl3pPr>
            <a:lvl4pPr marL="1600200" indent="-228600" eaLnBrk="0" hangingPunct="0">
              <a:defRPr sz="2800">
                <a:solidFill>
                  <a:schemeClr val="tx1"/>
                </a:solidFill>
                <a:latin typeface="Arial Black" pitchFamily="34" charset="0"/>
              </a:defRPr>
            </a:lvl4pPr>
            <a:lvl5pPr marL="2057400" indent="-228600" eaLnBrk="0" hangingPunct="0">
              <a:defRPr sz="2800">
                <a:solidFill>
                  <a:schemeClr val="tx1"/>
                </a:solidFill>
                <a:latin typeface="Arial Black" pitchFamily="34" charset="0"/>
              </a:defRPr>
            </a:lvl5pPr>
            <a:lvl6pPr marL="2514600" indent="-228600" eaLnBrk="0" fontAlgn="base" hangingPunct="0">
              <a:spcBef>
                <a:spcPct val="0"/>
              </a:spcBef>
              <a:spcAft>
                <a:spcPct val="0"/>
              </a:spcAft>
              <a:defRPr sz="2800">
                <a:solidFill>
                  <a:schemeClr val="tx1"/>
                </a:solidFill>
                <a:latin typeface="Arial Black" pitchFamily="34" charset="0"/>
              </a:defRPr>
            </a:lvl6pPr>
            <a:lvl7pPr marL="2971800" indent="-228600" eaLnBrk="0" fontAlgn="base" hangingPunct="0">
              <a:spcBef>
                <a:spcPct val="0"/>
              </a:spcBef>
              <a:spcAft>
                <a:spcPct val="0"/>
              </a:spcAft>
              <a:defRPr sz="2800">
                <a:solidFill>
                  <a:schemeClr val="tx1"/>
                </a:solidFill>
                <a:latin typeface="Arial Black" pitchFamily="34" charset="0"/>
              </a:defRPr>
            </a:lvl7pPr>
            <a:lvl8pPr marL="3429000" indent="-228600" eaLnBrk="0" fontAlgn="base" hangingPunct="0">
              <a:spcBef>
                <a:spcPct val="0"/>
              </a:spcBef>
              <a:spcAft>
                <a:spcPct val="0"/>
              </a:spcAft>
              <a:defRPr sz="2800">
                <a:solidFill>
                  <a:schemeClr val="tx1"/>
                </a:solidFill>
                <a:latin typeface="Arial Black" pitchFamily="34" charset="0"/>
              </a:defRPr>
            </a:lvl8pPr>
            <a:lvl9pPr marL="3886200" indent="-228600" eaLnBrk="0" fontAlgn="base" hangingPunct="0">
              <a:spcBef>
                <a:spcPct val="0"/>
              </a:spcBef>
              <a:spcAft>
                <a:spcPct val="0"/>
              </a:spcAft>
              <a:defRPr sz="2800">
                <a:solidFill>
                  <a:schemeClr val="tx1"/>
                </a:solidFill>
                <a:latin typeface="Arial Black" pitchFamily="34" charset="0"/>
              </a:defRPr>
            </a:lvl9pPr>
          </a:lstStyle>
          <a:p>
            <a:fld id="{17464D8E-102D-4474-A54B-3F7FE4158051}" type="slidenum">
              <a:rPr lang="en-US" sz="1400" smtClean="0">
                <a:solidFill>
                  <a:srgbClr val="000000"/>
                </a:solidFill>
                <a:latin typeface="Helvetica" pitchFamily="34" charset="0"/>
                <a:cs typeface="Helvetica" pitchFamily="34" charset="0"/>
              </a:rPr>
              <a:pPr/>
              <a:t>7</a:t>
            </a:fld>
            <a:endParaRPr lang="en-US" sz="1400" smtClean="0">
              <a:solidFill>
                <a:srgbClr val="000000"/>
              </a:solidFill>
              <a:latin typeface="Helvetica" pitchFamily="34" charset="0"/>
              <a:cs typeface="Helvetica" pitchFamily="34" charset="0"/>
            </a:endParaRPr>
          </a:p>
        </p:txBody>
      </p:sp>
      <p:pic>
        <p:nvPicPr>
          <p:cNvPr id="97283" name="Picture 7" descr="MLO_1_18_IMG_4212_c.jpg"/>
          <p:cNvPicPr>
            <a:picLocks noChangeAspect="1"/>
          </p:cNvPicPr>
          <p:nvPr/>
        </p:nvPicPr>
        <p:blipFill>
          <a:blip r:embed="rId3">
            <a:extLst>
              <a:ext uri="{28A0092B-C50C-407E-A947-70E740481C1C}">
                <a14:useLocalDpi xmlns:a14="http://schemas.microsoft.com/office/drawing/2010/main" val="0"/>
              </a:ext>
            </a:extLst>
          </a:blip>
          <a:srcRect l="3758" r="6015"/>
          <a:stretch>
            <a:fillRect/>
          </a:stretch>
        </p:blipFill>
        <p:spPr bwMode="auto">
          <a:xfrm>
            <a:off x="0" y="74677"/>
            <a:ext cx="92202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0" y="-228600"/>
            <a:ext cx="9144000" cy="1066800"/>
          </a:xfrm>
          <a:solidFill>
            <a:srgbClr val="7F7F7F">
              <a:alpha val="39999"/>
            </a:srgbClr>
          </a:solidFill>
          <a:effectLst>
            <a:outerShdw dist="38100" dir="2700000" rotWithShape="0">
              <a:srgbClr val="000000">
                <a:alpha val="42999"/>
              </a:srgbClr>
            </a:outerShdw>
          </a:effectLst>
        </p:spPr>
        <p:txBody>
          <a:bodyPr/>
          <a:lstStyle/>
          <a:p>
            <a:pPr>
              <a:defRPr/>
            </a:pPr>
            <a:r>
              <a:rPr lang="en-US" sz="3000" dirty="0" smtClean="0">
                <a:solidFill>
                  <a:srgbClr val="FBD774"/>
                </a:solidFill>
                <a:effectLst>
                  <a:outerShdw blurRad="38100" dist="38100" dir="2700000" algn="tl">
                    <a:srgbClr val="000000"/>
                  </a:outerShdw>
                </a:effectLst>
                <a:latin typeface="Helvetica" charset="0"/>
                <a:ea typeface="ＭＳ Ｐゴシック" charset="-128"/>
              </a:rPr>
              <a:t> </a:t>
            </a:r>
            <a:r>
              <a:rPr lang="en-US" sz="3000" dirty="0" smtClean="0">
                <a:solidFill>
                  <a:srgbClr val="FF6600"/>
                </a:solidFill>
                <a:effectLst>
                  <a:outerShdw blurRad="38100" dist="38100" dir="2700000" algn="tl">
                    <a:srgbClr val="000000"/>
                  </a:outerShdw>
                </a:effectLst>
                <a:latin typeface="Helvetica" charset="0"/>
                <a:ea typeface="ＭＳ Ｐゴシック" charset="-128"/>
              </a:rPr>
              <a:t>Carbon dioxide </a:t>
            </a:r>
            <a:r>
              <a:rPr lang="en-US" sz="3000" dirty="0" smtClean="0">
                <a:solidFill>
                  <a:srgbClr val="FBD774"/>
                </a:solidFill>
                <a:effectLst>
                  <a:outerShdw blurRad="38100" dist="38100" dir="2700000" algn="tl">
                    <a:srgbClr val="000000"/>
                  </a:outerShdw>
                </a:effectLst>
                <a:latin typeface="Helvetica" charset="0"/>
                <a:ea typeface="ＭＳ Ｐゴシック" charset="-128"/>
              </a:rPr>
              <a:t>has risen by </a:t>
            </a:r>
            <a:r>
              <a:rPr lang="en-US" sz="3000" dirty="0" smtClean="0">
                <a:solidFill>
                  <a:srgbClr val="FBD774"/>
                </a:solidFill>
                <a:effectLst>
                  <a:outerShdw blurRad="38100" dist="38100" dir="2700000" algn="tl">
                    <a:srgbClr val="000000"/>
                  </a:outerShdw>
                </a:effectLst>
                <a:latin typeface="Helvetica" charset="0"/>
                <a:ea typeface="ＭＳ Ｐゴシック" charset="-128"/>
              </a:rPr>
              <a:t>40</a:t>
            </a:r>
            <a:r>
              <a:rPr lang="en-US" sz="3000" dirty="0" smtClean="0">
                <a:solidFill>
                  <a:srgbClr val="FBD774"/>
                </a:solidFill>
                <a:effectLst>
                  <a:outerShdw blurRad="38100" dist="38100" dir="2700000" algn="tl">
                    <a:srgbClr val="000000"/>
                  </a:outerShdw>
                </a:effectLst>
                <a:latin typeface="Helvetica" charset="0"/>
                <a:ea typeface="ＭＳ Ｐゴシック" charset="-128"/>
              </a:rPr>
              <a:t>% </a:t>
            </a:r>
            <a:r>
              <a:rPr lang="en-US" sz="3000" dirty="0" smtClean="0">
                <a:solidFill>
                  <a:srgbClr val="FBD774"/>
                </a:solidFill>
                <a:effectLst>
                  <a:outerShdw blurRad="38100" dist="38100" dir="2700000" algn="tl">
                    <a:srgbClr val="000000"/>
                  </a:outerShdw>
                </a:effectLst>
                <a:latin typeface="Helvetica" charset="0"/>
                <a:ea typeface="ＭＳ Ｐゴシック" charset="-128"/>
              </a:rPr>
              <a:t>since preindustrial </a:t>
            </a:r>
          </a:p>
        </p:txBody>
      </p:sp>
      <p:sp>
        <p:nvSpPr>
          <p:cNvPr id="97285" name="Rectangle 3"/>
          <p:cNvSpPr txBox="1">
            <a:spLocks noChangeArrowheads="1"/>
          </p:cNvSpPr>
          <p:nvPr/>
        </p:nvSpPr>
        <p:spPr bwMode="auto">
          <a:xfrm>
            <a:off x="6019800" y="6400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800">
                <a:solidFill>
                  <a:schemeClr val="tx1"/>
                </a:solidFill>
                <a:latin typeface="Arial Black" pitchFamily="34" charset="0"/>
              </a:defRPr>
            </a:lvl1pPr>
            <a:lvl2pPr marL="742950" indent="-285750" defTabSz="457200" eaLnBrk="0" hangingPunct="0">
              <a:defRPr sz="2800">
                <a:solidFill>
                  <a:schemeClr val="tx1"/>
                </a:solidFill>
                <a:latin typeface="Arial Black" pitchFamily="34" charset="0"/>
              </a:defRPr>
            </a:lvl2pPr>
            <a:lvl3pPr marL="1143000" indent="-228600" defTabSz="457200" eaLnBrk="0" hangingPunct="0">
              <a:defRPr sz="2800">
                <a:solidFill>
                  <a:schemeClr val="tx1"/>
                </a:solidFill>
                <a:latin typeface="Arial Black" pitchFamily="34" charset="0"/>
              </a:defRPr>
            </a:lvl3pPr>
            <a:lvl4pPr marL="1600200" indent="-228600" defTabSz="457200" eaLnBrk="0" hangingPunct="0">
              <a:defRPr sz="2800">
                <a:solidFill>
                  <a:schemeClr val="tx1"/>
                </a:solidFill>
                <a:latin typeface="Arial Black" pitchFamily="34" charset="0"/>
              </a:defRPr>
            </a:lvl4pPr>
            <a:lvl5pPr marL="2057400" indent="-228600" defTabSz="457200" eaLnBrk="0" hangingPunct="0">
              <a:defRPr sz="2800">
                <a:solidFill>
                  <a:schemeClr val="tx1"/>
                </a:solidFill>
                <a:latin typeface="Arial Black" pitchFamily="34" charset="0"/>
              </a:defRPr>
            </a:lvl5pPr>
            <a:lvl6pPr marL="2514600" indent="-228600" defTabSz="457200" eaLnBrk="0" fontAlgn="base" hangingPunct="0">
              <a:spcBef>
                <a:spcPct val="0"/>
              </a:spcBef>
              <a:spcAft>
                <a:spcPct val="0"/>
              </a:spcAft>
              <a:defRPr sz="2800">
                <a:solidFill>
                  <a:schemeClr val="tx1"/>
                </a:solidFill>
                <a:latin typeface="Arial Black" pitchFamily="34" charset="0"/>
              </a:defRPr>
            </a:lvl6pPr>
            <a:lvl7pPr marL="2971800" indent="-228600" defTabSz="457200" eaLnBrk="0" fontAlgn="base" hangingPunct="0">
              <a:spcBef>
                <a:spcPct val="0"/>
              </a:spcBef>
              <a:spcAft>
                <a:spcPct val="0"/>
              </a:spcAft>
              <a:defRPr sz="2800">
                <a:solidFill>
                  <a:schemeClr val="tx1"/>
                </a:solidFill>
                <a:latin typeface="Arial Black" pitchFamily="34" charset="0"/>
              </a:defRPr>
            </a:lvl7pPr>
            <a:lvl8pPr marL="3429000" indent="-228600" defTabSz="457200" eaLnBrk="0" fontAlgn="base" hangingPunct="0">
              <a:spcBef>
                <a:spcPct val="0"/>
              </a:spcBef>
              <a:spcAft>
                <a:spcPct val="0"/>
              </a:spcAft>
              <a:defRPr sz="2800">
                <a:solidFill>
                  <a:schemeClr val="tx1"/>
                </a:solidFill>
                <a:latin typeface="Arial Black" pitchFamily="34" charset="0"/>
              </a:defRPr>
            </a:lvl8pPr>
            <a:lvl9pPr marL="3886200" indent="-228600" defTabSz="457200" eaLnBrk="0" fontAlgn="base" hangingPunct="0">
              <a:spcBef>
                <a:spcPct val="0"/>
              </a:spcBef>
              <a:spcAft>
                <a:spcPct val="0"/>
              </a:spcAft>
              <a:defRPr sz="2800">
                <a:solidFill>
                  <a:schemeClr val="tx1"/>
                </a:solidFill>
                <a:latin typeface="Arial Black" pitchFamily="34" charset="0"/>
              </a:defRPr>
            </a:lvl9pPr>
          </a:lstStyle>
          <a:p>
            <a:pPr>
              <a:spcBef>
                <a:spcPct val="20000"/>
              </a:spcBef>
            </a:pPr>
            <a:r>
              <a:rPr lang="en-US" sz="1600" smtClean="0">
                <a:solidFill>
                  <a:srgbClr val="D9D9D9"/>
                </a:solidFill>
                <a:latin typeface="Arial Narrow" pitchFamily="34" charset="0"/>
              </a:rPr>
              <a:t>Mauna Loa Observatory on Hawai’i </a:t>
            </a:r>
          </a:p>
          <a:p>
            <a:pPr>
              <a:spcBef>
                <a:spcPct val="20000"/>
              </a:spcBef>
            </a:pPr>
            <a:endParaRPr lang="en-US" sz="1600" smtClean="0">
              <a:solidFill>
                <a:srgbClr val="D9D9D9"/>
              </a:solidFill>
              <a:latin typeface="Arial Narrow" pitchFamily="34" charset="0"/>
            </a:endParaRPr>
          </a:p>
          <a:p>
            <a:pPr>
              <a:spcBef>
                <a:spcPct val="20000"/>
              </a:spcBef>
            </a:pPr>
            <a:endParaRPr lang="en-US" sz="1600" b="1" smtClean="0">
              <a:solidFill>
                <a:srgbClr val="D9D9D9"/>
              </a:solidFill>
              <a:latin typeface="Arial Narrow" pitchFamily="34" charset="0"/>
            </a:endParaRPr>
          </a:p>
          <a:p>
            <a:pPr>
              <a:spcBef>
                <a:spcPct val="20000"/>
              </a:spcBef>
            </a:pPr>
            <a:r>
              <a:rPr lang="en-US" sz="1600" smtClean="0">
                <a:solidFill>
                  <a:srgbClr val="D9D9D9"/>
                </a:solidFill>
                <a:latin typeface="Arial Narrow" pitchFamily="34" charset="0"/>
              </a:rPr>
              <a:t/>
            </a:r>
            <a:br>
              <a:rPr lang="en-US" sz="1600" smtClean="0">
                <a:solidFill>
                  <a:srgbClr val="D9D9D9"/>
                </a:solidFill>
                <a:latin typeface="Arial Narrow" pitchFamily="34" charset="0"/>
              </a:rPr>
            </a:br>
            <a:endParaRPr lang="en-US" sz="1600" smtClean="0">
              <a:solidFill>
                <a:srgbClr val="D9D9D9"/>
              </a:solidFill>
              <a:latin typeface="Arial Narrow" pitchFamily="34" charset="0"/>
            </a:endParaRPr>
          </a:p>
          <a:p>
            <a:pPr>
              <a:spcBef>
                <a:spcPct val="20000"/>
              </a:spcBef>
            </a:pPr>
            <a:endParaRPr lang="en-US" sz="1600" smtClean="0">
              <a:solidFill>
                <a:srgbClr val="D9D9D9"/>
              </a:solidFill>
              <a:latin typeface="Arial Narrow" pitchFamily="34" charset="0"/>
            </a:endParaRPr>
          </a:p>
        </p:txBody>
      </p:sp>
      <p:cxnSp>
        <p:nvCxnSpPr>
          <p:cNvPr id="97289" name="Straight Connector 25"/>
          <p:cNvCxnSpPr>
            <a:cxnSpLocks noChangeShapeType="1"/>
          </p:cNvCxnSpPr>
          <p:nvPr/>
        </p:nvCxnSpPr>
        <p:spPr bwMode="auto">
          <a:xfrm>
            <a:off x="8229600" y="1371600"/>
            <a:ext cx="457200" cy="1588"/>
          </a:xfrm>
          <a:prstGeom prst="line">
            <a:avLst/>
          </a:prstGeom>
          <a:noFill/>
          <a:ln w="9525">
            <a:solidFill>
              <a:srgbClr val="A6A6A6"/>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682" name="Straight Connector 17"/>
          <p:cNvCxnSpPr>
            <a:cxnSpLocks noChangeShapeType="1"/>
          </p:cNvCxnSpPr>
          <p:nvPr/>
        </p:nvCxnSpPr>
        <p:spPr bwMode="auto">
          <a:xfrm rot="5400000" flipH="1" flipV="1">
            <a:off x="342901" y="6362700"/>
            <a:ext cx="228600" cy="3175"/>
          </a:xfrm>
          <a:prstGeom prst="line">
            <a:avLst/>
          </a:prstGeom>
          <a:noFill/>
          <a:ln w="9525">
            <a:solidFill>
              <a:schemeClr val="tx1">
                <a:lumMod val="65000"/>
              </a:schemeClr>
            </a:solidFill>
            <a:round/>
            <a:headEnd/>
            <a:tailEnd/>
          </a:ln>
        </p:spPr>
      </p:cxnSp>
      <p:pic>
        <p:nvPicPr>
          <p:cNvPr id="97291" name="Picture 4" descr="KeelingChairli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1" y="4508986"/>
            <a:ext cx="34290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609600"/>
            <a:ext cx="3965509" cy="2834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9091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35000"/>
          </a:schemeClr>
        </a:solidFill>
        <a:effectLst/>
      </p:bgPr>
    </p:bg>
    <p:spTree>
      <p:nvGrpSpPr>
        <p:cNvPr id="1" name=""/>
        <p:cNvGrpSpPr/>
        <p:nvPr/>
      </p:nvGrpSpPr>
      <p:grpSpPr>
        <a:xfrm>
          <a:off x="0" y="0"/>
          <a:ext cx="0" cy="0"/>
          <a:chOff x="0" y="0"/>
          <a:chExt cx="0" cy="0"/>
        </a:xfrm>
      </p:grpSpPr>
      <p:sp>
        <p:nvSpPr>
          <p:cNvPr id="402434" name="Title 1"/>
          <p:cNvSpPr>
            <a:spLocks noGrp="1"/>
          </p:cNvSpPr>
          <p:nvPr>
            <p:ph type="title"/>
          </p:nvPr>
        </p:nvSpPr>
        <p:spPr/>
        <p:txBody>
          <a:bodyPr/>
          <a:lstStyle/>
          <a:p>
            <a:endParaRPr lang="en-US" altLang="en-US" smtClean="0"/>
          </a:p>
        </p:txBody>
      </p:sp>
      <p:sp>
        <p:nvSpPr>
          <p:cNvPr id="402435" name="Content Placeholder 2"/>
          <p:cNvSpPr>
            <a:spLocks noGrp="1"/>
          </p:cNvSpPr>
          <p:nvPr>
            <p:ph idx="1"/>
          </p:nvPr>
        </p:nvSpPr>
        <p:spPr>
          <a:xfrm>
            <a:off x="152400" y="4800600"/>
            <a:ext cx="8763000" cy="2057400"/>
          </a:xfrm>
        </p:spPr>
        <p:txBody>
          <a:bodyPr/>
          <a:lstStyle/>
          <a:p>
            <a:pPr>
              <a:buFontTx/>
              <a:buNone/>
            </a:pPr>
            <a:r>
              <a:rPr lang="en-US" altLang="en-US" smtClean="0"/>
              <a:t>“</a:t>
            </a:r>
            <a:r>
              <a:rPr lang="en-US" altLang="en-US" i="1" smtClean="0"/>
              <a:t>The rise in CO</a:t>
            </a:r>
            <a:r>
              <a:rPr lang="en-US" altLang="en-US" i="1" baseline="-25000" smtClean="0"/>
              <a:t>2</a:t>
            </a:r>
            <a:r>
              <a:rPr lang="en-US" altLang="en-US" i="1" smtClean="0"/>
              <a:t> is proceeding so slowly that most of us today will, very likely, live out our lives without perceiving that a problem may exist” </a:t>
            </a:r>
          </a:p>
          <a:p>
            <a:pPr>
              <a:buFontTx/>
              <a:buNone/>
            </a:pPr>
            <a:r>
              <a:rPr lang="en-US" altLang="en-US" sz="1600" i="1" smtClean="0"/>
              <a:t>Keeling CD, Harris TB, Wilkins EM, 1968. Concentration of atmospheric carbon dioxide at 500 and 700 millibars. J. Geophys. Res. 73:4511-28</a:t>
            </a:r>
            <a:endParaRPr lang="en-US" altLang="en-US" sz="1600" smtClean="0"/>
          </a:p>
          <a:p>
            <a:endParaRPr lang="en-US" altLang="en-US" smtClean="0"/>
          </a:p>
        </p:txBody>
      </p:sp>
      <p:pic>
        <p:nvPicPr>
          <p:cNvPr id="40243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424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254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Text Box 3"/>
          <p:cNvSpPr txBox="1">
            <a:spLocks noChangeArrowheads="1"/>
          </p:cNvSpPr>
          <p:nvPr/>
        </p:nvSpPr>
        <p:spPr bwMode="auto">
          <a:xfrm>
            <a:off x="228600" y="533400"/>
            <a:ext cx="3429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u"/>
              <a:defRPr sz="3200">
                <a:solidFill>
                  <a:schemeClr val="tx1"/>
                </a:solidFill>
                <a:latin typeface="Verdana" pitchFamily="34" charset="0"/>
              </a:defRPr>
            </a:lvl1pPr>
            <a:lvl2pPr marL="742950" indent="-285750">
              <a:spcBef>
                <a:spcPct val="20000"/>
              </a:spcBef>
              <a:buChar char="–"/>
              <a:defRPr sz="2800">
                <a:solidFill>
                  <a:schemeClr val="tx1"/>
                </a:solidFill>
                <a:latin typeface="Verdana" pitchFamily="34" charset="0"/>
              </a:defRPr>
            </a:lvl2pPr>
            <a:lvl3pPr marL="1143000" indent="-228600">
              <a:spcBef>
                <a:spcPct val="20000"/>
              </a:spcBef>
              <a:buClr>
                <a:schemeClr val="tx2"/>
              </a:buClr>
              <a:buSzPct val="70000"/>
              <a:buFont typeface="Wingdings" pitchFamily="2" charset="2"/>
              <a:buChar char="u"/>
              <a:defRPr sz="24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lr>
                <a:schemeClr val="folHlink"/>
              </a:buClr>
              <a:buSzPct val="70000"/>
              <a:buFont typeface="Wingdings" pitchFamily="2" charset="2"/>
              <a:buChar char="u"/>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defRPr>
            </a:lvl9pPr>
          </a:lstStyle>
          <a:p>
            <a:pPr>
              <a:spcBef>
                <a:spcPct val="50000"/>
              </a:spcBef>
              <a:buClrTx/>
              <a:buSzTx/>
              <a:buFontTx/>
              <a:buNone/>
            </a:pPr>
            <a:r>
              <a:rPr lang="en-US" altLang="en-US" sz="2000" b="1" dirty="0" smtClean="0">
                <a:solidFill>
                  <a:srgbClr val="EAEAEA"/>
                </a:solidFill>
                <a:latin typeface="Arial Black" pitchFamily="34" charset="0"/>
              </a:rPr>
              <a:t>Diurnal stomatal conductance and leaf water potential, MS thesis, Oregon 1973</a:t>
            </a:r>
          </a:p>
        </p:txBody>
      </p:sp>
      <p:pic>
        <p:nvPicPr>
          <p:cNvPr id="123908" name="Picture 4" descr="MS-Fieldwork-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5835"/>
            <a:ext cx="5181600" cy="502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257800" y="304800"/>
            <a:ext cx="3505200" cy="4524315"/>
          </a:xfrm>
          <a:prstGeom prst="rect">
            <a:avLst/>
          </a:prstGeom>
          <a:noFill/>
        </p:spPr>
        <p:txBody>
          <a:bodyPr wrap="square" rtlCol="0">
            <a:spAutoFit/>
          </a:bodyPr>
          <a:lstStyle/>
          <a:p>
            <a:pPr eaLnBrk="1" fontAlgn="auto" hangingPunct="1">
              <a:spcBef>
                <a:spcPts val="0"/>
              </a:spcBef>
              <a:spcAft>
                <a:spcPts val="0"/>
              </a:spcAft>
            </a:pPr>
            <a:r>
              <a:rPr lang="en-US" sz="3200" b="1" dirty="0" smtClean="0">
                <a:solidFill>
                  <a:srgbClr val="EAEAEA"/>
                </a:solidFill>
                <a:latin typeface="Verdana"/>
              </a:rPr>
              <a:t>When I started, none of us worried about policy relevance, or explaining our science to journalists (or taxpayers)</a:t>
            </a:r>
            <a:endParaRPr lang="en-US" sz="3200" b="1" dirty="0">
              <a:solidFill>
                <a:srgbClr val="EAEAEA"/>
              </a:solidFill>
              <a:latin typeface="Verdana"/>
            </a:endParaRPr>
          </a:p>
        </p:txBody>
      </p:sp>
    </p:spTree>
    <p:extLst>
      <p:ext uri="{BB962C8B-B14F-4D97-AF65-F5344CB8AC3E}">
        <p14:creationId xmlns:p14="http://schemas.microsoft.com/office/powerpoint/2010/main" val="2380087232"/>
      </p:ext>
    </p:extLst>
  </p:cSld>
  <p:clrMapOvr>
    <a:masterClrMapping/>
  </p:clrMapOvr>
  <p:timing>
    <p:tnLst>
      <p:par>
        <p:cTn id="1" dur="indefinite" restart="never" nodeType="tmRoot"/>
      </p:par>
    </p:tnLst>
  </p:timing>
</p:sld>
</file>

<file path=ppt/theme/theme1.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GCP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GCP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_GCP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5_GCP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CP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GCP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41707</TotalTime>
  <Words>1261</Words>
  <Application>Microsoft Office PowerPoint</Application>
  <PresentationFormat>On-screen Show (4:3)</PresentationFormat>
  <Paragraphs>206</Paragraphs>
  <Slides>53</Slides>
  <Notes>32</Notes>
  <HiddenSlides>0</HiddenSlides>
  <MMClips>0</MMClips>
  <ScaleCrop>false</ScaleCrop>
  <HeadingPairs>
    <vt:vector size="8" baseType="variant">
      <vt:variant>
        <vt:lpstr>Fonts Used</vt:lpstr>
      </vt:variant>
      <vt:variant>
        <vt:i4>15</vt:i4>
      </vt:variant>
      <vt:variant>
        <vt:lpstr>Theme</vt:lpstr>
      </vt:variant>
      <vt:variant>
        <vt:i4>38</vt:i4>
      </vt:variant>
      <vt:variant>
        <vt:lpstr>Embedded OLE Servers</vt:lpstr>
      </vt:variant>
      <vt:variant>
        <vt:i4>1</vt:i4>
      </vt:variant>
      <vt:variant>
        <vt:lpstr>Slide Titles</vt:lpstr>
      </vt:variant>
      <vt:variant>
        <vt:i4>53</vt:i4>
      </vt:variant>
    </vt:vector>
  </HeadingPairs>
  <TitlesOfParts>
    <vt:vector size="107" baseType="lpstr">
      <vt:lpstr>ＭＳ Ｐゴシック</vt:lpstr>
      <vt:lpstr>AdvTT182ff89e</vt:lpstr>
      <vt:lpstr>Arial</vt:lpstr>
      <vt:lpstr>Arial Black</vt:lpstr>
      <vt:lpstr>Arial Narrow</vt:lpstr>
      <vt:lpstr>Calibri</vt:lpstr>
      <vt:lpstr>Comic Sans MS</vt:lpstr>
      <vt:lpstr>Garamond</vt:lpstr>
      <vt:lpstr>Helvetica</vt:lpstr>
      <vt:lpstr>Symbol</vt:lpstr>
      <vt:lpstr>SymbolMono BT</vt:lpstr>
      <vt:lpstr>Times</vt:lpstr>
      <vt:lpstr>Times New Roman</vt:lpstr>
      <vt:lpstr>Verdana</vt:lpstr>
      <vt:lpstr>Wingdings</vt:lpstr>
      <vt:lpstr>Cliff</vt:lpstr>
      <vt:lpstr>Office Theme</vt:lpstr>
      <vt:lpstr>2_Cliff</vt:lpstr>
      <vt:lpstr>4_Office Theme</vt:lpstr>
      <vt:lpstr>6_Office Theme</vt:lpstr>
      <vt:lpstr>GCP slide</vt:lpstr>
      <vt:lpstr>13_Office Theme</vt:lpstr>
      <vt:lpstr>1_Office Theme</vt:lpstr>
      <vt:lpstr>1_GCP slide</vt:lpstr>
      <vt:lpstr>11_Office Theme</vt:lpstr>
      <vt:lpstr>2_GCP slide</vt:lpstr>
      <vt:lpstr>2_Office Theme</vt:lpstr>
      <vt:lpstr>7_Cliff</vt:lpstr>
      <vt:lpstr>7_Office Theme</vt:lpstr>
      <vt:lpstr>1_Default Design</vt:lpstr>
      <vt:lpstr>18_Office Theme</vt:lpstr>
      <vt:lpstr>4_GCP slide</vt:lpstr>
      <vt:lpstr>14_Default Design</vt:lpstr>
      <vt:lpstr>13_Default Design</vt:lpstr>
      <vt:lpstr>15_Default Design</vt:lpstr>
      <vt:lpstr>3_Cliff</vt:lpstr>
      <vt:lpstr>19_Office Theme</vt:lpstr>
      <vt:lpstr>9_Default Design</vt:lpstr>
      <vt:lpstr>22_Office Theme</vt:lpstr>
      <vt:lpstr>5_Office Theme</vt:lpstr>
      <vt:lpstr>21_Office Theme</vt:lpstr>
      <vt:lpstr>11_Default Design</vt:lpstr>
      <vt:lpstr>15_Office Theme</vt:lpstr>
      <vt:lpstr>3_Office Theme</vt:lpstr>
      <vt:lpstr>9_Office Theme</vt:lpstr>
      <vt:lpstr>1_Blank Presentation</vt:lpstr>
      <vt:lpstr>10_Office Theme</vt:lpstr>
      <vt:lpstr>10_Default Design</vt:lpstr>
      <vt:lpstr>1_Cliff</vt:lpstr>
      <vt:lpstr>14_Office Theme</vt:lpstr>
      <vt:lpstr>3_GCP slide</vt:lpstr>
      <vt:lpstr>5_GCP slide</vt:lpstr>
      <vt:lpstr>5_Default Design</vt:lpstr>
      <vt:lpstr>Image</vt:lpstr>
      <vt:lpstr>PowerPoint Presentation</vt:lpstr>
      <vt:lpstr>37 languages  12 million  copies sold  top-selling environmental title in history</vt:lpstr>
      <vt:lpstr>“Limits to Growth” Scenario in 1972 for 2016</vt:lpstr>
      <vt:lpstr>PowerPoint Presentation</vt:lpstr>
      <vt:lpstr>PLANETARY BOUNDARIES Rockstrom et al. Nature 2009</vt:lpstr>
      <vt:lpstr>PowerPoint Presentation</vt:lpstr>
      <vt:lpstr> Carbon dioxide has risen by 40% since preindustrial </vt:lpstr>
      <vt:lpstr>PowerPoint Presentation</vt:lpstr>
      <vt:lpstr>PowerPoint Presentation</vt:lpstr>
      <vt:lpstr>PowerPoint Presentation</vt:lpstr>
      <vt:lpstr>Global NPP 1983 version</vt:lpstr>
      <vt:lpstr>PowerPoint Presentation</vt:lpstr>
      <vt:lpstr>PowerPoint Presentation</vt:lpstr>
      <vt:lpstr>PowerPoint Presentation</vt:lpstr>
      <vt:lpstr>PowerPoint Presentation</vt:lpstr>
      <vt:lpstr>Comparison of GPP from Terra-MODIS and AmeriFlux Network Towers</vt:lpstr>
      <vt:lpstr>PowerPoint Presentation</vt:lpstr>
      <vt:lpstr>PowerPoint Presentation</vt:lpstr>
      <vt:lpstr>PowerPoint Presentation</vt:lpstr>
      <vt:lpstr>PowerPoint Presentation</vt:lpstr>
      <vt:lpstr>PowerPoint Presentation</vt:lpstr>
      <vt:lpstr> </vt:lpstr>
      <vt:lpstr>Emissions from fossil fuel use and industry</vt:lpstr>
      <vt:lpstr>Fate of anthropogenic CO2 emissions (2006-2015)</vt:lpstr>
      <vt:lpstr>PowerPoint Presentation</vt:lpstr>
      <vt:lpstr>DRIVERS HAVE LITTLE INTERANNUAL VARIABILITY</vt:lpstr>
      <vt:lpstr>1982- 2009</vt:lpstr>
      <vt:lpstr>PowerPoint Presentation</vt:lpstr>
      <vt:lpstr>PowerPoint Presentation</vt:lpstr>
      <vt:lpstr>NEE and NPP not the same!!</vt:lpstr>
      <vt:lpstr>PowerPoint Presentation</vt:lpstr>
      <vt:lpstr>Smith et al 2016 Nature Climate Change, (6) p306-311</vt:lpstr>
      <vt:lpstr>PowerPoint Presentation</vt:lpstr>
      <vt:lpstr>PowerPoint Presentation</vt:lpstr>
      <vt:lpstr>PowerPoint Presentation</vt:lpstr>
      <vt:lpstr>IS OUR CURRENT CONSUMPTION OF Biospheric NPP Sustainable*?</vt:lpstr>
      <vt:lpstr>PowerPoint Presentation</vt:lpstr>
      <vt:lpstr>Global Water Supply Threat</vt:lpstr>
      <vt:lpstr>Nitrogen Loading is already  damaging the biosphere N Deposition rates ( 0 – 60kg/ha/yr ) </vt:lpstr>
      <vt:lpstr>Per Capita Agricultural Production trends. Global 14% Per capita reduction projected by 2030 </vt:lpstr>
      <vt:lpstr>CROP YIELDS WILL NOT KEEP UP WITH POPULATION GROWTH to 2050</vt:lpstr>
      <vt:lpstr>PowerPoint Presentation</vt:lpstr>
      <vt:lpstr>PowerPoint Presentation</vt:lpstr>
      <vt:lpstr>Food vs Fuel, a choice?</vt:lpstr>
      <vt:lpstr>Future Bioenergy Potential (estimated by economists)</vt:lpstr>
      <vt:lpstr>PowerPoint Presentation</vt:lpstr>
      <vt:lpstr>The Anthropocene Era</vt:lpstr>
      <vt:lpstr>PowerPoint Presentation</vt:lpstr>
      <vt:lpstr>PowerPoint Presentation</vt:lpstr>
      <vt:lpstr>PowerPoint Presentation</vt:lpstr>
      <vt:lpstr>Gross Domestic Product (GDP) measures everything….. “Except that which makes life worthwhile. “ Robert F. Kennedy, 1968</vt:lpstr>
      <vt:lpstr>Observed emissions and emissions scenarios</vt:lpstr>
      <vt:lpstr>PowerPoint Presentation</vt:lpstr>
    </vt:vector>
  </TitlesOfParts>
  <Company>us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Comparison of GPP from Terra-MODIS and AmeriFlux Network Towers</dc:title>
  <dc:creator>Faith Ann Heinsch</dc:creator>
  <cp:lastModifiedBy>Steve Running</cp:lastModifiedBy>
  <cp:revision>385</cp:revision>
  <dcterms:created xsi:type="dcterms:W3CDTF">2005-08-08T17:46:19Z</dcterms:created>
  <dcterms:modified xsi:type="dcterms:W3CDTF">2017-02-27T22:10:18Z</dcterms:modified>
</cp:coreProperties>
</file>