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F1BBF-B4F5-964D-867D-B588EAD57042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5323F-A49E-8040-A1B1-798C2FF0B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1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-Bullet</a:t>
            </a:r>
            <a:r>
              <a:rPr lang="en-US" baseline="0" dirty="0" smtClean="0"/>
              <a:t> 1: “generalized capital,” each sector is reduced to a single commodity to be invested or consumed</a:t>
            </a:r>
            <a:endParaRPr lang="en-US" dirty="0" smtClean="0"/>
          </a:p>
          <a:p>
            <a:r>
              <a:rPr lang="en-US" smtClean="0"/>
              <a:t>-</a:t>
            </a:r>
            <a:r>
              <a:rPr lang="en-US" baseline="0" smtClean="0"/>
              <a:t>Bullet 4: </a:t>
            </a:r>
            <a:r>
              <a:rPr lang="en-US" smtClean="0"/>
              <a:t>GHGs</a:t>
            </a:r>
            <a:r>
              <a:rPr lang="en-US" baseline="0" smtClean="0"/>
              <a:t> </a:t>
            </a:r>
            <a:r>
              <a:rPr lang="en-US" baseline="0" dirty="0" smtClean="0"/>
              <a:t>viewed as “negative capital” and reductions in emissions seen as reductions in negative capital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5323F-A49E-8040-A1B1-798C2FF0B5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98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0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2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9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6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5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1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D80FB-ED65-3C44-A251-DB9751D7769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8864-776E-E948-A4FA-D9C660FBB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9" y="297056"/>
            <a:ext cx="8642987" cy="626814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RICE Model</a:t>
            </a:r>
          </a:p>
          <a:p>
            <a:r>
              <a:rPr lang="en-US" dirty="0" smtClean="0"/>
              <a:t>Yale University/William </a:t>
            </a:r>
            <a:r>
              <a:rPr lang="en-US" dirty="0" err="1" smtClean="0"/>
              <a:t>Nordhaus</a:t>
            </a:r>
            <a:endParaRPr lang="en-US" dirty="0" smtClean="0"/>
          </a:p>
          <a:p>
            <a:r>
              <a:rPr lang="en-US" dirty="0" err="1" smtClean="0"/>
              <a:t>www.econ.yale.edu</a:t>
            </a:r>
            <a:r>
              <a:rPr lang="en-US" dirty="0" smtClean="0"/>
              <a:t>/~</a:t>
            </a:r>
            <a:r>
              <a:rPr lang="en-US" dirty="0" err="1" smtClean="0"/>
              <a:t>nordhaus</a:t>
            </a:r>
            <a:r>
              <a:rPr lang="en-US" dirty="0" smtClean="0"/>
              <a:t>/homepage/</a:t>
            </a:r>
            <a:r>
              <a:rPr lang="en-US" dirty="0" err="1" smtClean="0"/>
              <a:t>dicemodels.htm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Objective</a:t>
            </a:r>
            <a:r>
              <a:rPr lang="en-US" dirty="0" smtClean="0"/>
              <a:t>: The RICE-99 (Regional Integrated Model of Climate and the Economy) links the environmental elements of climate change with the economic elements that influence it as well as its economic impacts</a:t>
            </a:r>
          </a:p>
          <a:p>
            <a:r>
              <a:rPr lang="en-US" b="1" dirty="0" smtClean="0"/>
              <a:t>Assumptions</a:t>
            </a:r>
            <a:r>
              <a:rPr lang="en-US" dirty="0" smtClean="0"/>
              <a:t>: Regional preferences for controlling emissions, nations assumed to maximize social welfare function</a:t>
            </a:r>
          </a:p>
          <a:p>
            <a:r>
              <a:rPr lang="en-US" b="1" dirty="0" smtClean="0"/>
              <a:t>Key Variables</a:t>
            </a:r>
            <a:r>
              <a:rPr lang="en-US" dirty="0" smtClean="0"/>
              <a:t>: consumption, capital investment, emissions reductions in GHGs</a:t>
            </a:r>
          </a:p>
          <a:p>
            <a:r>
              <a:rPr lang="en-US" b="1" dirty="0" smtClean="0"/>
              <a:t>Spatial Scale</a:t>
            </a:r>
            <a:r>
              <a:rPr lang="en-US" dirty="0" smtClean="0"/>
              <a:t>: Thirteen major global regions, comprised of either large nations (e.g. US, India) or regions (e.g. European Union, Africa)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7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3552"/>
            <a:ext cx="8229600" cy="6301140"/>
          </a:xfrm>
        </p:spPr>
        <p:txBody>
          <a:bodyPr>
            <a:normAutofit/>
          </a:bodyPr>
          <a:lstStyle/>
          <a:p>
            <a:r>
              <a:rPr lang="en-US" b="1" dirty="0" smtClean="0"/>
              <a:t>Input Drivers</a:t>
            </a:r>
          </a:p>
          <a:p>
            <a:pPr lvl="1"/>
            <a:r>
              <a:rPr lang="en-US" dirty="0" smtClean="0"/>
              <a:t>National capital, labor stock and technology</a:t>
            </a:r>
          </a:p>
          <a:p>
            <a:pPr lvl="1"/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Carbon-energy: “energy services derived from the consumption of carbon fuels”</a:t>
            </a:r>
            <a:endParaRPr lang="en-US" b="1" dirty="0"/>
          </a:p>
          <a:p>
            <a:r>
              <a:rPr lang="en-US" b="1" dirty="0" smtClean="0"/>
              <a:t>Key Outputs</a:t>
            </a:r>
          </a:p>
          <a:p>
            <a:pPr lvl="1"/>
            <a:r>
              <a:rPr lang="en-US" dirty="0" smtClean="0"/>
              <a:t>Net economic impacts of climate </a:t>
            </a:r>
            <a:r>
              <a:rPr lang="en-US" smtClean="0"/>
              <a:t>change </a:t>
            </a:r>
          </a:p>
          <a:p>
            <a:pPr lvl="1"/>
            <a:r>
              <a:rPr lang="en-US" smtClean="0"/>
              <a:t>Comparative </a:t>
            </a:r>
            <a:r>
              <a:rPr lang="en-US" dirty="0" smtClean="0"/>
              <a:t>costs of various environmental policies</a:t>
            </a:r>
          </a:p>
          <a:p>
            <a:pPr lvl="1"/>
            <a:r>
              <a:rPr lang="en-US" dirty="0" smtClean="0"/>
              <a:t>Global temperature change based the theoretical implementation of various environmental policies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987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2-12 at 12.23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86375" cy="3494384"/>
          </a:xfrm>
          <a:prstGeom prst="rect">
            <a:avLst/>
          </a:prstGeom>
        </p:spPr>
      </p:pic>
      <p:pic>
        <p:nvPicPr>
          <p:cNvPr id="5" name="Picture 4" descr="Screen Shot 2017-02-12 at 12.44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24" y="3165208"/>
            <a:ext cx="4873625" cy="369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202</Words>
  <Application>Microsoft Macintosh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Reagan</dc:creator>
  <cp:lastModifiedBy>Reagan</cp:lastModifiedBy>
  <cp:revision>7</cp:revision>
  <dcterms:created xsi:type="dcterms:W3CDTF">2017-02-12T18:44:54Z</dcterms:created>
  <dcterms:modified xsi:type="dcterms:W3CDTF">2017-02-15T00:51:36Z</dcterms:modified>
</cp:coreProperties>
</file>