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hm.ku.edu/desktopgar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88893"/>
            <a:ext cx="8770571" cy="983053"/>
          </a:xfrm>
        </p:spPr>
        <p:txBody>
          <a:bodyPr/>
          <a:lstStyle/>
          <a:p>
            <a:r>
              <a:rPr lang="en-US" dirty="0" smtClean="0"/>
              <a:t>GARP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17" y="2311149"/>
            <a:ext cx="10717952" cy="422321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GARP (Genetic Algorithm for Rule-set Production)</a:t>
            </a:r>
          </a:p>
          <a:p>
            <a:pPr lvl="1"/>
            <a:r>
              <a:rPr lang="en-US" dirty="0" smtClean="0"/>
              <a:t>ERIN unit of Environment Australia (Australian Government)</a:t>
            </a:r>
          </a:p>
          <a:p>
            <a:pPr lvl="1"/>
            <a:r>
              <a:rPr lang="en-US" dirty="0">
                <a:hlinkClick r:id="rId2"/>
              </a:rPr>
              <a:t>http://www.nhm.ku.edu/desktopgarp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b="1" dirty="0" smtClean="0"/>
              <a:t>Domain/Objective</a:t>
            </a:r>
          </a:p>
          <a:p>
            <a:pPr lvl="1"/>
            <a:r>
              <a:rPr lang="en-US" dirty="0" smtClean="0"/>
              <a:t>GARP is a computer model for biodiversity and ecology that allows prediction and analysis of wild species distributions; used to predict if area of study is suitable habitat for a particular species; an ecological niche model similar to BIOCLIM</a:t>
            </a:r>
          </a:p>
          <a:p>
            <a:r>
              <a:rPr lang="en-US" b="1" dirty="0" smtClean="0"/>
              <a:t>Key Assumptions</a:t>
            </a:r>
          </a:p>
          <a:p>
            <a:pPr lvl="1"/>
            <a:r>
              <a:rPr lang="en-US" dirty="0" smtClean="0"/>
              <a:t>Biotic interactions are constant over space and time; genetic and phenotypic composition of species is constant over space and time; species unlimited in their dispersal (occur at all locations where climate is favorable, nowhere else)</a:t>
            </a:r>
          </a:p>
          <a:p>
            <a:r>
              <a:rPr lang="en-US" b="1" dirty="0" smtClean="0"/>
              <a:t>Temporal/Spatial Scale</a:t>
            </a:r>
          </a:p>
          <a:p>
            <a:pPr lvl="1"/>
            <a:r>
              <a:rPr lang="en-US" dirty="0" smtClean="0"/>
              <a:t>Local (does not perform well at global scale)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70143" y="6026533"/>
            <a:ext cx="3521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Jeschke</a:t>
            </a:r>
            <a:r>
              <a:rPr lang="en-US" sz="900" dirty="0"/>
              <a:t>, J. M., &amp; </a:t>
            </a:r>
            <a:r>
              <a:rPr lang="en-US" sz="900" dirty="0" err="1"/>
              <a:t>Strayer</a:t>
            </a:r>
            <a:r>
              <a:rPr lang="en-US" sz="900" dirty="0"/>
              <a:t>, D. L. (2008). Usefulness of bioclimatic models for studying climate change and invasive species. </a:t>
            </a:r>
            <a:r>
              <a:rPr lang="en-US" sz="900" i="1" dirty="0"/>
              <a:t>Annals of the New York Academy of Sciences</a:t>
            </a:r>
            <a:r>
              <a:rPr lang="en-US" sz="900" dirty="0"/>
              <a:t>, </a:t>
            </a:r>
            <a:r>
              <a:rPr lang="en-US" sz="900" i="1" dirty="0"/>
              <a:t>1134</a:t>
            </a:r>
            <a:r>
              <a:rPr lang="en-US" sz="900" dirty="0"/>
              <a:t>(1), 1-24.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107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899" y="271096"/>
            <a:ext cx="4933611" cy="2249682"/>
          </a:xfrm>
        </p:spPr>
        <p:txBody>
          <a:bodyPr/>
          <a:lstStyle/>
          <a:p>
            <a:r>
              <a:rPr lang="en-US" b="1" dirty="0" smtClean="0"/>
              <a:t>Input Drivers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Known species distribution (GIS)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Environmental parameters thought to limit the species (elevation, aspect, slope, daily average temperature, precipitation, soil, etc.)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553899" y="2073950"/>
            <a:ext cx="4410816" cy="105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Key Outputs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Predicted species distribution (GIS)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3" y="0"/>
            <a:ext cx="616308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8866" y="6078508"/>
            <a:ext cx="26196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Peterson, A. T. (2003). Predicting the geography of species’ invasions via ecological niche modeling. </a:t>
            </a:r>
            <a:r>
              <a:rPr lang="en-US" sz="900" i="1" dirty="0"/>
              <a:t>The quarterly review of biology</a:t>
            </a:r>
            <a:r>
              <a:rPr lang="en-US" sz="900" dirty="0"/>
              <a:t>, </a:t>
            </a:r>
            <a:r>
              <a:rPr lang="en-US" sz="900" i="1" dirty="0"/>
              <a:t>78</a:t>
            </a:r>
            <a:r>
              <a:rPr lang="en-US" sz="900" dirty="0"/>
              <a:t>(4), 419-433.</a:t>
            </a:r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99" y="3348213"/>
            <a:ext cx="50292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475" y="259492"/>
            <a:ext cx="324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of Results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1" y="782712"/>
            <a:ext cx="5536111" cy="5024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408" y="697868"/>
            <a:ext cx="4385962" cy="268141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1978" y="6120831"/>
            <a:ext cx="58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Stockman, A. K., Beamer, D. A., &amp; Bond, J. E. (2006). An evaluation of a GARP model as an approach to predicting the spatial distribution of non‐</a:t>
            </a:r>
            <a:r>
              <a:rPr lang="en-US" sz="900" dirty="0" err="1"/>
              <a:t>vagile</a:t>
            </a:r>
            <a:r>
              <a:rPr lang="en-US" sz="900" dirty="0"/>
              <a:t> invertebrate species. </a:t>
            </a:r>
            <a:r>
              <a:rPr lang="en-US" sz="900" i="1" dirty="0"/>
              <a:t>Diversity and Distributions</a:t>
            </a:r>
            <a:r>
              <a:rPr lang="en-US" sz="900" dirty="0"/>
              <a:t>, </a:t>
            </a:r>
            <a:r>
              <a:rPr lang="en-US" sz="900" i="1" dirty="0"/>
              <a:t>12</a:t>
            </a:r>
            <a:r>
              <a:rPr lang="en-US" sz="900" dirty="0"/>
              <a:t>(1), 81-89.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97" y="259492"/>
            <a:ext cx="4116860" cy="3281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05" y="3464130"/>
            <a:ext cx="4028303" cy="3206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5957" y="2679300"/>
            <a:ext cx="17793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Drake, J. M., &amp; </a:t>
            </a:r>
            <a:r>
              <a:rPr lang="en-US" sz="900" dirty="0" err="1"/>
              <a:t>Bossenbroek</a:t>
            </a:r>
            <a:r>
              <a:rPr lang="en-US" sz="900" dirty="0"/>
              <a:t>, J. M. (2004). The potential distribution of zebra mussels in the United States. </a:t>
            </a:r>
            <a:r>
              <a:rPr lang="en-US" sz="900" i="1" dirty="0" err="1"/>
              <a:t>BioScience</a:t>
            </a:r>
            <a:r>
              <a:rPr lang="en-US" sz="900" dirty="0"/>
              <a:t>, </a:t>
            </a:r>
            <a:r>
              <a:rPr lang="en-US" sz="900" i="1" dirty="0"/>
              <a:t>54</a:t>
            </a:r>
            <a:r>
              <a:rPr lang="en-US" sz="900" dirty="0"/>
              <a:t>(10), 931-941.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0287664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73</TotalTime>
  <Words>279</Words>
  <Application>Microsoft Macintosh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Schoolbook</vt:lpstr>
      <vt:lpstr>Corbel</vt:lpstr>
      <vt:lpstr>Arial</vt:lpstr>
      <vt:lpstr>Feathered</vt:lpstr>
      <vt:lpstr>GARP Model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GARP Model</dc:title>
  <dc:creator>Schatz, Heidi</dc:creator>
  <cp:lastModifiedBy>Schatz, Heidi</cp:lastModifiedBy>
  <cp:revision>10</cp:revision>
  <dcterms:created xsi:type="dcterms:W3CDTF">2017-02-20T15:45:59Z</dcterms:created>
  <dcterms:modified xsi:type="dcterms:W3CDTF">2017-02-20T16:59:30Z</dcterms:modified>
</cp:coreProperties>
</file>