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61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60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9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72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4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7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95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26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0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2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5013E-1BCF-43B9-AFF3-E0FEBB3C94C9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9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2"/>
            </a:gs>
            <a:gs pos="0">
              <a:schemeClr val="accent1">
                <a:lumMod val="40000"/>
                <a:lumOff val="60000"/>
              </a:schemeClr>
            </a:gs>
            <a:gs pos="0">
              <a:schemeClr val="accent1">
                <a:lumMod val="20000"/>
                <a:lumOff val="80000"/>
              </a:schemeClr>
            </a:gs>
            <a:gs pos="0">
              <a:srgbClr val="D4DEFF"/>
            </a:gs>
            <a:gs pos="0">
              <a:schemeClr val="tx2">
                <a:lumMod val="20000"/>
                <a:lumOff val="80000"/>
              </a:schemeClr>
            </a:gs>
            <a:gs pos="100000">
              <a:srgbClr val="96AB94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5013E-1BCF-43B9-AFF3-E0FEBB3C94C9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4A9A4-06A9-46EF-9AB0-B77F7A88B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3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lemma.forestry.oregonstate.edu/methods/hom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u="sng" dirty="0" smtClean="0"/>
              <a:t>ECOSYSTEM MODEL EVALUATION</a:t>
            </a:r>
            <a:endParaRPr lang="en-US" sz="360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15000"/>
          </a:xfrm>
        </p:spPr>
        <p:txBody>
          <a:bodyPr>
            <a:normAutofit fontScale="62500" lnSpcReduction="20000"/>
          </a:bodyPr>
          <a:lstStyle/>
          <a:p>
            <a:endParaRPr lang="en-US" b="1" dirty="0" smtClean="0"/>
          </a:p>
          <a:p>
            <a:r>
              <a:rPr lang="en-US" b="1" dirty="0" smtClean="0"/>
              <a:t>Gradient </a:t>
            </a:r>
            <a:r>
              <a:rPr lang="en-US" b="1" dirty="0"/>
              <a:t>Nearest Neighbor (GNN</a:t>
            </a:r>
            <a:r>
              <a:rPr lang="en-US" b="1" dirty="0" smtClean="0"/>
              <a:t>) Model</a:t>
            </a:r>
          </a:p>
          <a:p>
            <a:pPr lvl="1"/>
            <a:r>
              <a:rPr lang="en-US" dirty="0"/>
              <a:t>LEMMA (Landscape Ecology, Modeling, Mapping, and Analysis</a:t>
            </a:r>
            <a:r>
              <a:rPr lang="en-US" dirty="0" smtClean="0"/>
              <a:t>) team</a:t>
            </a:r>
          </a:p>
          <a:p>
            <a:pPr lvl="1"/>
            <a:r>
              <a:rPr lang="en-US" dirty="0"/>
              <a:t>USDA Forest Service, Pacific Northwest Research Station, and the Department of Forest Ecosystems and Society, Oregon State University</a:t>
            </a:r>
            <a:endParaRPr lang="en-US" dirty="0" smtClean="0"/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lemma.forestry.oregonstate.edu/methods/home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 smtClean="0"/>
              <a:t>Domain/Objective</a:t>
            </a:r>
          </a:p>
          <a:p>
            <a:pPr marL="0" indent="0">
              <a:buNone/>
            </a:pPr>
            <a:r>
              <a:rPr lang="en-US" dirty="0" smtClean="0"/>
              <a:t>The GNN model is a tool for creating detailed maps of vegetation structure and species composition across forested landscapes. It is a type of NN model that uses </a:t>
            </a:r>
            <a:r>
              <a:rPr lang="en-US" dirty="0"/>
              <a:t>regional inventory plots and Landsat </a:t>
            </a:r>
            <a:r>
              <a:rPr lang="en-US" dirty="0" smtClean="0"/>
              <a:t>imagery, along with </a:t>
            </a:r>
            <a:r>
              <a:rPr lang="en-US" dirty="0"/>
              <a:t>direct gradient analysis as </a:t>
            </a:r>
            <a:r>
              <a:rPr lang="en-US" dirty="0" smtClean="0"/>
              <a:t>its distance metric.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Key Assumptions</a:t>
            </a:r>
          </a:p>
          <a:p>
            <a:pPr marL="0" indent="0">
              <a:buNone/>
            </a:pPr>
            <a:r>
              <a:rPr lang="en-US" dirty="0" smtClean="0"/>
              <a:t>Each pixel should have attributes of its nearest neighbor plot (based on Euclidean distance)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Temporal/Spatial Scale</a:t>
            </a:r>
          </a:p>
          <a:p>
            <a:pPr marL="0" indent="0">
              <a:buNone/>
            </a:pPr>
            <a:r>
              <a:rPr lang="en-US" dirty="0" smtClean="0"/>
              <a:t>Intended for use at regional scale</a:t>
            </a:r>
          </a:p>
        </p:txBody>
      </p:sp>
    </p:spTree>
    <p:extLst>
      <p:ext uri="{BB962C8B-B14F-4D97-AF65-F5344CB8AC3E}">
        <p14:creationId xmlns:p14="http://schemas.microsoft.com/office/powerpoint/2010/main" val="91031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121700"/>
            <a:ext cx="2667000" cy="35839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b="1" dirty="0" smtClean="0"/>
              <a:t>Key Outputs:</a:t>
            </a:r>
          </a:p>
          <a:p>
            <a:r>
              <a:rPr lang="en-US" sz="3400" dirty="0"/>
              <a:t>P</a:t>
            </a:r>
            <a:r>
              <a:rPr lang="en-US" sz="3400" dirty="0" smtClean="0"/>
              <a:t>ixel association </a:t>
            </a:r>
            <a:r>
              <a:rPr lang="en-US" sz="3400" dirty="0"/>
              <a:t>with the inventory plot that has the most similar spectral and environmental characteristics</a:t>
            </a:r>
            <a:endParaRPr lang="en-US" sz="3400" dirty="0" smtClean="0"/>
          </a:p>
          <a:p>
            <a:r>
              <a:rPr lang="en-US" sz="3400" dirty="0" smtClean="0"/>
              <a:t>Species Maps</a:t>
            </a:r>
          </a:p>
          <a:p>
            <a:r>
              <a:rPr lang="en-US" sz="3400" dirty="0" smtClean="0"/>
              <a:t>Structure Maps</a:t>
            </a:r>
          </a:p>
          <a:p>
            <a:r>
              <a:rPr lang="en-US" sz="3400" dirty="0"/>
              <a:t>GNN </a:t>
            </a:r>
            <a:r>
              <a:rPr lang="en-US" sz="3400" dirty="0" smtClean="0"/>
              <a:t>models can be used </a:t>
            </a:r>
            <a:r>
              <a:rPr lang="en-US" sz="3400" dirty="0"/>
              <a:t>as input for several other types of </a:t>
            </a:r>
            <a:r>
              <a:rPr lang="en-US" sz="3400" dirty="0" smtClean="0"/>
              <a:t>models: </a:t>
            </a:r>
          </a:p>
          <a:p>
            <a:pPr marL="0" indent="0">
              <a:buNone/>
            </a:pPr>
            <a:r>
              <a:rPr lang="en-US" sz="3400" dirty="0" smtClean="0"/>
              <a:t>       -habitat suitability </a:t>
            </a:r>
          </a:p>
          <a:p>
            <a:pPr marL="0" indent="0">
              <a:buNone/>
            </a:pPr>
            <a:r>
              <a:rPr lang="en-US" sz="3400" dirty="0" smtClean="0"/>
              <a:t>       -fuels </a:t>
            </a:r>
            <a:r>
              <a:rPr lang="en-US" sz="3400" dirty="0"/>
              <a:t>and fire </a:t>
            </a:r>
            <a:r>
              <a:rPr lang="en-US" sz="3400" dirty="0" smtClean="0"/>
              <a:t>risk </a:t>
            </a:r>
          </a:p>
          <a:p>
            <a:pPr marL="0" indent="0">
              <a:buNone/>
            </a:pPr>
            <a:r>
              <a:rPr lang="en-US" sz="3400" dirty="0"/>
              <a:t> </a:t>
            </a:r>
            <a:r>
              <a:rPr lang="en-US" sz="3400" dirty="0" smtClean="0"/>
              <a:t>      -biomass </a:t>
            </a:r>
            <a:r>
              <a:rPr lang="en-US" sz="3400" dirty="0"/>
              <a:t>and </a:t>
            </a:r>
            <a:r>
              <a:rPr lang="en-US" sz="3400" dirty="0" smtClean="0"/>
              <a:t>carbon</a:t>
            </a:r>
          </a:p>
          <a:p>
            <a:pPr marL="0" indent="0">
              <a:buNone/>
            </a:pPr>
            <a:r>
              <a:rPr lang="en-US" sz="3400" dirty="0"/>
              <a:t> </a:t>
            </a:r>
            <a:r>
              <a:rPr lang="en-US" sz="3400" dirty="0" smtClean="0"/>
              <a:t>      -landscape scenario</a:t>
            </a:r>
            <a:endParaRPr lang="en-US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208" y="2999929"/>
            <a:ext cx="5715000" cy="3836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28600"/>
            <a:ext cx="3429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Input Drivers: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Inventory plot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Explanatory data (examples):</a:t>
            </a:r>
          </a:p>
          <a:p>
            <a:r>
              <a:rPr lang="en-US" sz="1600" dirty="0" smtClean="0"/>
              <a:t>      -Annual Temperature</a:t>
            </a:r>
          </a:p>
          <a:p>
            <a:r>
              <a:rPr lang="en-US" sz="1600" dirty="0" smtClean="0"/>
              <a:t>      -Annual Precipitation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-Growing Season Moisture Stress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-Elevation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-Potential Relative Radiation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-Landsat Tasseled Cap bands 1,2,3</a:t>
            </a:r>
          </a:p>
          <a:p>
            <a:endParaRPr lang="en-US" sz="1600" b="1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457" y="66337"/>
            <a:ext cx="4504944" cy="293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3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11"/>
            <a:ext cx="8229600" cy="49831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u="sng" dirty="0" smtClean="0"/>
              <a:t>Testing/Validation, Examples of a result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38200" y="644650"/>
            <a:ext cx="7467600" cy="3546350"/>
            <a:chOff x="152400" y="644650"/>
            <a:chExt cx="8077200" cy="38985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644650"/>
              <a:ext cx="4045812" cy="38862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92116" y="644650"/>
              <a:ext cx="4037484" cy="389850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4738" y="4267200"/>
            <a:ext cx="4414525" cy="257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1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10060</TotalTime>
  <Words>221</Words>
  <Application>Microsoft Office PowerPoint</Application>
  <PresentationFormat>On-screen Show (4:3)</PresentationFormat>
  <Paragraphs>34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ECOSYSTEM MODEL EVALUATION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ECOSYSTEM MODEL EVALUATION TEMPLATE</dc:title>
  <dc:creator>Steve Running</dc:creator>
  <cp:lastModifiedBy>Sarah Smolka</cp:lastModifiedBy>
  <cp:revision>22</cp:revision>
  <dcterms:created xsi:type="dcterms:W3CDTF">2014-01-22T21:27:55Z</dcterms:created>
  <dcterms:modified xsi:type="dcterms:W3CDTF">2017-02-22T07:18:12Z</dcterms:modified>
</cp:coreProperties>
</file>