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14235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tx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BehavePlus</a:t>
            </a:r>
            <a:r>
              <a:rPr lang="en-US" sz="3600" dirty="0" smtClean="0">
                <a:solidFill>
                  <a:schemeClr val="tx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 Fire Modeling System</a:t>
            </a:r>
          </a:p>
          <a:p>
            <a:pPr algn="ctr"/>
            <a:endParaRPr lang="en-US" sz="3600" dirty="0">
              <a:solidFill>
                <a:schemeClr val="tx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  <a:p>
            <a:pPr algn="ctr"/>
            <a:endParaRPr lang="en-US" sz="3200" dirty="0">
              <a:solidFill>
                <a:schemeClr val="tx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8001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CONCEPT:</a:t>
            </a:r>
          </a:p>
          <a:p>
            <a:endParaRPr lang="en-US" sz="2200" dirty="0">
              <a:solidFill>
                <a:schemeClr val="tx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  <a:p>
            <a:r>
              <a:rPr lang="en-US" sz="2200" dirty="0" smtClean="0">
                <a:solidFill>
                  <a:schemeClr val="tx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Model wildland fire 1) Behavior 2) Effects 3) Fire Environment, via mathematical models</a:t>
            </a:r>
          </a:p>
          <a:p>
            <a:endParaRPr lang="en-US" sz="2200" dirty="0">
              <a:solidFill>
                <a:schemeClr val="tx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  <a:p>
            <a:r>
              <a:rPr lang="en-US" sz="2200" dirty="0" smtClean="0">
                <a:solidFill>
                  <a:schemeClr val="tx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First phases in 1970s; first offered in the field in 1984</a:t>
            </a:r>
          </a:p>
          <a:p>
            <a:endParaRPr lang="en-US" sz="2200" dirty="0">
              <a:solidFill>
                <a:schemeClr val="tx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  <a:p>
            <a:r>
              <a:rPr lang="en-US" sz="2200" dirty="0" smtClean="0">
                <a:solidFill>
                  <a:schemeClr val="tx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USES:</a:t>
            </a:r>
          </a:p>
          <a:p>
            <a:endParaRPr lang="en-US" sz="2200" dirty="0">
              <a:solidFill>
                <a:schemeClr val="tx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Active Fires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Prescribed Burns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Fuel Hazards</a:t>
            </a:r>
          </a:p>
          <a:p>
            <a:endParaRPr lang="en-US" sz="2200" dirty="0" smtClean="0">
              <a:solidFill>
                <a:schemeClr val="tx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7642" y="6328113"/>
            <a:ext cx="453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Reference: </a:t>
            </a:r>
            <a:r>
              <a:rPr lang="en-US" sz="1400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BehavePlus</a:t>
            </a:r>
            <a:r>
              <a:rPr lang="en-US" sz="14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Design &amp; Features Manual, Dec 2010</a:t>
            </a:r>
            <a:endParaRPr lang="en-US" sz="140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468397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An Introduction by Philip Williams</a:t>
            </a:r>
            <a:endParaRPr lang="en-US" dirty="0">
              <a:solidFill>
                <a:schemeClr val="tx2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0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ASSUMPTIONS / INPUTS</a:t>
            </a:r>
          </a:p>
          <a:p>
            <a:endParaRPr lang="en-US" sz="2000" dirty="0">
              <a:solidFill>
                <a:schemeClr val="tx2"/>
              </a:solidFill>
              <a:latin typeface="Cooper Black" panose="0208090404030B0204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User Input </a:t>
            </a:r>
            <a:r>
              <a:rPr lang="en-US" sz="20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critical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Assumes </a:t>
            </a:r>
            <a:r>
              <a:rPr lang="en-US" sz="20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some fire and ecology knowledge</a:t>
            </a:r>
          </a:p>
          <a:p>
            <a:endParaRPr lang="en-US" sz="2000" dirty="0">
              <a:solidFill>
                <a:schemeClr val="tx2"/>
              </a:solidFill>
              <a:latin typeface="Cooper Black" panose="0208090404030B020404" pitchFamily="18" charset="0"/>
            </a:endParaRPr>
          </a:p>
        </p:txBody>
      </p:sp>
      <p:pic>
        <p:nvPicPr>
          <p:cNvPr id="1026" name="Picture 2" descr="C:\Users\Philip\Pictures\behav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5139"/>
            <a:ext cx="5072547" cy="489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hilip\Pictures\behav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334000"/>
            <a:ext cx="3738944" cy="10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57800" y="34290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IMPORTANT: Pick a relevant module</a:t>
            </a:r>
            <a:endParaRPr lang="en-US" sz="2000" dirty="0">
              <a:solidFill>
                <a:schemeClr val="tx2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4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2662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INPUTS</a:t>
            </a:r>
          </a:p>
        </p:txBody>
      </p:sp>
      <p:pic>
        <p:nvPicPr>
          <p:cNvPr id="2050" name="Picture 2" descr="C:\Users\Philip\Pictures\behav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6" y="512772"/>
            <a:ext cx="6906519" cy="293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151" y="36576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OUTPUTS: Example</a:t>
            </a:r>
            <a:endParaRPr lang="en-US" sz="2000" dirty="0">
              <a:solidFill>
                <a:schemeClr val="tx2"/>
              </a:solidFill>
              <a:latin typeface="Cooper Black" panose="0208090404030B020404" pitchFamily="18" charset="0"/>
            </a:endParaRPr>
          </a:p>
        </p:txBody>
      </p:sp>
      <p:pic>
        <p:nvPicPr>
          <p:cNvPr id="2052" name="Picture 4" descr="C:\Users\Philip\Pictures\behave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356" y="3616675"/>
            <a:ext cx="3629532" cy="122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1984" y="5211442"/>
            <a:ext cx="6970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SUMMARY</a:t>
            </a:r>
          </a:p>
          <a:p>
            <a:endParaRPr lang="en-US" sz="2000" dirty="0">
              <a:solidFill>
                <a:schemeClr val="tx2"/>
              </a:solidFill>
              <a:latin typeface="Cooper Black" panose="0208090404030B0204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Module depends on research 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Works WITH field data; not a substitute for it</a:t>
            </a:r>
          </a:p>
        </p:txBody>
      </p:sp>
    </p:spTree>
    <p:extLst>
      <p:ext uri="{BB962C8B-B14F-4D97-AF65-F5344CB8AC3E}">
        <p14:creationId xmlns:p14="http://schemas.microsoft.com/office/powerpoint/2010/main" val="169588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155</TotalTime>
  <Words>96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Perspective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</dc:creator>
  <cp:lastModifiedBy>Philip</cp:lastModifiedBy>
  <cp:revision>10</cp:revision>
  <dcterms:created xsi:type="dcterms:W3CDTF">2006-08-16T00:00:00Z</dcterms:created>
  <dcterms:modified xsi:type="dcterms:W3CDTF">2017-02-22T17:18:16Z</dcterms:modified>
</cp:coreProperties>
</file>