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9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114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377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747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834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403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407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4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3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6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2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5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4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6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4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7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3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54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c.usace.army.mil/software/hec-ra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672" y="577968"/>
            <a:ext cx="11335109" cy="5654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Name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Hydrologic Engineering Center River Analysis System (HEC-RAS).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 Institution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U.S. Army Corps of Engineers – Hydrologic Engineering Center.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http://www.hec.usace.army.mil/software/hec-ras/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Domain/Objective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HEC-RAS model allows the user to perform steady and unsteady flow in one and two dimensions, sediment transport and water quality calculations. Options include the hydrologic engineering components of rainfall/runoff analysis, river hydraulics, reservoir simulation, and floodplain/flood damage analysis. The 5.0 version includes a User Manual, Hydraulic Reference Manual, and Applications Guide. The Applications Guide includes 24 examples of the features of HEC-RAS, with a step-by-step overview of its capabilities, and includes different scenarios such as bridges, ice-covered rivers, and groundwater inflow.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Assumptions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Drivers are expected to be complete. All data, including flow, cross sections and accurate geometric data (i.e. rivers, elevation, bridges, culverts, irrigation) are necessary to run this model accurately.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Temporal/Spatial Scale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This model can be used in a daily, monthly, yearly, decadal or longer term mode and can be used to take a snapshot or run comparisons in space and time. It is normally run on a watershed or sub-basin area.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5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045" y="479508"/>
            <a:ext cx="11585275" cy="2544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 Drivers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Flow Data and Geometric Data (river, reservoir, tributaries, elevation, bridges, cross sections, culverts, weirs, etc.) must be provided by the user. 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Outputs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Depends on exactly what you are running, as there are many different options. Could include flow calculations, sediment transport, water quality, floodplain assessment, etc.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HEC-RAS Resul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5" y="2944178"/>
            <a:ext cx="4924605" cy="318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HEC-RAS Resul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95" y="2944178"/>
            <a:ext cx="6461125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82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HEC-RAS Resul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33667"/>
            <a:ext cx="6205538" cy="378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 result for HEC-RAS Resul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77" y="3200400"/>
            <a:ext cx="6316345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HEC RAS Result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74" y="228917"/>
            <a:ext cx="4928552" cy="305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005661"/>
            <a:ext cx="3914775" cy="27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94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23</TotalTime>
  <Words>53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Palatino Linotype</vt:lpstr>
      <vt:lpstr>Times New Roman</vt:lpstr>
      <vt:lpstr>Mesh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Zanolli</dc:creator>
  <cp:lastModifiedBy>Laura Zanolli</cp:lastModifiedBy>
  <cp:revision>2</cp:revision>
  <dcterms:created xsi:type="dcterms:W3CDTF">2017-02-27T03:04:16Z</dcterms:created>
  <dcterms:modified xsi:type="dcterms:W3CDTF">2017-02-27T03:27:24Z</dcterms:modified>
</cp:coreProperties>
</file>