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6D829-5DA0-4F1E-9672-09930BA355D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1CFC3-860A-4BE7-9983-5C67BDD0DE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1CFC3-860A-4BE7-9983-5C67BDD0DEC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46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96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79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17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6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97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49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92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20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12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89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013E-1BCF-43B9-AFF3-E0FEBB3C94C9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A9A4-06A9-46EF-9AB0-B77F7A88B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13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mpl0ydx49mwq0h4/3pg_c.zip?dl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/>
              <a:t>Evaluation of 3-PGS</a:t>
            </a:r>
            <a:endParaRPr lang="en-US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Model Name/Host Institution/URL</a:t>
            </a:r>
          </a:p>
          <a:p>
            <a:pPr lvl="1"/>
            <a:r>
              <a:rPr lang="en-US" sz="1600" dirty="0" smtClean="0"/>
              <a:t>3-PGS (</a:t>
            </a:r>
            <a:r>
              <a:rPr lang="en-US" sz="1600" u="sng" dirty="0" smtClean="0"/>
              <a:t>P</a:t>
            </a:r>
            <a:r>
              <a:rPr lang="en-US" sz="1600" dirty="0" smtClean="0"/>
              <a:t>hysiological </a:t>
            </a:r>
            <a:r>
              <a:rPr lang="en-US" sz="1600" u="sng" dirty="0" smtClean="0"/>
              <a:t>P</a:t>
            </a:r>
            <a:r>
              <a:rPr lang="en-US" sz="1600" dirty="0" smtClean="0"/>
              <a:t>rinciples </a:t>
            </a:r>
            <a:r>
              <a:rPr lang="en-US" sz="1600" u="sng" dirty="0" smtClean="0"/>
              <a:t>P</a:t>
            </a:r>
            <a:r>
              <a:rPr lang="en-US" sz="1600" dirty="0" smtClean="0"/>
              <a:t>redicting </a:t>
            </a:r>
            <a:r>
              <a:rPr lang="en-US" sz="1600" u="sng" dirty="0" smtClean="0"/>
              <a:t>G</a:t>
            </a:r>
            <a:r>
              <a:rPr lang="en-US" sz="1600" dirty="0" smtClean="0"/>
              <a:t>rowth with </a:t>
            </a:r>
            <a:r>
              <a:rPr lang="en-US" sz="1600" u="sng" dirty="0" smtClean="0"/>
              <a:t>S</a:t>
            </a:r>
            <a:r>
              <a:rPr lang="en-US" sz="1600" dirty="0" smtClean="0"/>
              <a:t>atellites)</a:t>
            </a:r>
          </a:p>
          <a:p>
            <a:pPr lvl="1"/>
            <a:r>
              <a:rPr lang="en-US" sz="1600" dirty="0" smtClean="0"/>
              <a:t>CSIRO </a:t>
            </a:r>
            <a:r>
              <a:rPr lang="en-US" sz="1600" dirty="0" smtClean="0"/>
              <a:t>(Unofficially? Author now at UBC)</a:t>
            </a:r>
            <a:endParaRPr lang="en-US" sz="1600" dirty="0" smtClean="0"/>
          </a:p>
          <a:p>
            <a:pPr lvl="1"/>
            <a:r>
              <a:rPr lang="en-US" sz="1400" dirty="0" smtClean="0">
                <a:hlinkClick r:id="rId2"/>
              </a:rPr>
              <a:t>https://www.dropbox.com/s/mpl0ydx49mwq0h4/3pg_c.zip?dl=0</a:t>
            </a:r>
            <a:r>
              <a:rPr lang="en-US" sz="1400" dirty="0" smtClean="0"/>
              <a:t>  (code)</a:t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2000" b="1" dirty="0" smtClean="0"/>
              <a:t>Domain/Objective</a:t>
            </a:r>
          </a:p>
          <a:p>
            <a:pPr lvl="1"/>
            <a:r>
              <a:rPr lang="en-US" sz="1600" dirty="0" smtClean="0"/>
              <a:t>3-PGS </a:t>
            </a:r>
            <a:r>
              <a:rPr lang="en-US" sz="1600" dirty="0"/>
              <a:t>is a computer model that simulates </a:t>
            </a:r>
            <a:r>
              <a:rPr lang="en-US" sz="1600" dirty="0" smtClean="0"/>
              <a:t>forest hydrologic and carbon balance given solar radiation, satellite-sensed </a:t>
            </a:r>
            <a:r>
              <a:rPr lang="en-US" sz="1600" dirty="0" smtClean="0"/>
              <a:t>canopy light interception/utilization, </a:t>
            </a:r>
            <a:r>
              <a:rPr lang="en-US" sz="1600" dirty="0" smtClean="0"/>
              <a:t>and climatic variation.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b="1" dirty="0" smtClean="0"/>
              <a:t>Key Assumptions</a:t>
            </a:r>
          </a:p>
          <a:p>
            <a:pPr lvl="1"/>
            <a:r>
              <a:rPr lang="en-US" sz="1600" dirty="0" smtClean="0"/>
              <a:t>Species and individual plants are not defined. Predictions only as good as the satellite data. </a:t>
            </a:r>
            <a:r>
              <a:rPr lang="en-US" sz="1600" dirty="0" err="1" smtClean="0"/>
              <a:t>fPAR</a:t>
            </a:r>
            <a:r>
              <a:rPr lang="en-US" sz="1600" dirty="0" smtClean="0"/>
              <a:t> is the key variable. Coarse time step and estimation of site productivity</a:t>
            </a:r>
            <a:r>
              <a:rPr lang="en-US" sz="1600" dirty="0" smtClean="0"/>
              <a:t>. Pixels are not sensitive to neighboring cells.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b="1" dirty="0" smtClean="0"/>
              <a:t>Temporal/Spatial Scale</a:t>
            </a:r>
          </a:p>
          <a:p>
            <a:pPr lvl="1"/>
            <a:r>
              <a:rPr lang="en-US" sz="1600" dirty="0" smtClean="0"/>
              <a:t>Monthly or annual </a:t>
            </a:r>
            <a:r>
              <a:rPr lang="en-US" sz="1600" dirty="0" err="1" smtClean="0"/>
              <a:t>timesteps</a:t>
            </a:r>
            <a:r>
              <a:rPr lang="en-US" sz="1600" dirty="0" smtClean="0"/>
              <a:t>. 3-PGS is the spatially defined variant of the 3-PG ecosystem model; resolution depends on satellite source (e.g., 1km, 8km).</a:t>
            </a:r>
          </a:p>
        </p:txBody>
      </p:sp>
    </p:spTree>
    <p:extLst>
      <p:ext uri="{BB962C8B-B14F-4D97-AF65-F5344CB8AC3E}">
        <p14:creationId xmlns:p14="http://schemas.microsoft.com/office/powerpoint/2010/main" xmlns="" val="9103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828800"/>
            <a:ext cx="2819400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000" b="1" dirty="0" smtClean="0"/>
              <a:t>Input Drivers</a:t>
            </a:r>
          </a:p>
          <a:p>
            <a:r>
              <a:rPr lang="en-US" sz="1400" dirty="0" smtClean="0"/>
              <a:t>Total short-wave incoming radiation</a:t>
            </a:r>
            <a:endParaRPr lang="en-US" sz="1400" dirty="0"/>
          </a:p>
          <a:p>
            <a:r>
              <a:rPr lang="en-US" sz="1400" dirty="0" smtClean="0"/>
              <a:t>Monthly mean VPD</a:t>
            </a:r>
            <a:endParaRPr lang="en-US" sz="1400" dirty="0"/>
          </a:p>
          <a:p>
            <a:r>
              <a:rPr lang="en-US" sz="1400" dirty="0" smtClean="0"/>
              <a:t>Total monthly rainfall</a:t>
            </a:r>
            <a:endParaRPr lang="en-US" sz="1400" dirty="0"/>
          </a:p>
          <a:p>
            <a:r>
              <a:rPr lang="en-US" sz="1400" dirty="0" smtClean="0"/>
              <a:t>Estimate of soil water storage capacity</a:t>
            </a:r>
            <a:endParaRPr lang="en-US" sz="1400" dirty="0"/>
          </a:p>
          <a:p>
            <a:r>
              <a:rPr lang="en-US" sz="1400" dirty="0" smtClean="0"/>
              <a:t>Estimate of soil fertility</a:t>
            </a:r>
            <a:endParaRPr lang="en-US" sz="1400" dirty="0"/>
          </a:p>
          <a:p>
            <a:r>
              <a:rPr lang="en-US" sz="1400" dirty="0" err="1" smtClean="0"/>
              <a:t>fPAR</a:t>
            </a:r>
            <a:r>
              <a:rPr lang="en-US" sz="1400" dirty="0" smtClean="0"/>
              <a:t> (estimated by NDVI)</a:t>
            </a:r>
            <a:endParaRPr lang="en-US" sz="1400" dirty="0"/>
          </a:p>
          <a:p>
            <a:endParaRPr lang="en-US" sz="900" dirty="0" smtClean="0"/>
          </a:p>
          <a:p>
            <a:pPr marL="0" indent="0">
              <a:buNone/>
            </a:pPr>
            <a:r>
              <a:rPr lang="en-US" sz="2000" b="1" dirty="0" smtClean="0"/>
              <a:t>Key Outputs</a:t>
            </a:r>
          </a:p>
          <a:p>
            <a:r>
              <a:rPr lang="en-US" sz="1400" dirty="0" smtClean="0"/>
              <a:t>(DBH, stocking, stand volume)</a:t>
            </a:r>
          </a:p>
          <a:p>
            <a:r>
              <a:rPr lang="en-US" sz="1400" dirty="0" smtClean="0"/>
              <a:t>LAI</a:t>
            </a:r>
          </a:p>
          <a:p>
            <a:r>
              <a:rPr lang="en-US" sz="1400" dirty="0" smtClean="0"/>
              <a:t>NPP, accumulated aboveground biomass</a:t>
            </a:r>
            <a:endParaRPr lang="en-US" sz="1400" baseline="-25000" dirty="0" smtClean="0"/>
          </a:p>
          <a:p>
            <a:endParaRPr lang="en-US" sz="9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438" t="20313" r="8125" b="18750"/>
          <a:stretch>
            <a:fillRect/>
          </a:stretch>
        </p:blipFill>
        <p:spPr bwMode="auto">
          <a:xfrm>
            <a:off x="76199" y="1066800"/>
            <a:ext cx="637637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/>
              <a:t>3-PGS flowchart and inputs/outputs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5661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37" t="17969" r="57188" b="18750"/>
          <a:stretch>
            <a:fillRect/>
          </a:stretch>
        </p:blipFill>
        <p:spPr bwMode="auto">
          <a:xfrm>
            <a:off x="304800" y="5334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5313" t="11719" r="3750" b="10937"/>
          <a:stretch>
            <a:fillRect/>
          </a:stretch>
        </p:blipFill>
        <p:spPr bwMode="auto">
          <a:xfrm>
            <a:off x="685800" y="3560460"/>
            <a:ext cx="3657600" cy="276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52500" t="10938" r="2188" b="7031"/>
          <a:stretch>
            <a:fillRect/>
          </a:stretch>
        </p:blipFill>
        <p:spPr bwMode="auto">
          <a:xfrm>
            <a:off x="4619172" y="35052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53125" t="9375" r="1563" b="13281"/>
          <a:stretch>
            <a:fillRect/>
          </a:stretch>
        </p:blipFill>
        <p:spPr bwMode="auto">
          <a:xfrm>
            <a:off x="4724400" y="533400"/>
            <a:ext cx="424103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/>
              <a:t>3-PGS testing and results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5448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10096</TotalTime>
  <Words>83</Words>
  <Application>Microsoft Office PowerPoint</Application>
  <PresentationFormat>On-screen Show (4:3)</PresentationFormat>
  <Paragraphs>27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Evaluation of 3-PGS</vt:lpstr>
      <vt:lpstr>3-PGS flowchart and inputs/outputs</vt:lpstr>
      <vt:lpstr>3-PGS testing and 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MODEL EVALUATION TEMPLATE</dc:title>
  <dc:creator>Steve Running</dc:creator>
  <cp:lastModifiedBy>justin.crotteau</cp:lastModifiedBy>
  <cp:revision>34</cp:revision>
  <dcterms:created xsi:type="dcterms:W3CDTF">2014-01-22T21:27:55Z</dcterms:created>
  <dcterms:modified xsi:type="dcterms:W3CDTF">2015-02-23T17:34:39Z</dcterms:modified>
</cp:coreProperties>
</file>