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3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cosystems.mbl.edu/te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u="sng" dirty="0" smtClean="0"/>
              <a:t>ECOSYSTEM MODEL EVALUATION </a:t>
            </a:r>
            <a:br>
              <a:rPr lang="en-US" sz="3100" u="sng" dirty="0" smtClean="0"/>
            </a:br>
            <a:r>
              <a:rPr lang="en-US" sz="3100" u="sng" dirty="0" smtClean="0"/>
              <a:t>Rachel Powers</a:t>
            </a:r>
            <a:r>
              <a:rPr lang="en-US" sz="3600" u="sng" dirty="0" smtClean="0"/>
              <a:t/>
            </a:r>
            <a:br>
              <a:rPr lang="en-US" sz="3600" u="sng" dirty="0" smtClean="0"/>
            </a:br>
            <a:endParaRPr lang="en-US" sz="36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TEM-Terrestrial Ecosystem Model of Biogeochemical Dynamics</a:t>
            </a:r>
          </a:p>
          <a:p>
            <a:pPr lvl="1"/>
            <a:r>
              <a:rPr lang="en-US" dirty="0" smtClean="0"/>
              <a:t>Marine </a:t>
            </a:r>
            <a:r>
              <a:rPr lang="en-US" dirty="0"/>
              <a:t>Biological Laboratory (</a:t>
            </a:r>
            <a:r>
              <a:rPr lang="en-US" dirty="0" smtClean="0"/>
              <a:t>MBL), Woods Hole, MA </a:t>
            </a:r>
          </a:p>
          <a:p>
            <a:pPr lvl="1"/>
            <a:r>
              <a:rPr lang="en-US" dirty="0" smtClean="0"/>
              <a:t>University </a:t>
            </a:r>
            <a:r>
              <a:rPr lang="en-US" dirty="0"/>
              <a:t>of New Hampshire (</a:t>
            </a:r>
            <a:r>
              <a:rPr lang="en-US" dirty="0" smtClean="0"/>
              <a:t>UNH)</a:t>
            </a:r>
          </a:p>
          <a:p>
            <a:pPr lvl="1"/>
            <a:r>
              <a:rPr lang="en-US" dirty="0" smtClean="0">
                <a:hlinkClick r:id="rId2"/>
              </a:rPr>
              <a:t>http://ecosystems.mbl.edu/tem/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Domain/Objective</a:t>
            </a:r>
          </a:p>
          <a:p>
            <a:r>
              <a:rPr lang="en-US" dirty="0" smtClean="0"/>
              <a:t> TEM </a:t>
            </a:r>
            <a:r>
              <a:rPr lang="en-US" dirty="0"/>
              <a:t>is a process-based ecosystem model that describes carbon, nitrogen and water </a:t>
            </a:r>
            <a:r>
              <a:rPr lang="en-US" dirty="0" smtClean="0"/>
              <a:t>dynamics </a:t>
            </a:r>
            <a:r>
              <a:rPr lang="en-US" dirty="0"/>
              <a:t>of plants and soils for terrestrial ecosystems of the globe.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 Key Assumptions</a:t>
            </a:r>
          </a:p>
          <a:p>
            <a:r>
              <a:rPr lang="en-US" dirty="0" smtClean="0"/>
              <a:t>Vegetation is not segregated into functional tissues</a:t>
            </a:r>
          </a:p>
          <a:p>
            <a:r>
              <a:rPr lang="en-US" dirty="0" smtClean="0"/>
              <a:t>Detritus (soil) is not partitioned into age or quality classes</a:t>
            </a:r>
          </a:p>
          <a:p>
            <a:r>
              <a:rPr lang="en-US" dirty="0" smtClean="0"/>
              <a:t>Vegetation and detritus are distributed evenly within grid cells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/>
              <a:t>Temporal/Spatial Scale</a:t>
            </a:r>
          </a:p>
          <a:p>
            <a:r>
              <a:rPr lang="en-US" dirty="0"/>
              <a:t>The TEM normally operates on a monthly time step and at a 0.5 degrees latitude/longitude spatial resolution, but </a:t>
            </a:r>
            <a:r>
              <a:rPr lang="en-US" dirty="0" smtClean="0"/>
              <a:t>has </a:t>
            </a:r>
            <a:r>
              <a:rPr lang="en-US" dirty="0"/>
              <a:t>been applied at finer spatial resolutions (down to 1 hectare</a:t>
            </a:r>
            <a:r>
              <a:rPr lang="en-US" dirty="0" smtClean="0"/>
              <a:t>).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103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cosystems.mbl.edu/TEM/tem_graph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839200" cy="62044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90415" y="648866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http://ecosystems.mbl.edu/TEM/tem_graphic.jpg</a:t>
            </a:r>
          </a:p>
        </p:txBody>
      </p:sp>
    </p:spTree>
    <p:extLst>
      <p:ext uri="{BB962C8B-B14F-4D97-AF65-F5344CB8AC3E}">
        <p14:creationId xmlns:p14="http://schemas.microsoft.com/office/powerpoint/2010/main" val="5661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029" y="401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TEM 1.0 (1991)                                 TEM 4.3 (2006)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5943600"/>
            <a:ext cx="40290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Potential Net Primary Productivity in South America: Application of a Global </a:t>
            </a:r>
            <a:r>
              <a:rPr lang="en-US" sz="900" dirty="0" smtClean="0"/>
              <a:t>Model,Author(s</a:t>
            </a:r>
            <a:r>
              <a:rPr lang="en-US" sz="900" dirty="0"/>
              <a:t>): J. W. Raich, E. B. Rastetter, J. M. Melillo, D. W. Kicklighter, P. A. Steudler, B. </a:t>
            </a:r>
            <a:r>
              <a:rPr lang="en-US" sz="900" dirty="0" smtClean="0"/>
              <a:t>J.Peterson</a:t>
            </a:r>
            <a:r>
              <a:rPr lang="en-US" sz="900" dirty="0"/>
              <a:t>, A. L. Grace, B. Moore III and C. J. </a:t>
            </a:r>
            <a:r>
              <a:rPr lang="en-US" sz="900" dirty="0" smtClean="0"/>
              <a:t>VörösmartySource</a:t>
            </a:r>
            <a:r>
              <a:rPr lang="en-US" sz="900" dirty="0"/>
              <a:t>: Ecological Applications, Vol. 1, No. 4 (Nov., 1991), pp. 399-429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6" y="412845"/>
            <a:ext cx="3949729" cy="53783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006" y="914400"/>
            <a:ext cx="4972316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85564" y="5131221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Effect of Land-Cover Change on Terrestrial Carbon Dynamics in </a:t>
            </a:r>
            <a:r>
              <a:rPr lang="en-US" sz="900" dirty="0" smtClean="0"/>
              <a:t>the Southern </a:t>
            </a:r>
            <a:r>
              <a:rPr lang="en-US" sz="900" dirty="0"/>
              <a:t>United </a:t>
            </a:r>
            <a:r>
              <a:rPr lang="en-US" sz="900" dirty="0" smtClean="0"/>
              <a:t>States. Authors:Hua </a:t>
            </a:r>
            <a:r>
              <a:rPr lang="en-US" sz="900" dirty="0"/>
              <a:t>Chen, Hanqin Tian,* Mingliang Liu, Jerry Melillo, Shufen Pan, and Chi Zhang</a:t>
            </a:r>
            <a:r>
              <a:rPr lang="en-US" sz="900" dirty="0" smtClean="0"/>
              <a:t>. Journal of Environmental Quality, Vol. 35 (July-August 2006) pp. 1533-1547.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448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10760</TotalTime>
  <Words>267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ECOSYSTEM MODEL EVALUATION  Rachel Powers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MODEL EVALUATION TEMPLATE</dc:title>
  <dc:creator>Steve Running</dc:creator>
  <cp:lastModifiedBy>pc</cp:lastModifiedBy>
  <cp:revision>26</cp:revision>
  <dcterms:created xsi:type="dcterms:W3CDTF">2014-01-22T21:27:55Z</dcterms:created>
  <dcterms:modified xsi:type="dcterms:W3CDTF">2015-02-23T14:50:55Z</dcterms:modified>
</cp:coreProperties>
</file>