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C9AE7-B89F-4BD3-924A-0E38A1D407AE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E5A1-4FB0-4EEB-B535-E6925A62E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Graphs</a:t>
            </a:r>
            <a:r>
              <a:rPr lang="en-US" baseline="0" dirty="0" smtClean="0"/>
              <a:t> from papers? Special apps: any graphs or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AE5A1-4FB0-4EEB-B535-E6925A62EE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55013E-1BCF-43B9-AFF3-E0FEBB3C94C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Model </a:t>
            </a:r>
            <a:r>
              <a:rPr lang="en-US" b="1" dirty="0" smtClean="0"/>
              <a:t>Name/Host Institution/URL</a:t>
            </a:r>
          </a:p>
          <a:p>
            <a:pPr lvl="1"/>
            <a:r>
              <a:rPr lang="en-US" dirty="0" smtClean="0"/>
              <a:t>Regional  Hydro-Ecologic Simulation System (</a:t>
            </a:r>
            <a:r>
              <a:rPr lang="en-US" dirty="0" err="1" smtClean="0"/>
              <a:t>RHESSys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University of California, Santa Barbara</a:t>
            </a:r>
          </a:p>
          <a:p>
            <a:pPr lvl="1"/>
            <a:r>
              <a:rPr lang="en-US" dirty="0" smtClean="0"/>
              <a:t>http://fiesta.bren.ucsb.edu/~rhessys/index.html</a:t>
            </a:r>
          </a:p>
          <a:p>
            <a:pPr>
              <a:buNone/>
            </a:pPr>
            <a:r>
              <a:rPr lang="en-US" b="1" dirty="0" smtClean="0"/>
              <a:t>Domain/Objective</a:t>
            </a:r>
          </a:p>
          <a:p>
            <a:pPr lvl="1"/>
            <a:r>
              <a:rPr lang="en-US" dirty="0" err="1" smtClean="0"/>
              <a:t>RHESSys</a:t>
            </a:r>
            <a:r>
              <a:rPr lang="en-US" dirty="0" smtClean="0"/>
              <a:t> </a:t>
            </a:r>
            <a:r>
              <a:rPr lang="en-US" dirty="0" smtClean="0"/>
              <a:t>is a GIS-based, hydro-ecological modeling framework designed to simulate carbon, water, and nutrient fluxes. By combining a set of physically-based process models and a methodology for partitioning and </a:t>
            </a:r>
            <a:r>
              <a:rPr lang="en-US" dirty="0" err="1" smtClean="0"/>
              <a:t>parameterizing</a:t>
            </a:r>
            <a:r>
              <a:rPr lang="en-US" dirty="0" smtClean="0"/>
              <a:t> the landscape, </a:t>
            </a:r>
            <a:r>
              <a:rPr lang="en-US" dirty="0" err="1" smtClean="0"/>
              <a:t>RHESSys</a:t>
            </a:r>
            <a:r>
              <a:rPr lang="en-US" dirty="0" smtClean="0"/>
              <a:t> is capable of modeling the spatial distribution and </a:t>
            </a:r>
            <a:r>
              <a:rPr lang="en-US" dirty="0" err="1" smtClean="0"/>
              <a:t>spatio</a:t>
            </a:r>
            <a:r>
              <a:rPr lang="en-US" dirty="0" smtClean="0"/>
              <a:t>-temporal interactions between different process at the watershed scale. </a:t>
            </a:r>
          </a:p>
          <a:p>
            <a:pPr>
              <a:buNone/>
            </a:pPr>
            <a:r>
              <a:rPr lang="en-US" b="1" dirty="0" smtClean="0"/>
              <a:t>Key Assumptions in design of </a:t>
            </a:r>
            <a:r>
              <a:rPr lang="en-US" b="1" dirty="0" smtClean="0"/>
              <a:t>model</a:t>
            </a:r>
          </a:p>
          <a:p>
            <a:pPr lvl="1"/>
            <a:r>
              <a:rPr lang="en-US" dirty="0" smtClean="0"/>
              <a:t>Types of vegetation not defined;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Temporal/Spatial Scale</a:t>
            </a:r>
          </a:p>
          <a:p>
            <a:pPr marL="365760" lvl="1" indent="0"/>
            <a:r>
              <a:rPr lang="en-US" dirty="0" smtClean="0"/>
              <a:t>Daily/Monthly/Yearly; watershed scale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u="sng" dirty="0" smtClean="0"/>
              <a:t>ECOSYSTEM MODEL SUMMARY</a:t>
            </a:r>
            <a:endParaRPr lang="en-US" sz="3600" u="sng" dirty="0"/>
          </a:p>
        </p:txBody>
      </p:sp>
    </p:spTree>
    <p:extLst>
      <p:ext uri="{BB962C8B-B14F-4D97-AF65-F5344CB8AC3E}">
        <p14:creationId xmlns="" xmlns:p14="http://schemas.microsoft.com/office/powerpoint/2010/main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8229600" cy="3048000"/>
          </a:xfrm>
        </p:spPr>
        <p:txBody>
          <a:bodyPr numCol="2"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Input Drivers</a:t>
            </a:r>
          </a:p>
          <a:p>
            <a:pPr lvl="1"/>
            <a:r>
              <a:rPr lang="en-US" dirty="0" smtClean="0"/>
              <a:t>Landscape representation</a:t>
            </a:r>
          </a:p>
          <a:p>
            <a:pPr lvl="1"/>
            <a:r>
              <a:rPr lang="en-US" dirty="0" smtClean="0"/>
              <a:t>Basin partitioning </a:t>
            </a:r>
          </a:p>
          <a:p>
            <a:pPr lvl="1"/>
            <a:r>
              <a:rPr lang="en-US" dirty="0" err="1" smtClean="0"/>
              <a:t>Hillslope</a:t>
            </a:r>
            <a:r>
              <a:rPr lang="en-US" dirty="0" smtClean="0"/>
              <a:t> partitioning</a:t>
            </a:r>
          </a:p>
          <a:p>
            <a:pPr lvl="1"/>
            <a:r>
              <a:rPr lang="en-US" dirty="0" smtClean="0"/>
              <a:t>Zone partitioning</a:t>
            </a:r>
          </a:p>
          <a:p>
            <a:pPr lvl="1"/>
            <a:r>
              <a:rPr lang="en-US" dirty="0" smtClean="0"/>
              <a:t>Patch partitioning</a:t>
            </a:r>
          </a:p>
          <a:p>
            <a:pPr lvl="1"/>
            <a:r>
              <a:rPr lang="en-US" dirty="0" smtClean="0"/>
              <a:t>Stratum partitioning</a:t>
            </a:r>
          </a:p>
          <a:p>
            <a:pPr lvl="1"/>
            <a:r>
              <a:rPr lang="en-US" dirty="0" smtClean="0"/>
              <a:t>Soils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Landuse</a:t>
            </a:r>
            <a:endParaRPr lang="en-US" dirty="0" smtClean="0"/>
          </a:p>
          <a:p>
            <a:pPr lvl="1"/>
            <a:r>
              <a:rPr lang="en-US" dirty="0" smtClean="0"/>
              <a:t>Vegetation</a:t>
            </a:r>
          </a:p>
          <a:p>
            <a:pPr lvl="1"/>
            <a:r>
              <a:rPr lang="en-US" dirty="0" smtClean="0"/>
              <a:t>Stream networks</a:t>
            </a:r>
          </a:p>
          <a:p>
            <a:pPr lvl="1"/>
            <a:r>
              <a:rPr lang="en-US" dirty="0" smtClean="0"/>
              <a:t>Leaf area index</a:t>
            </a:r>
          </a:p>
          <a:p>
            <a:pPr lvl="1"/>
            <a:r>
              <a:rPr lang="en-US" dirty="0" smtClean="0"/>
              <a:t>Slope</a:t>
            </a:r>
          </a:p>
          <a:p>
            <a:pPr lvl="1"/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Water Quality</a:t>
            </a:r>
          </a:p>
          <a:p>
            <a:pPr lvl="1"/>
            <a:r>
              <a:rPr lang="en-US" dirty="0" err="1" smtClean="0"/>
              <a:t>Streamflow</a:t>
            </a:r>
            <a:endParaRPr lang="en-US" dirty="0" smtClean="0"/>
          </a:p>
          <a:p>
            <a:pPr lvl="1"/>
            <a:r>
              <a:rPr lang="en-US" dirty="0" smtClean="0"/>
              <a:t>Nitrogen Deposition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28600" y="2895600"/>
            <a:ext cx="8174736" cy="190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Key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Rain and snow </a:t>
            </a:r>
            <a:r>
              <a:rPr lang="en-US" dirty="0" err="1" smtClean="0"/>
              <a:t>throughfall</a:t>
            </a:r>
            <a:endParaRPr lang="en-US" dirty="0" smtClean="0"/>
          </a:p>
          <a:p>
            <a:pPr lvl="1"/>
            <a:r>
              <a:rPr lang="en-US" dirty="0" smtClean="0"/>
              <a:t>Groundwater output</a:t>
            </a:r>
          </a:p>
          <a:p>
            <a:pPr lvl="1"/>
            <a:r>
              <a:rPr lang="en-US" dirty="0" smtClean="0"/>
              <a:t>Stream outflow</a:t>
            </a:r>
          </a:p>
          <a:p>
            <a:pPr lvl="1"/>
            <a:r>
              <a:rPr lang="en-US" dirty="0" smtClean="0"/>
              <a:t>Net photosynthesis</a:t>
            </a:r>
          </a:p>
          <a:p>
            <a:pPr lvl="1"/>
            <a:r>
              <a:rPr lang="en-US" dirty="0" smtClean="0"/>
              <a:t>Nitrate flux</a:t>
            </a:r>
          </a:p>
          <a:p>
            <a:pPr lvl="1"/>
            <a:endParaRPr lang="en-US" dirty="0"/>
          </a:p>
        </p:txBody>
      </p:sp>
      <p:pic>
        <p:nvPicPr>
          <p:cNvPr id="13313" name="Picture 1" descr="http://fiesta.bren.ucsb.edu/~rhessys/about/pics/rh_proces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20440"/>
            <a:ext cx="5562600" cy="3337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4983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401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561022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10021</TotalTime>
  <Words>154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ECOSYSTEM MODEL SUMMARY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Aimee</cp:lastModifiedBy>
  <cp:revision>18</cp:revision>
  <dcterms:created xsi:type="dcterms:W3CDTF">2014-01-22T21:27:55Z</dcterms:created>
  <dcterms:modified xsi:type="dcterms:W3CDTF">2015-02-23T06:10:50Z</dcterms:modified>
</cp:coreProperties>
</file>