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265FE-B4B9-40EB-B679-4282ED6CD266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8810B-9B5F-4A81-B30D-5D283B856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8810B-9B5F-4A81-B30D-5D283B8566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7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7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9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2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0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9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013E-1BCF-43B9-AFF3-E0FEBB3C94C9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4A9A4-06A9-46EF-9AB0-B77F7A88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7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ECOSYSTEM MODEL EVALUATION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1"/>
            <a:ext cx="8686800" cy="4572000"/>
          </a:xfrm>
          <a:solidFill>
            <a:srgbClr val="117529"/>
          </a:solidFill>
        </p:spPr>
        <p:txBody>
          <a:bodyPr>
            <a:normAutofit/>
          </a:bodyPr>
          <a:lstStyle/>
          <a:p>
            <a:r>
              <a:rPr lang="en-US" sz="2000" b="1" dirty="0" smtClean="0"/>
              <a:t>Forest Vegetation Simulator (FVS)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United States Forest Service (USFS) </a:t>
            </a:r>
          </a:p>
          <a:p>
            <a:pPr lvl="1"/>
            <a:r>
              <a:rPr lang="en-US" sz="2000" u="sng" dirty="0" smtClean="0">
                <a:solidFill>
                  <a:schemeClr val="bg1"/>
                </a:solidFill>
              </a:rPr>
              <a:t>http://www.fs.fed.us/fmsc/fvs/</a:t>
            </a:r>
          </a:p>
          <a:p>
            <a:r>
              <a:rPr lang="en-US" sz="2000" b="1" dirty="0" smtClean="0"/>
              <a:t>Domain/Objective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FVS </a:t>
            </a:r>
            <a:r>
              <a:rPr lang="en-US" sz="2000" dirty="0">
                <a:solidFill>
                  <a:schemeClr val="bg1"/>
                </a:solidFill>
              </a:rPr>
              <a:t>is an individual-tree, distance-independent, growth and yield </a:t>
            </a:r>
            <a:r>
              <a:rPr lang="en-US" sz="2000" dirty="0" smtClean="0">
                <a:solidFill>
                  <a:schemeClr val="bg1"/>
                </a:solidFill>
              </a:rPr>
              <a:t>model that can simulate a wide range of silviculture treatments for most major forest tree species, forest types, and stand conditions</a:t>
            </a:r>
          </a:p>
          <a:p>
            <a:r>
              <a:rPr lang="en-US" sz="2000" b="1" dirty="0" smtClean="0"/>
              <a:t>Key Assumptions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Defined by regional variants (20), issues regarding regeneration and mortality are generalized by region </a:t>
            </a:r>
          </a:p>
          <a:p>
            <a:r>
              <a:rPr lang="en-US" sz="2000" b="1" dirty="0" smtClean="0"/>
              <a:t>Temporal/Spatial Scale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Multi-year, spatially </a:t>
            </a:r>
            <a:r>
              <a:rPr lang="en-US" sz="2000" dirty="0">
                <a:solidFill>
                  <a:schemeClr val="bg1"/>
                </a:solidFill>
              </a:rPr>
              <a:t>undefined but output is based upon </a:t>
            </a:r>
            <a:r>
              <a:rPr lang="en-US" sz="2000" dirty="0" smtClean="0">
                <a:solidFill>
                  <a:schemeClr val="bg1"/>
                </a:solidFill>
              </a:rPr>
              <a:t>(1-multiple) </a:t>
            </a:r>
            <a:r>
              <a:rPr lang="en-US" sz="2000" dirty="0">
                <a:solidFill>
                  <a:schemeClr val="bg1"/>
                </a:solidFill>
              </a:rPr>
              <a:t>forest </a:t>
            </a:r>
            <a:r>
              <a:rPr lang="en-US" sz="2000" dirty="0" smtClean="0">
                <a:solidFill>
                  <a:schemeClr val="bg1"/>
                </a:solidFill>
              </a:rPr>
              <a:t>stands up to landscapes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876799"/>
            <a:ext cx="2743200" cy="1965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876799"/>
            <a:ext cx="2743200" cy="19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7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0"/>
            <a:ext cx="5410200" cy="304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500" b="1" dirty="0" smtClean="0"/>
              <a:t>Input Drivers (Forest Inventory Data)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3400" b="1" dirty="0" smtClean="0">
                <a:solidFill>
                  <a:schemeClr val="bg1"/>
                </a:solidFill>
              </a:rPr>
              <a:t>Forest Stand Dynamics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Tree Species, DBH, Tree height, crown width</a:t>
            </a:r>
            <a:endParaRPr lang="en-US" sz="2900" dirty="0">
              <a:solidFill>
                <a:schemeClr val="bg1"/>
              </a:solidFill>
            </a:endParaRPr>
          </a:p>
          <a:p>
            <a:r>
              <a:rPr lang="en-US" sz="3400" b="1" dirty="0" smtClean="0">
                <a:solidFill>
                  <a:schemeClr val="bg1"/>
                </a:solidFill>
              </a:rPr>
              <a:t>Site Quality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Latitude, Longitude, slope, aspect, elevation, habitat type</a:t>
            </a:r>
            <a:endParaRPr lang="en-US" sz="2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500" b="1" dirty="0" smtClean="0"/>
              <a:t>Key Outputs</a:t>
            </a:r>
          </a:p>
          <a:p>
            <a:r>
              <a:rPr lang="en-US" sz="3400" b="1" dirty="0" smtClean="0">
                <a:solidFill>
                  <a:schemeClr val="bg1"/>
                </a:solidFill>
              </a:rPr>
              <a:t>Growth and yield calculations based upon site, conditions, and silvicultural treatments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TPA, BA, SDI, QMD, </a:t>
            </a:r>
            <a:r>
              <a:rPr lang="en-US" sz="2900" b="1" dirty="0" err="1" smtClean="0">
                <a:solidFill>
                  <a:schemeClr val="bg1"/>
                </a:solidFill>
              </a:rPr>
              <a:t>Bd.Ft</a:t>
            </a:r>
            <a:r>
              <a:rPr lang="en-US" sz="2900" b="1" dirty="0" smtClean="0">
                <a:solidFill>
                  <a:schemeClr val="bg1"/>
                </a:solidFill>
              </a:rPr>
              <a:t>./acre, MAI, Avg. Dominant Ht., CCF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214" t="42055" r="54591" b="8880"/>
          <a:stretch/>
        </p:blipFill>
        <p:spPr>
          <a:xfrm>
            <a:off x="5257800" y="1444214"/>
            <a:ext cx="3810000" cy="3286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278" t="21458" r="40922" b="46205"/>
          <a:stretch/>
        </p:blipFill>
        <p:spPr>
          <a:xfrm>
            <a:off x="263041" y="1463264"/>
            <a:ext cx="4477437" cy="25994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2400" y="25370"/>
            <a:ext cx="4698720" cy="1418844"/>
            <a:chOff x="3656100" y="5476809"/>
            <a:chExt cx="5288158" cy="12344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76541" b="83775"/>
            <a:stretch/>
          </p:blipFill>
          <p:spPr>
            <a:xfrm>
              <a:off x="3656100" y="5476809"/>
              <a:ext cx="5288158" cy="123443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705912" y="6095933"/>
              <a:ext cx="1143000" cy="3124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1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7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3" y="565638"/>
            <a:ext cx="4038600" cy="58804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Model Output and Validation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low_elevation_thinning_Rx_harv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724" y="3315574"/>
            <a:ext cx="4723234" cy="354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5261" t="14415" r="22249" b="32696"/>
          <a:stretch/>
        </p:blipFill>
        <p:spPr>
          <a:xfrm>
            <a:off x="0" y="1153682"/>
            <a:ext cx="4556447" cy="3348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6527" t="10417" r="47322" b="8333"/>
          <a:stretch/>
        </p:blipFill>
        <p:spPr>
          <a:xfrm>
            <a:off x="4553207" y="0"/>
            <a:ext cx="4590794" cy="3315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09811" y="4625122"/>
            <a:ext cx="320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Model Extensions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923" y="5086787"/>
            <a:ext cx="421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Insect and Disease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Fire and Fuels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Carbon </a:t>
            </a:r>
            <a:r>
              <a:rPr lang="en-US" sz="2000" dirty="0" err="1" smtClean="0"/>
              <a:t>Submodel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Climate-FVS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1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12144</TotalTime>
  <Words>179</Words>
  <Application>Microsoft Office PowerPoint</Application>
  <PresentationFormat>On-screen Show (4:3)</PresentationFormat>
  <Paragraphs>28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ECOSYSTEM MODEL EVALUATION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 MODEL EVALUATION TEMPLATE</dc:title>
  <dc:creator>Steve Running</dc:creator>
  <cp:lastModifiedBy>Reviewer</cp:lastModifiedBy>
  <cp:revision>50</cp:revision>
  <dcterms:created xsi:type="dcterms:W3CDTF">2014-01-22T21:27:55Z</dcterms:created>
  <dcterms:modified xsi:type="dcterms:W3CDTF">2015-02-23T17:48:27Z</dcterms:modified>
</cp:coreProperties>
</file>