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1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1461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0960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879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5172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96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2974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9495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3926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820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3121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013E-1BCF-43B9-AFF3-E0FEBB3C94C9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A9A4-06A9-46EF-9AB0-B77F7A88B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2896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5013E-1BCF-43B9-AFF3-E0FEBB3C94C9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4A9A4-06A9-46EF-9AB0-B77F7A88BD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6134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fdss.usgs.gov/wfdss/WFDSS_Home.s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u="sng" dirty="0" smtClean="0"/>
              <a:t>ECOSYSTEM MODEL EVALUATION TEMPLATE</a:t>
            </a:r>
            <a:endParaRPr lang="en-US" sz="36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Model Name/Host Institution/URL</a:t>
            </a:r>
          </a:p>
          <a:p>
            <a:pPr lvl="1"/>
            <a:r>
              <a:rPr lang="en-US" dirty="0" smtClean="0"/>
              <a:t>Fire Spread Probability Simulator (</a:t>
            </a:r>
            <a:r>
              <a:rPr lang="en-US" dirty="0" err="1" smtClean="0"/>
              <a:t>FSPro</a:t>
            </a:r>
            <a:r>
              <a:rPr lang="en-US" dirty="0" smtClean="0"/>
              <a:t>)</a:t>
            </a:r>
          </a:p>
          <a:p>
            <a:pPr lvl="1"/>
            <a:r>
              <a:rPr lang="en-US" dirty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://wfdss.usgs.gov/wfdss/WFDSS_Home.shtml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b="1" dirty="0" smtClean="0"/>
              <a:t>Domain/Objective</a:t>
            </a:r>
          </a:p>
          <a:p>
            <a:pPr marL="0" indent="0">
              <a:buNone/>
            </a:pPr>
            <a:r>
              <a:rPr lang="en-US" dirty="0" err="1" smtClean="0"/>
              <a:t>FSPro</a:t>
            </a:r>
            <a:r>
              <a:rPr lang="en-US" dirty="0" smtClean="0"/>
              <a:t> </a:t>
            </a:r>
            <a:r>
              <a:rPr lang="en-US" dirty="0"/>
              <a:t>is a </a:t>
            </a:r>
            <a:r>
              <a:rPr lang="en-US" dirty="0" smtClean="0"/>
              <a:t>modeling system that outputs a spatial prediction of burn probability used to evaluate if a given fire ignition will result in fire spread that could impact a value(s) of concern. The modeling system includes fire spread, a time series generator of fire danger linked to wind and weather parameters, fuel models and fuel moistures as inputs in order to simulate thousands of ensemble fire simulations.</a:t>
            </a:r>
          </a:p>
          <a:p>
            <a:r>
              <a:rPr lang="en-US" b="1" dirty="0" smtClean="0"/>
              <a:t>Key Assumptions</a:t>
            </a:r>
          </a:p>
          <a:p>
            <a:pPr marL="0" indent="0">
              <a:buNone/>
            </a:pPr>
            <a:r>
              <a:rPr lang="en-US" dirty="0" smtClean="0"/>
              <a:t>Fire spread is continuous for the length of the user defined burn period (hours) under daily constant wind and weather conditions.  Suppression actions are not simulated except with a barrier file.</a:t>
            </a:r>
          </a:p>
          <a:p>
            <a:r>
              <a:rPr lang="en-US" b="1" dirty="0" smtClean="0"/>
              <a:t>Temporal/Spatial Scale</a:t>
            </a:r>
          </a:p>
          <a:p>
            <a:pPr marL="0" indent="0">
              <a:buNone/>
            </a:pPr>
            <a:r>
              <a:rPr lang="en-US" dirty="0" smtClean="0"/>
              <a:t>Daily time step produces daily fire spread continuously for a user determined time period (usually 7 to 14 days) over a landscape (100 to 10,000 ha).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61722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Erin Noonan-Wright, 2.22.16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031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30480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7400" b="1" dirty="0" smtClean="0"/>
              <a:t>Input Drivers</a:t>
            </a:r>
          </a:p>
          <a:p>
            <a:r>
              <a:rPr lang="en-US" b="1" dirty="0" smtClean="0"/>
              <a:t>Spatial landscape composed of geospatial grids (surface fuel model, aspect, elevation, slope, canopy cover, canopy base height, canopy bulk density, canopy height)</a:t>
            </a:r>
          </a:p>
          <a:p>
            <a:r>
              <a:rPr lang="en-US" b="1" dirty="0" smtClean="0"/>
              <a:t>15 to 20 years of daily weather (downloadable files from a Remote Automated Weather Station – RAWS)</a:t>
            </a:r>
          </a:p>
          <a:p>
            <a:r>
              <a:rPr lang="en-US" b="1" dirty="0" smtClean="0"/>
              <a:t>Hourly winds (also downloadable from a RAWS station)</a:t>
            </a:r>
          </a:p>
          <a:p>
            <a:r>
              <a:rPr lang="en-US" b="1" dirty="0" smtClean="0"/>
              <a:t>Current fire location represented by a line or polygon (the fire perimeter either drawn or imported as a shapefile)</a:t>
            </a:r>
          </a:p>
          <a:p>
            <a:r>
              <a:rPr lang="en-US" b="1" dirty="0" smtClean="0"/>
              <a:t>Estimates of the burning period (minutes) and duration of simulation (usually 7 – 14 days)</a:t>
            </a:r>
          </a:p>
          <a:p>
            <a:r>
              <a:rPr lang="en-US" b="1" dirty="0" smtClean="0"/>
              <a:t>Percent fine dead and live fuel moistures (generated automatically from historical data)</a:t>
            </a:r>
          </a:p>
          <a:p>
            <a:r>
              <a:rPr lang="en-US" b="1" dirty="0" smtClean="0"/>
              <a:t>Forecasted wind speed, direction, and fire danger (Energy Release Component – ERC for fuel model G).</a:t>
            </a:r>
          </a:p>
          <a:p>
            <a:r>
              <a:rPr lang="en-US" b="1" dirty="0" smtClean="0"/>
              <a:t>Spatial data representing values (jurisdictions, building clusters, roads, wilderness areas, etc.)</a:t>
            </a:r>
            <a:endParaRPr lang="en-US" dirty="0" smtClean="0"/>
          </a:p>
          <a:p>
            <a:pPr marL="0" indent="0">
              <a:buNone/>
            </a:pPr>
            <a:r>
              <a:rPr lang="en-US" sz="7400" b="1" dirty="0" smtClean="0"/>
              <a:t>Key Outputs</a:t>
            </a:r>
          </a:p>
          <a:p>
            <a:r>
              <a:rPr lang="en-US" b="1" dirty="0" smtClean="0"/>
              <a:t>Percentile fire sizes (n = no. of simulations each lasting for 7-14 days)</a:t>
            </a:r>
          </a:p>
          <a:p>
            <a:r>
              <a:rPr lang="en-US" b="1" dirty="0" smtClean="0"/>
              <a:t>Burn Probability</a:t>
            </a:r>
          </a:p>
          <a:p>
            <a:r>
              <a:rPr lang="en-US" b="1" dirty="0" smtClean="0"/>
              <a:t>Values at risk for each burn probability bin, i.e. (&lt;0.2%, 0.2-4.9%, 5-19%, 20-39%, 40-59%, 60-79%, 80-100%) (table)</a:t>
            </a:r>
          </a:p>
          <a:p>
            <a:endParaRPr lang="en-US" dirty="0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7400" y="228600"/>
            <a:ext cx="502920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6613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029" y="4011"/>
            <a:ext cx="8229600" cy="49831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 smtClean="0"/>
              <a:t>Testing/Validation, Examples of a result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5600" y="622160"/>
            <a:ext cx="6011866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7200"/>
            <a:ext cx="3345238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6400800"/>
            <a:ext cx="8678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From Finney, M.A., Grenfell, I.C., McHugh, C.W., Seli, R.C., </a:t>
            </a:r>
            <a:r>
              <a:rPr lang="en-US" sz="1200" dirty="0" err="1" smtClean="0"/>
              <a:t>Trethewey</a:t>
            </a:r>
            <a:r>
              <a:rPr lang="en-US" sz="1200" dirty="0" smtClean="0"/>
              <a:t>, D., Stratton, R., and S. </a:t>
            </a:r>
            <a:r>
              <a:rPr lang="en-US" sz="1200" dirty="0" err="1" smtClean="0"/>
              <a:t>Brittain</a:t>
            </a:r>
            <a:r>
              <a:rPr lang="en-US" sz="1200" dirty="0" smtClean="0"/>
              <a:t>. 2010. A Method for Ensemble Wildfire Simulation.  Environ Model Assess. DOI 10.1007/s10666-010-9241-3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54481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9983</TotalTime>
  <Words>418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ECOSYSTEM MODEL EVALUATION TEMPLATE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ECOSYSTEM MODEL EVALUATION TEMPLATE</dc:title>
  <dc:creator>Steve Running</dc:creator>
  <cp:lastModifiedBy>Erin</cp:lastModifiedBy>
  <cp:revision>26</cp:revision>
  <dcterms:created xsi:type="dcterms:W3CDTF">2014-01-22T21:27:55Z</dcterms:created>
  <dcterms:modified xsi:type="dcterms:W3CDTF">2016-02-22T16:17:19Z</dcterms:modified>
</cp:coreProperties>
</file>