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http/www.firelab.org/project/windninj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WindNinja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Model </a:t>
            </a:r>
          </a:p>
          <a:p>
            <a:pPr lvl="1"/>
            <a:r>
              <a:rPr lang="en-US" dirty="0" smtClean="0"/>
              <a:t>WindNinja, Rocky Mountain Research Station, US Forest Service</a:t>
            </a:r>
          </a:p>
          <a:p>
            <a:pPr lvl="1"/>
            <a:r>
              <a:rPr lang="en-US" dirty="0" smtClean="0">
                <a:hlinkClick r:id="rId2"/>
              </a:rPr>
              <a:t>http://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www.firelab.org/project/windninja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smtClean="0"/>
              <a:t>Domain/Objective</a:t>
            </a:r>
          </a:p>
          <a:p>
            <a:pPr marL="0" indent="0">
              <a:buNone/>
            </a:pPr>
            <a:r>
              <a:rPr lang="en-US" dirty="0" smtClean="0"/>
              <a:t>WindNinja </a:t>
            </a:r>
            <a:r>
              <a:rPr lang="en-US" dirty="0"/>
              <a:t>is a </a:t>
            </a:r>
            <a:r>
              <a:rPr lang="en-US" dirty="0" smtClean="0"/>
              <a:t>model that </a:t>
            </a:r>
            <a:r>
              <a:rPr lang="en-US" dirty="0"/>
              <a:t>computes spatially varying wind fields for wildland fire and other applications requiring high resolution wind </a:t>
            </a:r>
            <a:r>
              <a:rPr lang="en-US" dirty="0" smtClean="0"/>
              <a:t>predictions </a:t>
            </a:r>
            <a:r>
              <a:rPr lang="en-US" dirty="0"/>
              <a:t>in complex terrain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Key Assumptions</a:t>
            </a:r>
          </a:p>
          <a:p>
            <a:pPr marL="0" indent="0">
              <a:buNone/>
            </a:pPr>
            <a:r>
              <a:rPr lang="en-US" dirty="0" smtClean="0"/>
              <a:t>Conservation </a:t>
            </a:r>
            <a:r>
              <a:rPr lang="en-US" dirty="0" smtClean="0"/>
              <a:t>of </a:t>
            </a:r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 smtClean="0"/>
              <a:t>only (not momentum), steady state, deterministic, simple energy budget for thermally induced wind,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input </a:t>
            </a:r>
            <a:r>
              <a:rPr lang="en-US" dirty="0" smtClean="0"/>
              <a:t>wind values close to large scale flow</a:t>
            </a:r>
          </a:p>
          <a:p>
            <a:r>
              <a:rPr lang="en-US" b="1" dirty="0" smtClean="0"/>
              <a:t>Temporal/Spatial Scale</a:t>
            </a:r>
          </a:p>
          <a:p>
            <a:pPr marL="0" indent="0">
              <a:buNone/>
            </a:pPr>
            <a:r>
              <a:rPr lang="en-US" dirty="0" smtClean="0"/>
              <a:t>Steady state within 1 hour scale, 3-D spatial dimensions,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horizontal </a:t>
            </a:r>
            <a:r>
              <a:rPr lang="en-US" dirty="0" smtClean="0"/>
              <a:t>domain (50-100km), vertical domain (1-5 km),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vertical </a:t>
            </a:r>
            <a:r>
              <a:rPr lang="en-US" dirty="0" smtClean="0"/>
              <a:t>cell size~ 5m, horizontal cell size ~ 100m</a:t>
            </a:r>
          </a:p>
        </p:txBody>
      </p:sp>
    </p:spTree>
    <p:extLst>
      <p:ext uri="{BB962C8B-B14F-4D97-AF65-F5344CB8AC3E}">
        <p14:creationId xmlns:p14="http://schemas.microsoft.com/office/powerpoint/2010/main" val="12957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0622" y="181975"/>
            <a:ext cx="5175978" cy="4694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10622" y="181976"/>
            <a:ext cx="1371600" cy="1139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15822" y="181976"/>
            <a:ext cx="1670778" cy="11399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1948" y="181975"/>
            <a:ext cx="136197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Site Data</a:t>
            </a:r>
          </a:p>
          <a:p>
            <a:r>
              <a:rPr lang="en-US" sz="1400" dirty="0" smtClean="0"/>
              <a:t>Latitude</a:t>
            </a:r>
          </a:p>
          <a:p>
            <a:r>
              <a:rPr lang="en-US" sz="1400" dirty="0" smtClean="0"/>
              <a:t>Longitude</a:t>
            </a:r>
          </a:p>
          <a:p>
            <a:r>
              <a:rPr lang="en-US" sz="1400" dirty="0" smtClean="0"/>
              <a:t>Time of Day</a:t>
            </a:r>
          </a:p>
          <a:p>
            <a:r>
              <a:rPr lang="en-US" sz="1400" dirty="0" smtClean="0"/>
              <a:t>Vegetation Type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15822" y="152400"/>
            <a:ext cx="16707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Meteorological Data</a:t>
            </a:r>
          </a:p>
          <a:p>
            <a:r>
              <a:rPr lang="en-US" sz="1400" dirty="0" smtClean="0"/>
              <a:t>Air Temperature</a:t>
            </a:r>
          </a:p>
          <a:p>
            <a:r>
              <a:rPr lang="en-US" sz="1400" dirty="0" smtClean="0"/>
              <a:t>% Cloud Cover</a:t>
            </a:r>
          </a:p>
          <a:p>
            <a:r>
              <a:rPr lang="en-US" sz="1400" dirty="0" smtClean="0"/>
              <a:t>Wind Speed</a:t>
            </a:r>
          </a:p>
          <a:p>
            <a:r>
              <a:rPr lang="en-US" sz="1400" dirty="0" smtClean="0"/>
              <a:t>Wind Direction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3923544" y="1905000"/>
            <a:ext cx="1295400" cy="762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TextBox 11"/>
          <p:cNvSpPr txBox="1"/>
          <p:nvPr/>
        </p:nvSpPr>
        <p:spPr>
          <a:xfrm>
            <a:off x="4221020" y="2101334"/>
            <a:ext cx="700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Solver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2175634" y="1552694"/>
            <a:ext cx="1447800" cy="2944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TextBox 15"/>
          <p:cNvSpPr txBox="1"/>
          <p:nvPr/>
        </p:nvSpPr>
        <p:spPr>
          <a:xfrm>
            <a:off x="2104124" y="1586924"/>
            <a:ext cx="1590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Average Wind Flow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2170944" y="2057400"/>
            <a:ext cx="1474940" cy="4551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/>
          <p:cNvSpPr txBox="1"/>
          <p:nvPr/>
        </p:nvSpPr>
        <p:spPr>
          <a:xfrm>
            <a:off x="2126522" y="2057400"/>
            <a:ext cx="156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Point Initialization</a:t>
            </a:r>
          </a:p>
          <a:p>
            <a:pPr algn="ctr"/>
            <a:r>
              <a:rPr lang="en-US" sz="1200" dirty="0" smtClean="0"/>
              <a:t>RAWS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170943" y="2656820"/>
            <a:ext cx="1496111" cy="4718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TextBox 18"/>
          <p:cNvSpPr txBox="1"/>
          <p:nvPr/>
        </p:nvSpPr>
        <p:spPr>
          <a:xfrm>
            <a:off x="2199933" y="2667000"/>
            <a:ext cx="1421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2-D Weather Model</a:t>
            </a:r>
          </a:p>
          <a:p>
            <a:pPr algn="ctr"/>
            <a:r>
              <a:rPr lang="en-US" sz="1200" dirty="0"/>
              <a:t>g</a:t>
            </a:r>
            <a:r>
              <a:rPr lang="en-US" sz="1200" dirty="0" smtClean="0"/>
              <a:t>rid initialization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4090764" y="1238024"/>
            <a:ext cx="975780" cy="2437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49818" y="1219200"/>
            <a:ext cx="85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Vegetation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5631666" y="1467582"/>
            <a:ext cx="927156" cy="25784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TextBox 31"/>
          <p:cNvSpPr txBox="1"/>
          <p:nvPr/>
        </p:nvSpPr>
        <p:spPr>
          <a:xfrm>
            <a:off x="5844192" y="1447800"/>
            <a:ext cx="48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DEM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635783" y="2016592"/>
            <a:ext cx="923039" cy="4013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/>
          <p:cNvSpPr txBox="1"/>
          <p:nvPr/>
        </p:nvSpPr>
        <p:spPr>
          <a:xfrm>
            <a:off x="5599944" y="1981200"/>
            <a:ext cx="10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Stability</a:t>
            </a:r>
          </a:p>
          <a:p>
            <a:pPr algn="ctr"/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37" name="Rectangle 36"/>
          <p:cNvSpPr/>
          <p:nvPr/>
        </p:nvSpPr>
        <p:spPr>
          <a:xfrm>
            <a:off x="5631666" y="2667001"/>
            <a:ext cx="927156" cy="34340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TextBox 37"/>
          <p:cNvSpPr txBox="1"/>
          <p:nvPr/>
        </p:nvSpPr>
        <p:spPr>
          <a:xfrm>
            <a:off x="5796822" y="2600980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Diurnal</a:t>
            </a:r>
          </a:p>
          <a:p>
            <a:pPr algn="ctr"/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>
          <a:xfrm>
            <a:off x="4045709" y="2968199"/>
            <a:ext cx="1141513" cy="59124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8" name="TextBox 47"/>
          <p:cNvSpPr txBox="1"/>
          <p:nvPr/>
        </p:nvSpPr>
        <p:spPr>
          <a:xfrm>
            <a:off x="4088700" y="2935069"/>
            <a:ext cx="1025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3-D Gridded</a:t>
            </a:r>
          </a:p>
          <a:p>
            <a:pPr algn="ctr"/>
            <a:r>
              <a:rPr lang="en-US" sz="1200" dirty="0" smtClean="0"/>
              <a:t>Wind Speed</a:t>
            </a:r>
          </a:p>
          <a:p>
            <a:pPr algn="ctr"/>
            <a:r>
              <a:rPr lang="en-US" sz="1200" dirty="0"/>
              <a:t>a</a:t>
            </a:r>
            <a:r>
              <a:rPr lang="en-US" sz="1200" dirty="0" smtClean="0"/>
              <a:t>nd Direction</a:t>
            </a:r>
            <a:endParaRPr lang="en-US" sz="1200" dirty="0"/>
          </a:p>
        </p:txBody>
      </p:sp>
      <p:sp>
        <p:nvSpPr>
          <p:cNvPr id="49" name="Rectangle 48"/>
          <p:cNvSpPr/>
          <p:nvPr/>
        </p:nvSpPr>
        <p:spPr>
          <a:xfrm>
            <a:off x="3967865" y="3875395"/>
            <a:ext cx="1295557" cy="3438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0" name="TextBox 49"/>
          <p:cNvSpPr txBox="1"/>
          <p:nvPr/>
        </p:nvSpPr>
        <p:spPr>
          <a:xfrm>
            <a:off x="3962856" y="3810000"/>
            <a:ext cx="123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2-D surface wind</a:t>
            </a:r>
          </a:p>
          <a:p>
            <a:pPr algn="ctr"/>
            <a:r>
              <a:rPr lang="en-US" sz="1200" dirty="0" smtClean="0"/>
              <a:t>20 foot</a:t>
            </a:r>
            <a:endParaRPr lang="en-US" sz="1200" dirty="0"/>
          </a:p>
        </p:txBody>
      </p:sp>
      <p:sp>
        <p:nvSpPr>
          <p:cNvPr id="52" name="Rectangle 51"/>
          <p:cNvSpPr/>
          <p:nvPr/>
        </p:nvSpPr>
        <p:spPr>
          <a:xfrm>
            <a:off x="5579369" y="4536579"/>
            <a:ext cx="696947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6" name="TextBox 55"/>
          <p:cNvSpPr txBox="1"/>
          <p:nvPr/>
        </p:nvSpPr>
        <p:spPr>
          <a:xfrm>
            <a:off x="5598104" y="4496990"/>
            <a:ext cx="659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g</a:t>
            </a:r>
            <a:r>
              <a:rPr lang="en-US" sz="1200" dirty="0" smtClean="0"/>
              <a:t>eo.pdf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4653822" y="4536579"/>
            <a:ext cx="696947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/>
          <p:cNvSpPr/>
          <p:nvPr/>
        </p:nvSpPr>
        <p:spPr>
          <a:xfrm>
            <a:off x="3728275" y="4536579"/>
            <a:ext cx="696947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Rectangle 58"/>
          <p:cNvSpPr/>
          <p:nvPr/>
        </p:nvSpPr>
        <p:spPr>
          <a:xfrm>
            <a:off x="2813875" y="4536579"/>
            <a:ext cx="696947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5" name="TextBox 54"/>
          <p:cNvSpPr txBox="1"/>
          <p:nvPr/>
        </p:nvSpPr>
        <p:spPr>
          <a:xfrm>
            <a:off x="4799355" y="4495800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shp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842954" y="4496989"/>
            <a:ext cx="455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ascii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955400" y="4495800"/>
            <a:ext cx="41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kml</a:t>
            </a:r>
            <a:endParaRPr lang="en-US" sz="1200" dirty="0"/>
          </a:p>
        </p:txBody>
      </p:sp>
      <p:cxnSp>
        <p:nvCxnSpPr>
          <p:cNvPr id="63" name="Straight Arrow Connector 62"/>
          <p:cNvCxnSpPr>
            <a:stCxn id="16" idx="3"/>
          </p:cNvCxnSpPr>
          <p:nvPr/>
        </p:nvCxnSpPr>
        <p:spPr>
          <a:xfrm>
            <a:off x="3694944" y="1725424"/>
            <a:ext cx="416379" cy="2557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" idx="3"/>
          </p:cNvCxnSpPr>
          <p:nvPr/>
        </p:nvCxnSpPr>
        <p:spPr>
          <a:xfrm>
            <a:off x="3694944" y="2288233"/>
            <a:ext cx="201887" cy="5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3693767" y="2553295"/>
            <a:ext cx="301287" cy="285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2"/>
          </p:cNvCxnSpPr>
          <p:nvPr/>
        </p:nvCxnSpPr>
        <p:spPr>
          <a:xfrm>
            <a:off x="4578654" y="1481744"/>
            <a:ext cx="0" cy="4027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066544" y="1627376"/>
            <a:ext cx="565122" cy="3892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34" idx="1"/>
          </p:cNvCxnSpPr>
          <p:nvPr/>
        </p:nvCxnSpPr>
        <p:spPr>
          <a:xfrm flipH="1">
            <a:off x="5233233" y="2212033"/>
            <a:ext cx="366711" cy="8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37" idx="1"/>
          </p:cNvCxnSpPr>
          <p:nvPr/>
        </p:nvCxnSpPr>
        <p:spPr>
          <a:xfrm flipH="1" flipV="1">
            <a:off x="5066544" y="2553294"/>
            <a:ext cx="565122" cy="285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4578654" y="2667000"/>
            <a:ext cx="1" cy="277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577621" y="3581400"/>
            <a:ext cx="1" cy="2776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3282222" y="4224576"/>
            <a:ext cx="808542" cy="27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>
            <a:off x="4189889" y="4224576"/>
            <a:ext cx="131081" cy="27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756125" y="4224576"/>
            <a:ext cx="126297" cy="265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5066544" y="4224576"/>
            <a:ext cx="654078" cy="2712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910622" y="4953000"/>
            <a:ext cx="24113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Wind Speed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Wind Direction (degrees)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DEM (m)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Vegetation (grass, brush, trees)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Surface Heat Flux (W/m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Solar Irradiance (W/m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653822" y="4953000"/>
            <a:ext cx="24227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3-D Gridded  Wind Speed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Wind Direction (degrees)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2-D surface wind (m/s)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Various file formats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56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0029" y="4011"/>
            <a:ext cx="8229600" cy="75798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u="sng" smtClean="0"/>
              <a:t>Testing/Validation, Examples of a result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931920" cy="2867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94709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10156</TotalTime>
  <Words>226</Words>
  <Application>Microsoft Office PowerPoint</Application>
  <PresentationFormat>On-screen Show (4:3)</PresentationFormat>
  <Paragraphs>58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WindNinja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Jimenez, Dan -FS</cp:lastModifiedBy>
  <cp:revision>27</cp:revision>
  <dcterms:created xsi:type="dcterms:W3CDTF">2014-01-22T21:27:55Z</dcterms:created>
  <dcterms:modified xsi:type="dcterms:W3CDTF">2016-02-22T16:33:29Z</dcterms:modified>
</cp:coreProperties>
</file>