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673"/>
  </p:normalViewPr>
  <p:slideViewPr>
    <p:cSldViewPr snapToGrid="0" snapToObjects="1">
      <p:cViewPr varScale="1">
        <p:scale>
          <a:sx n="85" d="100"/>
          <a:sy n="85" d="100"/>
        </p:scale>
        <p:origin x="13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A3DF-5D13-5E4A-A194-9DF301C3C5AE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1B38-A7E3-5647-AA64-B66C408B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0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A3DF-5D13-5E4A-A194-9DF301C3C5AE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1B38-A7E3-5647-AA64-B66C408B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1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A3DF-5D13-5E4A-A194-9DF301C3C5AE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1B38-A7E3-5647-AA64-B66C408B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3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A3DF-5D13-5E4A-A194-9DF301C3C5AE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1B38-A7E3-5647-AA64-B66C408B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2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A3DF-5D13-5E4A-A194-9DF301C3C5AE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1B38-A7E3-5647-AA64-B66C408B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5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A3DF-5D13-5E4A-A194-9DF301C3C5AE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1B38-A7E3-5647-AA64-B66C408B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A3DF-5D13-5E4A-A194-9DF301C3C5AE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1B38-A7E3-5647-AA64-B66C408B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4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A3DF-5D13-5E4A-A194-9DF301C3C5AE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1B38-A7E3-5647-AA64-B66C408B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A3DF-5D13-5E4A-A194-9DF301C3C5AE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1B38-A7E3-5647-AA64-B66C408B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A3DF-5D13-5E4A-A194-9DF301C3C5AE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1B38-A7E3-5647-AA64-B66C408B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5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A3DF-5D13-5E4A-A194-9DF301C3C5AE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1B38-A7E3-5647-AA64-B66C408B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1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0A3DF-5D13-5E4A-A194-9DF301C3C5AE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D1B38-A7E3-5647-AA64-B66C408B1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4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rel.colostate.edu/projects/daycent-home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7739" y="124835"/>
            <a:ext cx="5746174" cy="647061"/>
          </a:xfrm>
        </p:spPr>
        <p:txBody>
          <a:bodyPr>
            <a:normAutofit fontScale="90000"/>
          </a:bodyPr>
          <a:lstStyle/>
          <a:p>
            <a:r>
              <a:rPr lang="en-US" sz="4400" b="1" u="sng" dirty="0" err="1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DayCent</a:t>
            </a: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 |Overview</a:t>
            </a:r>
            <a:endParaRPr lang="en-US" sz="44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789" y="771896"/>
            <a:ext cx="8470075" cy="5913912"/>
          </a:xfrm>
        </p:spPr>
        <p:txBody>
          <a:bodyPr>
            <a:normAutofit fontScale="92500" lnSpcReduction="10000"/>
          </a:bodyPr>
          <a:lstStyle/>
          <a:p>
            <a:pPr lvl="0" algn="l"/>
            <a:r>
              <a:rPr lang="en-US" sz="1700" b="1" u="sng" dirty="0">
                <a:solidFill>
                  <a:prstClr val="white">
                    <a:lumMod val="65000"/>
                  </a:prstClr>
                </a:solidFill>
              </a:rPr>
              <a:t>Domain &amp; Objective</a:t>
            </a:r>
          </a:p>
          <a:p>
            <a:pPr marL="342900" lvl="0" indent="-342900" algn="l">
              <a:buFont typeface="Arial" charset="0"/>
              <a:buChar char="•"/>
            </a:pPr>
            <a:r>
              <a:rPr lang="en-US" sz="2800" dirty="0">
                <a:solidFill>
                  <a:prstClr val="white">
                    <a:lumMod val="85000"/>
                  </a:prstClr>
                </a:solidFill>
              </a:rPr>
              <a:t>Biogeochemical  model that simulates exchanges of C and N among atmosphere, vegetation and soil</a:t>
            </a:r>
            <a:endParaRPr lang="en-US" sz="2200" b="1" dirty="0">
              <a:solidFill>
                <a:prstClr val="white">
                  <a:lumMod val="65000"/>
                </a:prstClr>
              </a:solidFill>
            </a:endParaRPr>
          </a:p>
          <a:p>
            <a:pPr algn="l"/>
            <a:r>
              <a:rPr lang="en-US" sz="1900" b="1" u="sng" dirty="0" smtClean="0">
                <a:solidFill>
                  <a:schemeClr val="bg1">
                    <a:lumMod val="65000"/>
                  </a:schemeClr>
                </a:solidFill>
              </a:rPr>
              <a:t>Name &amp; Host Institution: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100" dirty="0" err="1" smtClean="0">
                <a:solidFill>
                  <a:schemeClr val="bg1">
                    <a:lumMod val="85000"/>
                  </a:schemeClr>
                </a:solidFill>
              </a:rPr>
              <a:t>DayCent</a:t>
            </a:r>
            <a:r>
              <a:rPr lang="en-US" sz="2100" dirty="0" smtClean="0">
                <a:solidFill>
                  <a:schemeClr val="bg1">
                    <a:lumMod val="85000"/>
                  </a:schemeClr>
                </a:solidFill>
              </a:rPr>
              <a:t>: Daily Century Model (SJ Del Grosso et al., 2011)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100" dirty="0" smtClean="0">
                <a:solidFill>
                  <a:schemeClr val="bg1">
                    <a:lumMod val="85000"/>
                  </a:schemeClr>
                </a:solidFill>
              </a:rPr>
              <a:t>Hosted by the Natural Resource Ecology Laboratory (NREL) </a:t>
            </a:r>
            <a:r>
              <a:rPr lang="en-US" sz="2100" dirty="0">
                <a:solidFill>
                  <a:schemeClr val="bg1">
                    <a:lumMod val="85000"/>
                  </a:schemeClr>
                </a:solidFill>
              </a:rPr>
              <a:t>at Colorado State University </a:t>
            </a:r>
            <a:r>
              <a:rPr lang="en-US" sz="2100" dirty="0">
                <a:solidFill>
                  <a:schemeClr val="bg1">
                    <a:lumMod val="85000"/>
                  </a:schemeClr>
                </a:solidFill>
                <a:hlinkClick r:id="rId2"/>
              </a:rPr>
              <a:t>http://</a:t>
            </a:r>
            <a:r>
              <a:rPr lang="en-US" sz="2100" dirty="0" smtClean="0">
                <a:solidFill>
                  <a:schemeClr val="bg1">
                    <a:lumMod val="85000"/>
                  </a:schemeClr>
                </a:solidFill>
                <a:hlinkClick r:id="rId2"/>
              </a:rPr>
              <a:t>www.nrel.colostate.edu/projects/daycent-home.html</a:t>
            </a:r>
            <a:endParaRPr lang="en-US" sz="2100" dirty="0">
              <a:solidFill>
                <a:schemeClr val="bg1">
                  <a:lumMod val="85000"/>
                </a:schemeClr>
              </a:solidFill>
            </a:endParaRPr>
          </a:p>
          <a:p>
            <a:pPr algn="l"/>
            <a:r>
              <a:rPr lang="en-US" sz="1800" b="1" u="sng" dirty="0" smtClean="0">
                <a:solidFill>
                  <a:schemeClr val="bg1">
                    <a:lumMod val="65000"/>
                  </a:schemeClr>
                </a:solidFill>
              </a:rPr>
              <a:t>Key Assumptions: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NPP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based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on vegetation type, phenology, and water/nutrient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stress 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Nutrient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concentrations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depending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on vegetation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type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and nutrient availability 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Decomposition and mineralization functions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of substrate availability, substrate quality (lignin %, C/N ratio), and water/temperature stress. 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gas fluxes from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de/nitrification driven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by soil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parameters</a:t>
            </a:r>
          </a:p>
          <a:p>
            <a:pPr algn="l"/>
            <a:r>
              <a:rPr lang="en-US" sz="1900" b="1" u="sng" dirty="0" smtClean="0">
                <a:solidFill>
                  <a:schemeClr val="bg1">
                    <a:lumMod val="65000"/>
                  </a:schemeClr>
                </a:solidFill>
              </a:rPr>
              <a:t>Spatiotemporal Scale: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Soil profile estimate for ‘pixel’ at daily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timestep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can be spatially distributed</a:t>
            </a:r>
          </a:p>
          <a:p>
            <a:pPr marL="342900" indent="-342900" algn="l">
              <a:buFont typeface="Arial" charset="0"/>
              <a:buChar char="•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4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55894"/>
            <a:ext cx="3836770" cy="5067393"/>
          </a:xfrm>
        </p:spPr>
        <p:txBody>
          <a:bodyPr>
            <a:noAutofit/>
          </a:bodyPr>
          <a:lstStyle/>
          <a:p>
            <a:pPr algn="l"/>
            <a:r>
              <a:rPr lang="en-US" b="1" u="sng" dirty="0" smtClean="0">
                <a:solidFill>
                  <a:schemeClr val="bg1">
                    <a:lumMod val="65000"/>
                  </a:schemeClr>
                </a:solidFill>
              </a:rPr>
              <a:t>Inputs/Drivers: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aily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maximum/minimum air temperature and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precipitation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urface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soil texture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class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Land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cover/use data 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l"/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Outputs:</a:t>
            </a:r>
            <a:endParaRPr lang="en-US" b="1" u="sng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aily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N-gas flux (N</a:t>
            </a:r>
            <a:r>
              <a:rPr lang="en-US" baseline="-25000" dirty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O, NO</a:t>
            </a:r>
            <a:r>
              <a:rPr lang="en-US" i="1" baseline="-25000" dirty="0">
                <a:solidFill>
                  <a:schemeClr val="bg1">
                    <a:lumMod val="85000"/>
                  </a:schemeClr>
                </a:solidFill>
              </a:rPr>
              <a:t>x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, N</a:t>
            </a:r>
            <a:r>
              <a:rPr lang="en-US" baseline="-25000" dirty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</a:t>
            </a:r>
            <a:r>
              <a:rPr lang="en-US" baseline="-25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flux from heterotrophic soil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respiration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oil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organic C and N, NPP,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</a:t>
            </a:r>
            <a:r>
              <a:rPr lang="en-US" baseline="-25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O, NO</a:t>
            </a:r>
            <a:r>
              <a:rPr lang="en-US" baseline="-25000" dirty="0" smtClean="0">
                <a:solidFill>
                  <a:schemeClr val="bg1">
                    <a:lumMod val="8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leaching</a:t>
            </a:r>
            <a:r>
              <a:rPr lang="en-US" dirty="0"/>
              <a:t>,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36770" y="902042"/>
            <a:ext cx="5208376" cy="4151871"/>
            <a:chOff x="1095890" y="1365662"/>
            <a:chExt cx="6683829" cy="4865914"/>
          </a:xfrm>
        </p:grpSpPr>
        <p:pic>
          <p:nvPicPr>
            <p:cNvPr id="4" name="Picture 3" descr="daycen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242"/>
            <a:stretch/>
          </p:blipFill>
          <p:spPr bwMode="auto">
            <a:xfrm>
              <a:off x="1095890" y="1365662"/>
              <a:ext cx="6683829" cy="4865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327564" y="1365662"/>
              <a:ext cx="3479470" cy="427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779373" y="0"/>
            <a:ext cx="5746174" cy="647061"/>
          </a:xfrm>
        </p:spPr>
        <p:txBody>
          <a:bodyPr>
            <a:normAutofit fontScale="90000"/>
          </a:bodyPr>
          <a:lstStyle/>
          <a:p>
            <a:r>
              <a:rPr lang="en-US" sz="4400" b="1" u="sng" dirty="0" err="1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DayCent</a:t>
            </a: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 | Components</a:t>
            </a:r>
            <a:endParaRPr lang="en-US" sz="4400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52460" y="506627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u="sng" dirty="0" err="1">
                <a:solidFill>
                  <a:schemeClr val="bg1">
                    <a:lumMod val="75000"/>
                  </a:schemeClr>
                </a:solidFill>
              </a:rPr>
              <a:t>Submodels</a:t>
            </a:r>
            <a:r>
              <a:rPr lang="en-US" sz="1400" b="1" u="sng" dirty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Soil H</a:t>
            </a:r>
            <a:r>
              <a:rPr lang="en-US" sz="1400" baseline="-25000" dirty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0 and temperature by layer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NPP and allocation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Decomposition of litter and soil organic matter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Mineralization of nutrients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N gas emissions from nitrification and denitrification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CH</a:t>
            </a:r>
            <a:r>
              <a:rPr lang="en-US" sz="1400" baseline="-25000" dirty="0">
                <a:solidFill>
                  <a:schemeClr val="bg1">
                    <a:lumMod val="85000"/>
                  </a:schemeClr>
                </a:solidFill>
              </a:rPr>
              <a:t>4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oxidation in non-saturated soils</a:t>
            </a:r>
          </a:p>
        </p:txBody>
      </p:sp>
    </p:spTree>
    <p:extLst>
      <p:ext uri="{BB962C8B-B14F-4D97-AF65-F5344CB8AC3E}">
        <p14:creationId xmlns:p14="http://schemas.microsoft.com/office/powerpoint/2010/main" val="968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411540" y="144610"/>
            <a:ext cx="5142016" cy="484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err="1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DayCent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 | Applications</a:t>
            </a:r>
            <a:endParaRPr lang="en-US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197" y="818437"/>
            <a:ext cx="76478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MT" charset="0"/>
              </a:rPr>
              <a:t>Estimates soil N</a:t>
            </a:r>
            <a:r>
              <a:rPr lang="en-US" sz="2000" baseline="-25000" dirty="0">
                <a:solidFill>
                  <a:schemeClr val="bg1">
                    <a:lumMod val="85000"/>
                  </a:schemeClr>
                </a:solidFill>
                <a:latin typeface="ArialMT" charset="0"/>
              </a:rPr>
              <a:t>2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MT" charset="0"/>
              </a:rPr>
              <a:t>O emissions for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ArialMT" charset="0"/>
              </a:rPr>
              <a:t>EPA </a:t>
            </a: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MT" charset="0"/>
              </a:rPr>
              <a:t>inventory of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ArialMT" charset="0"/>
              </a:rPr>
              <a:t>GHGs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ArialMT" charset="0"/>
              </a:rPr>
              <a:t>Alternative cropping comparison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ArialMT" charset="0"/>
              </a:rPr>
              <a:t>Global soil C and N estimates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452" y="3127128"/>
            <a:ext cx="5200083" cy="29348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349578" y="2788574"/>
            <a:ext cx="6247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Wieder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</a:rPr>
              <a:t>Bonan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Allison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2013 </a:t>
            </a:r>
            <a:r>
              <a:rPr lang="en-US" sz="1600" i="1" dirty="0" smtClean="0">
                <a:solidFill>
                  <a:schemeClr val="bg1">
                    <a:lumMod val="85000"/>
                  </a:schemeClr>
                </a:solidFill>
              </a:rPr>
              <a:t>Nature Climate Change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ArialMT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97" y="1813103"/>
            <a:ext cx="3825353" cy="45594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2197" y="63725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0" indent="-304800"/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Del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Grosso et al., 2009 </a:t>
            </a:r>
            <a:r>
              <a:rPr lang="en-US" sz="1600" i="1" dirty="0" smtClean="0">
                <a:solidFill>
                  <a:schemeClr val="bg1">
                    <a:lumMod val="85000"/>
                  </a:schemeClr>
                </a:solidFill>
              </a:rPr>
              <a:t>Global </a:t>
            </a:r>
            <a:r>
              <a:rPr lang="en-US" sz="1600" i="1" dirty="0">
                <a:solidFill>
                  <a:schemeClr val="bg1">
                    <a:lumMod val="85000"/>
                  </a:schemeClr>
                </a:solidFill>
              </a:rPr>
              <a:t>and Planetary </a:t>
            </a:r>
            <a:r>
              <a:rPr lang="en-US" sz="1600" i="1" dirty="0" smtClean="0">
                <a:solidFill>
                  <a:schemeClr val="bg1">
                    <a:lumMod val="85000"/>
                  </a:schemeClr>
                </a:solidFill>
              </a:rPr>
              <a:t>Change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sz="1600" dirty="0"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830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1614</TotalTime>
  <Words>250</Words>
  <Application>Microsoft Office PowerPoint</Application>
  <PresentationFormat>On-screen Show (4:3)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ArialMT</vt:lpstr>
      <vt:lpstr>Calibri</vt:lpstr>
      <vt:lpstr>Calibri Light</vt:lpstr>
      <vt:lpstr>Office Theme</vt:lpstr>
      <vt:lpstr>DayCent |Overview</vt:lpstr>
      <vt:lpstr>DayCent | Components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DayCent Model Evaluation</dc:title>
  <dc:creator>Hoecker, Tyler (thoecker@uidaho.edu)</dc:creator>
  <cp:lastModifiedBy>Tyler Hoecker</cp:lastModifiedBy>
  <cp:revision>42</cp:revision>
  <dcterms:created xsi:type="dcterms:W3CDTF">2016-02-15T18:03:31Z</dcterms:created>
  <dcterms:modified xsi:type="dcterms:W3CDTF">2016-02-22T17:54:41Z</dcterms:modified>
</cp:coreProperties>
</file>