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stin.crotteau\Desktop\Biome-BGC-master\outputs\aggregated%20outpu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stin.crotteau\Desktop\Biome-BGC-master\outputs\aggregated%20outpu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lineChart>
        <c:grouping val="standard"/>
        <c:ser>
          <c:idx val="0"/>
          <c:order val="0"/>
          <c:tx>
            <c:strRef>
              <c:f>aggregated!$A$2:$B$2</c:f>
              <c:strCache>
                <c:ptCount val="1"/>
                <c:pt idx="0">
                  <c:v>c3grass historic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aggregated!$I$2:$I$45</c:f>
              <c:numCache>
                <c:formatCode>General</c:formatCode>
                <c:ptCount val="44"/>
                <c:pt idx="0">
                  <c:v>67.5</c:v>
                </c:pt>
                <c:pt idx="1">
                  <c:v>83.6</c:v>
                </c:pt>
                <c:pt idx="2">
                  <c:v>61.3</c:v>
                </c:pt>
                <c:pt idx="3">
                  <c:v>74.900000000000006</c:v>
                </c:pt>
                <c:pt idx="4">
                  <c:v>78.7</c:v>
                </c:pt>
                <c:pt idx="5">
                  <c:v>62.4</c:v>
                </c:pt>
                <c:pt idx="6">
                  <c:v>109.4</c:v>
                </c:pt>
                <c:pt idx="7">
                  <c:v>64.900000000000006</c:v>
                </c:pt>
                <c:pt idx="8">
                  <c:v>86.4</c:v>
                </c:pt>
                <c:pt idx="9">
                  <c:v>91.7</c:v>
                </c:pt>
                <c:pt idx="10">
                  <c:v>62</c:v>
                </c:pt>
                <c:pt idx="11">
                  <c:v>77.400000000000006</c:v>
                </c:pt>
                <c:pt idx="12">
                  <c:v>71.5</c:v>
                </c:pt>
                <c:pt idx="13">
                  <c:v>84.7</c:v>
                </c:pt>
                <c:pt idx="14">
                  <c:v>66</c:v>
                </c:pt>
                <c:pt idx="15">
                  <c:v>88.6</c:v>
                </c:pt>
                <c:pt idx="16">
                  <c:v>66</c:v>
                </c:pt>
                <c:pt idx="17">
                  <c:v>59.5</c:v>
                </c:pt>
                <c:pt idx="18">
                  <c:v>79</c:v>
                </c:pt>
                <c:pt idx="19">
                  <c:v>73.900000000000006</c:v>
                </c:pt>
                <c:pt idx="20">
                  <c:v>88.4</c:v>
                </c:pt>
                <c:pt idx="21">
                  <c:v>69.400000000000006</c:v>
                </c:pt>
                <c:pt idx="22">
                  <c:v>84.7</c:v>
                </c:pt>
                <c:pt idx="23">
                  <c:v>41.7</c:v>
                </c:pt>
                <c:pt idx="24">
                  <c:v>98.8</c:v>
                </c:pt>
                <c:pt idx="25">
                  <c:v>77.599999999999994</c:v>
                </c:pt>
                <c:pt idx="26">
                  <c:v>75.599999999999994</c:v>
                </c:pt>
                <c:pt idx="27">
                  <c:v>47.6</c:v>
                </c:pt>
                <c:pt idx="28">
                  <c:v>95.2</c:v>
                </c:pt>
                <c:pt idx="29">
                  <c:v>53.4</c:v>
                </c:pt>
                <c:pt idx="30">
                  <c:v>119.7</c:v>
                </c:pt>
                <c:pt idx="31">
                  <c:v>88.2</c:v>
                </c:pt>
                <c:pt idx="32">
                  <c:v>98</c:v>
                </c:pt>
                <c:pt idx="33">
                  <c:v>78.8</c:v>
                </c:pt>
                <c:pt idx="34">
                  <c:v>77.400000000000006</c:v>
                </c:pt>
                <c:pt idx="35">
                  <c:v>61.9</c:v>
                </c:pt>
                <c:pt idx="36">
                  <c:v>105.5</c:v>
                </c:pt>
                <c:pt idx="37">
                  <c:v>62.6</c:v>
                </c:pt>
                <c:pt idx="38">
                  <c:v>60.6</c:v>
                </c:pt>
                <c:pt idx="39">
                  <c:v>67.8</c:v>
                </c:pt>
                <c:pt idx="40">
                  <c:v>73.5</c:v>
                </c:pt>
                <c:pt idx="41">
                  <c:v>52.3</c:v>
                </c:pt>
                <c:pt idx="42">
                  <c:v>78.7</c:v>
                </c:pt>
                <c:pt idx="43">
                  <c:v>66.400000000000006</c:v>
                </c:pt>
              </c:numCache>
            </c:numRef>
          </c:val>
        </c:ser>
        <c:ser>
          <c:idx val="1"/>
          <c:order val="1"/>
          <c:tx>
            <c:strRef>
              <c:f>aggregated!$A$46:$B$46</c:f>
              <c:strCache>
                <c:ptCount val="1"/>
                <c:pt idx="0">
                  <c:v>c3grass cc</c:v>
                </c:pt>
              </c:strCache>
            </c:strRef>
          </c:tx>
          <c:spPr>
            <a:ln>
              <a:solidFill>
                <a:srgbClr val="7030A0"/>
              </a:solidFill>
              <a:prstDash val="sysDash"/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aggregated!$I$46:$I$89</c:f>
              <c:numCache>
                <c:formatCode>General</c:formatCode>
                <c:ptCount val="44"/>
                <c:pt idx="0">
                  <c:v>70.8</c:v>
                </c:pt>
                <c:pt idx="1">
                  <c:v>85.6</c:v>
                </c:pt>
                <c:pt idx="2">
                  <c:v>62.9</c:v>
                </c:pt>
                <c:pt idx="3">
                  <c:v>77.099999999999994</c:v>
                </c:pt>
                <c:pt idx="4">
                  <c:v>80.3</c:v>
                </c:pt>
                <c:pt idx="5">
                  <c:v>63.6</c:v>
                </c:pt>
                <c:pt idx="6">
                  <c:v>112.1</c:v>
                </c:pt>
                <c:pt idx="7">
                  <c:v>60.4</c:v>
                </c:pt>
                <c:pt idx="8">
                  <c:v>86.5</c:v>
                </c:pt>
                <c:pt idx="9">
                  <c:v>95.8</c:v>
                </c:pt>
                <c:pt idx="10">
                  <c:v>62</c:v>
                </c:pt>
                <c:pt idx="11">
                  <c:v>77.900000000000006</c:v>
                </c:pt>
                <c:pt idx="12">
                  <c:v>78.8</c:v>
                </c:pt>
                <c:pt idx="13">
                  <c:v>85.5</c:v>
                </c:pt>
                <c:pt idx="14">
                  <c:v>65</c:v>
                </c:pt>
                <c:pt idx="15">
                  <c:v>90.5</c:v>
                </c:pt>
                <c:pt idx="16">
                  <c:v>60.6</c:v>
                </c:pt>
                <c:pt idx="17">
                  <c:v>62.8</c:v>
                </c:pt>
                <c:pt idx="18">
                  <c:v>79.099999999999994</c:v>
                </c:pt>
                <c:pt idx="19">
                  <c:v>80.900000000000006</c:v>
                </c:pt>
                <c:pt idx="20">
                  <c:v>87.7</c:v>
                </c:pt>
                <c:pt idx="21">
                  <c:v>71.5</c:v>
                </c:pt>
                <c:pt idx="22">
                  <c:v>82.8</c:v>
                </c:pt>
                <c:pt idx="23">
                  <c:v>45.2</c:v>
                </c:pt>
                <c:pt idx="24">
                  <c:v>102.1</c:v>
                </c:pt>
                <c:pt idx="25">
                  <c:v>81.900000000000006</c:v>
                </c:pt>
                <c:pt idx="26">
                  <c:v>73.5</c:v>
                </c:pt>
                <c:pt idx="27">
                  <c:v>49.8</c:v>
                </c:pt>
                <c:pt idx="28">
                  <c:v>96.6</c:v>
                </c:pt>
                <c:pt idx="29">
                  <c:v>56.9</c:v>
                </c:pt>
                <c:pt idx="30">
                  <c:v>122</c:v>
                </c:pt>
                <c:pt idx="31">
                  <c:v>80.599999999999994</c:v>
                </c:pt>
                <c:pt idx="32">
                  <c:v>101.8</c:v>
                </c:pt>
                <c:pt idx="33">
                  <c:v>76.5</c:v>
                </c:pt>
                <c:pt idx="34">
                  <c:v>77.099999999999994</c:v>
                </c:pt>
                <c:pt idx="35">
                  <c:v>63.3</c:v>
                </c:pt>
                <c:pt idx="36">
                  <c:v>104.7</c:v>
                </c:pt>
                <c:pt idx="37">
                  <c:v>60.7</c:v>
                </c:pt>
                <c:pt idx="38">
                  <c:v>60.3</c:v>
                </c:pt>
                <c:pt idx="39">
                  <c:v>70.900000000000006</c:v>
                </c:pt>
                <c:pt idx="40">
                  <c:v>73.099999999999994</c:v>
                </c:pt>
                <c:pt idx="41">
                  <c:v>49.6</c:v>
                </c:pt>
                <c:pt idx="42">
                  <c:v>81.2</c:v>
                </c:pt>
                <c:pt idx="43">
                  <c:v>65.099999999999994</c:v>
                </c:pt>
              </c:numCache>
            </c:numRef>
          </c:val>
        </c:ser>
        <c:ser>
          <c:idx val="2"/>
          <c:order val="2"/>
          <c:tx>
            <c:strRef>
              <c:f>aggregated!$A$90:$B$90</c:f>
              <c:strCache>
                <c:ptCount val="1"/>
                <c:pt idx="0">
                  <c:v>dnf historic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aggregated!$I$90:$I$133</c:f>
              <c:numCache>
                <c:formatCode>General</c:formatCode>
                <c:ptCount val="44"/>
                <c:pt idx="0">
                  <c:v>160.30000000000001</c:v>
                </c:pt>
                <c:pt idx="1">
                  <c:v>203.6</c:v>
                </c:pt>
                <c:pt idx="2">
                  <c:v>121.7</c:v>
                </c:pt>
                <c:pt idx="3">
                  <c:v>164.5</c:v>
                </c:pt>
                <c:pt idx="4">
                  <c:v>198.4</c:v>
                </c:pt>
                <c:pt idx="5">
                  <c:v>145.19999999999999</c:v>
                </c:pt>
                <c:pt idx="6">
                  <c:v>267.2</c:v>
                </c:pt>
                <c:pt idx="7">
                  <c:v>129</c:v>
                </c:pt>
                <c:pt idx="8">
                  <c:v>202.4</c:v>
                </c:pt>
                <c:pt idx="9">
                  <c:v>234</c:v>
                </c:pt>
                <c:pt idx="10">
                  <c:v>115.2</c:v>
                </c:pt>
                <c:pt idx="11">
                  <c:v>191</c:v>
                </c:pt>
                <c:pt idx="12">
                  <c:v>148</c:v>
                </c:pt>
                <c:pt idx="13">
                  <c:v>239.1</c:v>
                </c:pt>
                <c:pt idx="14">
                  <c:v>161.6</c:v>
                </c:pt>
                <c:pt idx="15">
                  <c:v>235.2</c:v>
                </c:pt>
                <c:pt idx="16">
                  <c:v>128</c:v>
                </c:pt>
                <c:pt idx="17">
                  <c:v>124</c:v>
                </c:pt>
                <c:pt idx="18">
                  <c:v>204.5</c:v>
                </c:pt>
                <c:pt idx="19">
                  <c:v>159.6</c:v>
                </c:pt>
                <c:pt idx="20">
                  <c:v>203.9</c:v>
                </c:pt>
                <c:pt idx="21">
                  <c:v>148.6</c:v>
                </c:pt>
                <c:pt idx="22">
                  <c:v>195.2</c:v>
                </c:pt>
                <c:pt idx="23">
                  <c:v>86</c:v>
                </c:pt>
                <c:pt idx="24">
                  <c:v>220.9</c:v>
                </c:pt>
                <c:pt idx="25">
                  <c:v>205.5</c:v>
                </c:pt>
                <c:pt idx="26">
                  <c:v>159.9</c:v>
                </c:pt>
                <c:pt idx="27">
                  <c:v>113.2</c:v>
                </c:pt>
                <c:pt idx="28">
                  <c:v>246.7</c:v>
                </c:pt>
                <c:pt idx="29">
                  <c:v>92.8</c:v>
                </c:pt>
                <c:pt idx="30">
                  <c:v>299.2</c:v>
                </c:pt>
                <c:pt idx="31">
                  <c:v>210.3</c:v>
                </c:pt>
                <c:pt idx="32">
                  <c:v>225.7</c:v>
                </c:pt>
                <c:pt idx="33">
                  <c:v>226</c:v>
                </c:pt>
                <c:pt idx="34">
                  <c:v>179.6</c:v>
                </c:pt>
                <c:pt idx="35">
                  <c:v>179.6</c:v>
                </c:pt>
                <c:pt idx="36">
                  <c:v>247.7</c:v>
                </c:pt>
                <c:pt idx="37">
                  <c:v>148.1</c:v>
                </c:pt>
                <c:pt idx="38">
                  <c:v>122.7</c:v>
                </c:pt>
                <c:pt idx="39">
                  <c:v>176.2</c:v>
                </c:pt>
                <c:pt idx="40">
                  <c:v>167.3</c:v>
                </c:pt>
                <c:pt idx="41">
                  <c:v>114.6</c:v>
                </c:pt>
                <c:pt idx="42">
                  <c:v>183.8</c:v>
                </c:pt>
                <c:pt idx="43">
                  <c:v>170.8</c:v>
                </c:pt>
              </c:numCache>
            </c:numRef>
          </c:val>
        </c:ser>
        <c:ser>
          <c:idx val="3"/>
          <c:order val="3"/>
          <c:tx>
            <c:strRef>
              <c:f>aggregated!$A$134:$B$134</c:f>
              <c:strCache>
                <c:ptCount val="1"/>
                <c:pt idx="0">
                  <c:v>dnf cc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aggregated!$I$134:$I$177</c:f>
              <c:numCache>
                <c:formatCode>General</c:formatCode>
                <c:ptCount val="44"/>
                <c:pt idx="0">
                  <c:v>183.3</c:v>
                </c:pt>
                <c:pt idx="1">
                  <c:v>227.4</c:v>
                </c:pt>
                <c:pt idx="2">
                  <c:v>138.5</c:v>
                </c:pt>
                <c:pt idx="3">
                  <c:v>183.4</c:v>
                </c:pt>
                <c:pt idx="4">
                  <c:v>222.1</c:v>
                </c:pt>
                <c:pt idx="5">
                  <c:v>167.6</c:v>
                </c:pt>
                <c:pt idx="6">
                  <c:v>301.8</c:v>
                </c:pt>
                <c:pt idx="7">
                  <c:v>132.30000000000001</c:v>
                </c:pt>
                <c:pt idx="8">
                  <c:v>224.2</c:v>
                </c:pt>
                <c:pt idx="9">
                  <c:v>269.7</c:v>
                </c:pt>
                <c:pt idx="10">
                  <c:v>127.5</c:v>
                </c:pt>
                <c:pt idx="11">
                  <c:v>224.4</c:v>
                </c:pt>
                <c:pt idx="12">
                  <c:v>178.6</c:v>
                </c:pt>
                <c:pt idx="13">
                  <c:v>273.7</c:v>
                </c:pt>
                <c:pt idx="14">
                  <c:v>175.8</c:v>
                </c:pt>
                <c:pt idx="15">
                  <c:v>272.5</c:v>
                </c:pt>
                <c:pt idx="16">
                  <c:v>140.19999999999999</c:v>
                </c:pt>
                <c:pt idx="17">
                  <c:v>138.9</c:v>
                </c:pt>
                <c:pt idx="18">
                  <c:v>230</c:v>
                </c:pt>
                <c:pt idx="19">
                  <c:v>186</c:v>
                </c:pt>
                <c:pt idx="20">
                  <c:v>219.8</c:v>
                </c:pt>
                <c:pt idx="21">
                  <c:v>165</c:v>
                </c:pt>
                <c:pt idx="22">
                  <c:v>221.1</c:v>
                </c:pt>
                <c:pt idx="23">
                  <c:v>100.4</c:v>
                </c:pt>
                <c:pt idx="24">
                  <c:v>279.10000000000002</c:v>
                </c:pt>
                <c:pt idx="25">
                  <c:v>235.1</c:v>
                </c:pt>
                <c:pt idx="26">
                  <c:v>174.3</c:v>
                </c:pt>
                <c:pt idx="27">
                  <c:v>145.4</c:v>
                </c:pt>
                <c:pt idx="28">
                  <c:v>281.3</c:v>
                </c:pt>
                <c:pt idx="29">
                  <c:v>111</c:v>
                </c:pt>
                <c:pt idx="30">
                  <c:v>356</c:v>
                </c:pt>
                <c:pt idx="31">
                  <c:v>216.3</c:v>
                </c:pt>
                <c:pt idx="32">
                  <c:v>254.6</c:v>
                </c:pt>
                <c:pt idx="33">
                  <c:v>261.39999999999981</c:v>
                </c:pt>
                <c:pt idx="34">
                  <c:v>199.8</c:v>
                </c:pt>
                <c:pt idx="35">
                  <c:v>211.3</c:v>
                </c:pt>
                <c:pt idx="36">
                  <c:v>262</c:v>
                </c:pt>
                <c:pt idx="37">
                  <c:v>168.4</c:v>
                </c:pt>
                <c:pt idx="38">
                  <c:v>130.19999999999999</c:v>
                </c:pt>
                <c:pt idx="39">
                  <c:v>211.4</c:v>
                </c:pt>
                <c:pt idx="40">
                  <c:v>176.2</c:v>
                </c:pt>
                <c:pt idx="41">
                  <c:v>124</c:v>
                </c:pt>
                <c:pt idx="42">
                  <c:v>216.3</c:v>
                </c:pt>
                <c:pt idx="43">
                  <c:v>193.4</c:v>
                </c:pt>
              </c:numCache>
            </c:numRef>
          </c:val>
        </c:ser>
        <c:ser>
          <c:idx val="4"/>
          <c:order val="4"/>
          <c:tx>
            <c:strRef>
              <c:f>aggregated!$A$178:$B$178</c:f>
              <c:strCache>
                <c:ptCount val="1"/>
                <c:pt idx="0">
                  <c:v>enf historic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aggregated!$I$178:$I$221</c:f>
              <c:numCache>
                <c:formatCode>General</c:formatCode>
                <c:ptCount val="44"/>
                <c:pt idx="0">
                  <c:v>160.1</c:v>
                </c:pt>
                <c:pt idx="1">
                  <c:v>211.4</c:v>
                </c:pt>
                <c:pt idx="2">
                  <c:v>95.6</c:v>
                </c:pt>
                <c:pt idx="3">
                  <c:v>119.4</c:v>
                </c:pt>
                <c:pt idx="4">
                  <c:v>220.1</c:v>
                </c:pt>
                <c:pt idx="5">
                  <c:v>138.30000000000001</c:v>
                </c:pt>
                <c:pt idx="6">
                  <c:v>280.3</c:v>
                </c:pt>
                <c:pt idx="7">
                  <c:v>121.6</c:v>
                </c:pt>
                <c:pt idx="8">
                  <c:v>183.4</c:v>
                </c:pt>
                <c:pt idx="9">
                  <c:v>234.4</c:v>
                </c:pt>
                <c:pt idx="10">
                  <c:v>85.5</c:v>
                </c:pt>
                <c:pt idx="11">
                  <c:v>145.69999999999999</c:v>
                </c:pt>
                <c:pt idx="12">
                  <c:v>154.1</c:v>
                </c:pt>
                <c:pt idx="13">
                  <c:v>256.60000000000002</c:v>
                </c:pt>
                <c:pt idx="14">
                  <c:v>177.9</c:v>
                </c:pt>
                <c:pt idx="15">
                  <c:v>274.3</c:v>
                </c:pt>
                <c:pt idx="16">
                  <c:v>108.5</c:v>
                </c:pt>
                <c:pt idx="17">
                  <c:v>95.9</c:v>
                </c:pt>
                <c:pt idx="18">
                  <c:v>213</c:v>
                </c:pt>
                <c:pt idx="19">
                  <c:v>154.30000000000001</c:v>
                </c:pt>
                <c:pt idx="20">
                  <c:v>197.2</c:v>
                </c:pt>
                <c:pt idx="21">
                  <c:v>123.5</c:v>
                </c:pt>
                <c:pt idx="22">
                  <c:v>223.2</c:v>
                </c:pt>
                <c:pt idx="23">
                  <c:v>29.6</c:v>
                </c:pt>
                <c:pt idx="24">
                  <c:v>210.6</c:v>
                </c:pt>
                <c:pt idx="25">
                  <c:v>244.6</c:v>
                </c:pt>
                <c:pt idx="26">
                  <c:v>141.4</c:v>
                </c:pt>
                <c:pt idx="27">
                  <c:v>106.4</c:v>
                </c:pt>
                <c:pt idx="28">
                  <c:v>227</c:v>
                </c:pt>
                <c:pt idx="29">
                  <c:v>99.2</c:v>
                </c:pt>
                <c:pt idx="30">
                  <c:v>314.3</c:v>
                </c:pt>
                <c:pt idx="31">
                  <c:v>236.7</c:v>
                </c:pt>
                <c:pt idx="32">
                  <c:v>226.3</c:v>
                </c:pt>
                <c:pt idx="33">
                  <c:v>244.5</c:v>
                </c:pt>
                <c:pt idx="34">
                  <c:v>158.5</c:v>
                </c:pt>
                <c:pt idx="35">
                  <c:v>146.9</c:v>
                </c:pt>
                <c:pt idx="36">
                  <c:v>247.9</c:v>
                </c:pt>
                <c:pt idx="37">
                  <c:v>94.9</c:v>
                </c:pt>
                <c:pt idx="38">
                  <c:v>91.8</c:v>
                </c:pt>
                <c:pt idx="39">
                  <c:v>199.7</c:v>
                </c:pt>
                <c:pt idx="40">
                  <c:v>174.7</c:v>
                </c:pt>
                <c:pt idx="41">
                  <c:v>105.8</c:v>
                </c:pt>
                <c:pt idx="42">
                  <c:v>177.5</c:v>
                </c:pt>
                <c:pt idx="43">
                  <c:v>195.2</c:v>
                </c:pt>
              </c:numCache>
            </c:numRef>
          </c:val>
        </c:ser>
        <c:ser>
          <c:idx val="5"/>
          <c:order val="5"/>
          <c:tx>
            <c:strRef>
              <c:f>aggregated!$A$222:$B$222</c:f>
              <c:strCache>
                <c:ptCount val="1"/>
                <c:pt idx="0">
                  <c:v>enf cc</c:v>
                </c:pt>
              </c:strCache>
            </c:strRef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aggregated!$I$222:$I$265</c:f>
              <c:numCache>
                <c:formatCode>General</c:formatCode>
                <c:ptCount val="44"/>
                <c:pt idx="0">
                  <c:v>188.4</c:v>
                </c:pt>
                <c:pt idx="1">
                  <c:v>233.6</c:v>
                </c:pt>
                <c:pt idx="2">
                  <c:v>103.3</c:v>
                </c:pt>
                <c:pt idx="3">
                  <c:v>140.5</c:v>
                </c:pt>
                <c:pt idx="4">
                  <c:v>275.5</c:v>
                </c:pt>
                <c:pt idx="5">
                  <c:v>165.3</c:v>
                </c:pt>
                <c:pt idx="6">
                  <c:v>306.89999999999981</c:v>
                </c:pt>
                <c:pt idx="7">
                  <c:v>139.19999999999999</c:v>
                </c:pt>
                <c:pt idx="8">
                  <c:v>209.6</c:v>
                </c:pt>
                <c:pt idx="9">
                  <c:v>270</c:v>
                </c:pt>
                <c:pt idx="10">
                  <c:v>95.4</c:v>
                </c:pt>
                <c:pt idx="11">
                  <c:v>173</c:v>
                </c:pt>
                <c:pt idx="12">
                  <c:v>184.6</c:v>
                </c:pt>
                <c:pt idx="13">
                  <c:v>310.8</c:v>
                </c:pt>
                <c:pt idx="14">
                  <c:v>208.7</c:v>
                </c:pt>
                <c:pt idx="15">
                  <c:v>321.89999999999981</c:v>
                </c:pt>
                <c:pt idx="16">
                  <c:v>116.5</c:v>
                </c:pt>
                <c:pt idx="17">
                  <c:v>112.7</c:v>
                </c:pt>
                <c:pt idx="18">
                  <c:v>257.10000000000002</c:v>
                </c:pt>
                <c:pt idx="19">
                  <c:v>165.5</c:v>
                </c:pt>
                <c:pt idx="20">
                  <c:v>233.3</c:v>
                </c:pt>
                <c:pt idx="21">
                  <c:v>124.5</c:v>
                </c:pt>
                <c:pt idx="22">
                  <c:v>255.2</c:v>
                </c:pt>
                <c:pt idx="23">
                  <c:v>31.6</c:v>
                </c:pt>
                <c:pt idx="24">
                  <c:v>236.9</c:v>
                </c:pt>
                <c:pt idx="25">
                  <c:v>308</c:v>
                </c:pt>
                <c:pt idx="26">
                  <c:v>145.9</c:v>
                </c:pt>
                <c:pt idx="27">
                  <c:v>147.9</c:v>
                </c:pt>
                <c:pt idx="28">
                  <c:v>245.1</c:v>
                </c:pt>
                <c:pt idx="29">
                  <c:v>112</c:v>
                </c:pt>
                <c:pt idx="30">
                  <c:v>334.6</c:v>
                </c:pt>
                <c:pt idx="31">
                  <c:v>290.89999999999981</c:v>
                </c:pt>
                <c:pt idx="32">
                  <c:v>249.2</c:v>
                </c:pt>
                <c:pt idx="33">
                  <c:v>289.8</c:v>
                </c:pt>
                <c:pt idx="34">
                  <c:v>183.7</c:v>
                </c:pt>
                <c:pt idx="35">
                  <c:v>171.3</c:v>
                </c:pt>
                <c:pt idx="36">
                  <c:v>280.7</c:v>
                </c:pt>
                <c:pt idx="37">
                  <c:v>90.2</c:v>
                </c:pt>
                <c:pt idx="38">
                  <c:v>111.6</c:v>
                </c:pt>
                <c:pt idx="39">
                  <c:v>246</c:v>
                </c:pt>
                <c:pt idx="40">
                  <c:v>201.7</c:v>
                </c:pt>
                <c:pt idx="41">
                  <c:v>123.4</c:v>
                </c:pt>
                <c:pt idx="42">
                  <c:v>209.1</c:v>
                </c:pt>
                <c:pt idx="43">
                  <c:v>228.5</c:v>
                </c:pt>
              </c:numCache>
            </c:numRef>
          </c:val>
        </c:ser>
        <c:marker val="1"/>
        <c:axId val="60662144"/>
        <c:axId val="60664064"/>
      </c:lineChart>
      <c:catAx>
        <c:axId val="606621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Year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0664064"/>
        <c:crosses val="autoZero"/>
        <c:auto val="1"/>
        <c:lblAlgn val="ctr"/>
        <c:lblOffset val="100"/>
      </c:catAx>
      <c:valAx>
        <c:axId val="6066406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Annual NPP (g C m</a:t>
                </a:r>
                <a:r>
                  <a:rPr lang="en-US" sz="1400" baseline="30000"/>
                  <a:t>-2</a:t>
                </a:r>
                <a:r>
                  <a:rPr lang="en-US" sz="1400"/>
                  <a:t> yr</a:t>
                </a:r>
                <a:r>
                  <a:rPr lang="en-US" sz="1400" baseline="30000"/>
                  <a:t>-1</a:t>
                </a:r>
                <a:r>
                  <a:rPr lang="en-US" sz="1400"/>
                  <a:t>)</a:t>
                </a:r>
              </a:p>
            </c:rich>
          </c:tx>
          <c:layout>
            <c:manualLayout>
              <c:xMode val="edge"/>
              <c:yMode val="edge"/>
              <c:x val="1.2446412948381455E-2"/>
              <c:y val="0.1128674540682415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0662144"/>
        <c:crosses val="autoZero"/>
        <c:crossBetween val="between"/>
      </c:valAx>
    </c:plotArea>
    <c:legend>
      <c:legendPos val="b"/>
      <c:layout/>
    </c:legend>
    <c:plotVisOnly val="1"/>
  </c:chart>
  <c:spPr>
    <a:solidFill>
      <a:schemeClr val="bg1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aggregated!$A$2:$B$2</c:f>
              <c:strCache>
                <c:ptCount val="1"/>
                <c:pt idx="0">
                  <c:v>c3grass historic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aggregated!$K$2:$K$45</c:f>
              <c:numCache>
                <c:formatCode>General</c:formatCode>
                <c:ptCount val="44"/>
                <c:pt idx="0">
                  <c:v>-0.1</c:v>
                </c:pt>
                <c:pt idx="1">
                  <c:v>5.2</c:v>
                </c:pt>
                <c:pt idx="2">
                  <c:v>-4.8999999999999995</c:v>
                </c:pt>
                <c:pt idx="3">
                  <c:v>-1.599999999999999</c:v>
                </c:pt>
                <c:pt idx="4">
                  <c:v>8.1</c:v>
                </c:pt>
                <c:pt idx="5">
                  <c:v>1.5</c:v>
                </c:pt>
                <c:pt idx="6">
                  <c:v>17.7</c:v>
                </c:pt>
                <c:pt idx="7">
                  <c:v>7.1999999999999975</c:v>
                </c:pt>
                <c:pt idx="8">
                  <c:v>9.5</c:v>
                </c:pt>
                <c:pt idx="9">
                  <c:v>13.6</c:v>
                </c:pt>
                <c:pt idx="10">
                  <c:v>2.0999999999999988</c:v>
                </c:pt>
                <c:pt idx="11">
                  <c:v>1.4999999999999984</c:v>
                </c:pt>
                <c:pt idx="12">
                  <c:v>1.9999999999999996</c:v>
                </c:pt>
                <c:pt idx="13">
                  <c:v>11.7</c:v>
                </c:pt>
                <c:pt idx="14">
                  <c:v>12.8</c:v>
                </c:pt>
                <c:pt idx="15">
                  <c:v>14.400000000000002</c:v>
                </c:pt>
                <c:pt idx="16">
                  <c:v>3.9999999999999978</c:v>
                </c:pt>
                <c:pt idx="17">
                  <c:v>-10.500000000000002</c:v>
                </c:pt>
                <c:pt idx="18">
                  <c:v>-2.2000000000000011</c:v>
                </c:pt>
                <c:pt idx="19">
                  <c:v>0.69999999999999885</c:v>
                </c:pt>
                <c:pt idx="20">
                  <c:v>8.9000000000000021</c:v>
                </c:pt>
                <c:pt idx="21">
                  <c:v>0.99999999999999822</c:v>
                </c:pt>
                <c:pt idx="22">
                  <c:v>3.9999999999999978</c:v>
                </c:pt>
                <c:pt idx="23">
                  <c:v>-24.200000000000003</c:v>
                </c:pt>
                <c:pt idx="24">
                  <c:v>-8.2000000000000011</c:v>
                </c:pt>
                <c:pt idx="25">
                  <c:v>-2.5000000000000031</c:v>
                </c:pt>
                <c:pt idx="26">
                  <c:v>-4.5000000000000027</c:v>
                </c:pt>
                <c:pt idx="27">
                  <c:v>-21.500000000000004</c:v>
                </c:pt>
                <c:pt idx="28">
                  <c:v>-9.4000000000000057</c:v>
                </c:pt>
                <c:pt idx="29">
                  <c:v>-23.700000000000003</c:v>
                </c:pt>
                <c:pt idx="30">
                  <c:v>4.7999999999999972</c:v>
                </c:pt>
                <c:pt idx="31">
                  <c:v>15.500000000000002</c:v>
                </c:pt>
                <c:pt idx="32">
                  <c:v>20.599999999999987</c:v>
                </c:pt>
                <c:pt idx="33">
                  <c:v>23.399999999999988</c:v>
                </c:pt>
                <c:pt idx="34">
                  <c:v>18.199999999999996</c:v>
                </c:pt>
                <c:pt idx="35">
                  <c:v>1.4999999999999953</c:v>
                </c:pt>
                <c:pt idx="36">
                  <c:v>7.9999999999999964</c:v>
                </c:pt>
                <c:pt idx="37">
                  <c:v>-1.6000000000000039</c:v>
                </c:pt>
                <c:pt idx="38">
                  <c:v>-12.700000000000003</c:v>
                </c:pt>
                <c:pt idx="39">
                  <c:v>-12.100000000000003</c:v>
                </c:pt>
                <c:pt idx="40">
                  <c:v>-4.8000000000000025</c:v>
                </c:pt>
                <c:pt idx="41">
                  <c:v>-22.800000000000004</c:v>
                </c:pt>
                <c:pt idx="42">
                  <c:v>-12.900000000000004</c:v>
                </c:pt>
                <c:pt idx="43">
                  <c:v>-11.300000000000004</c:v>
                </c:pt>
              </c:numCache>
            </c:numRef>
          </c:val>
        </c:ser>
        <c:ser>
          <c:idx val="1"/>
          <c:order val="1"/>
          <c:tx>
            <c:strRef>
              <c:f>aggregated!$A$46:$B$46</c:f>
              <c:strCache>
                <c:ptCount val="1"/>
                <c:pt idx="0">
                  <c:v>c3grass cc</c:v>
                </c:pt>
              </c:strCache>
            </c:strRef>
          </c:tx>
          <c:spPr>
            <a:ln>
              <a:solidFill>
                <a:srgbClr val="7030A0"/>
              </a:solidFill>
              <a:prstDash val="sysDash"/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aggregated!$K$46:$K$89</c:f>
              <c:numCache>
                <c:formatCode>General</c:formatCode>
                <c:ptCount val="44"/>
                <c:pt idx="0">
                  <c:v>2.1</c:v>
                </c:pt>
                <c:pt idx="1">
                  <c:v>8.6</c:v>
                </c:pt>
                <c:pt idx="2">
                  <c:v>-1.8000000000000007</c:v>
                </c:pt>
                <c:pt idx="3">
                  <c:v>1.7999999999999985</c:v>
                </c:pt>
                <c:pt idx="4">
                  <c:v>12.000000000000002</c:v>
                </c:pt>
                <c:pt idx="5">
                  <c:v>4.8999999999999986</c:v>
                </c:pt>
                <c:pt idx="6">
                  <c:v>22.299999999999986</c:v>
                </c:pt>
                <c:pt idx="7">
                  <c:v>6.7999999999999972</c:v>
                </c:pt>
                <c:pt idx="8">
                  <c:v>9.3000000000000025</c:v>
                </c:pt>
                <c:pt idx="9">
                  <c:v>16.899999999999999</c:v>
                </c:pt>
                <c:pt idx="10">
                  <c:v>3.6999999999999993</c:v>
                </c:pt>
                <c:pt idx="11">
                  <c:v>3.9999999999999987</c:v>
                </c:pt>
                <c:pt idx="12">
                  <c:v>8.3000000000000025</c:v>
                </c:pt>
                <c:pt idx="13">
                  <c:v>17.7</c:v>
                </c:pt>
                <c:pt idx="14">
                  <c:v>16.099999999999987</c:v>
                </c:pt>
                <c:pt idx="15">
                  <c:v>17.799999999999986</c:v>
                </c:pt>
                <c:pt idx="16">
                  <c:v>1.799999999999996</c:v>
                </c:pt>
                <c:pt idx="17">
                  <c:v>-10.800000000000002</c:v>
                </c:pt>
                <c:pt idx="18">
                  <c:v>-2.7000000000000042</c:v>
                </c:pt>
                <c:pt idx="19">
                  <c:v>4.4999999999999973</c:v>
                </c:pt>
                <c:pt idx="20">
                  <c:v>12.500000000000002</c:v>
                </c:pt>
                <c:pt idx="21">
                  <c:v>3.8999999999999968</c:v>
                </c:pt>
                <c:pt idx="22">
                  <c:v>3.599999999999997</c:v>
                </c:pt>
                <c:pt idx="23">
                  <c:v>-23.1</c:v>
                </c:pt>
                <c:pt idx="24">
                  <c:v>-5.3000000000000007</c:v>
                </c:pt>
                <c:pt idx="25">
                  <c:v>1.9999999999999984</c:v>
                </c:pt>
                <c:pt idx="26">
                  <c:v>-3.9000000000000008</c:v>
                </c:pt>
                <c:pt idx="27">
                  <c:v>-20.8</c:v>
                </c:pt>
                <c:pt idx="28">
                  <c:v>-7</c:v>
                </c:pt>
                <c:pt idx="29">
                  <c:v>-20.8</c:v>
                </c:pt>
                <c:pt idx="30">
                  <c:v>10.100000000000001</c:v>
                </c:pt>
                <c:pt idx="31">
                  <c:v>15.100000000000001</c:v>
                </c:pt>
                <c:pt idx="32">
                  <c:v>21.099999999999987</c:v>
                </c:pt>
                <c:pt idx="33">
                  <c:v>23.499999999999989</c:v>
                </c:pt>
                <c:pt idx="34">
                  <c:v>16.799999999999986</c:v>
                </c:pt>
                <c:pt idx="35">
                  <c:v>1.299999999999996</c:v>
                </c:pt>
                <c:pt idx="36">
                  <c:v>9.3000000000000025</c:v>
                </c:pt>
                <c:pt idx="37">
                  <c:v>-2.0000000000000036</c:v>
                </c:pt>
                <c:pt idx="38">
                  <c:v>-13.800000000000004</c:v>
                </c:pt>
                <c:pt idx="39">
                  <c:v>-11.500000000000004</c:v>
                </c:pt>
                <c:pt idx="40">
                  <c:v>-4.4000000000000039</c:v>
                </c:pt>
                <c:pt idx="41">
                  <c:v>-27.000000000000007</c:v>
                </c:pt>
                <c:pt idx="42">
                  <c:v>-15.000000000000007</c:v>
                </c:pt>
                <c:pt idx="43">
                  <c:v>-14.400000000000007</c:v>
                </c:pt>
              </c:numCache>
            </c:numRef>
          </c:val>
        </c:ser>
        <c:ser>
          <c:idx val="2"/>
          <c:order val="2"/>
          <c:tx>
            <c:strRef>
              <c:f>aggregated!$A$90:$B$90</c:f>
              <c:strCache>
                <c:ptCount val="1"/>
                <c:pt idx="0">
                  <c:v>dnf historic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aggregated!$K$90:$K$133</c:f>
              <c:numCache>
                <c:formatCode>General</c:formatCode>
                <c:ptCount val="44"/>
                <c:pt idx="0">
                  <c:v>1.4</c:v>
                </c:pt>
                <c:pt idx="1">
                  <c:v>16.899999999999999</c:v>
                </c:pt>
                <c:pt idx="2">
                  <c:v>-24.800000000000004</c:v>
                </c:pt>
                <c:pt idx="3">
                  <c:v>-38.300000000000004</c:v>
                </c:pt>
                <c:pt idx="4">
                  <c:v>-5.0000000000000071</c:v>
                </c:pt>
                <c:pt idx="5">
                  <c:v>-6.2000000000000073</c:v>
                </c:pt>
                <c:pt idx="6">
                  <c:v>26.699999999999992</c:v>
                </c:pt>
                <c:pt idx="7">
                  <c:v>-14.200000000000005</c:v>
                </c:pt>
                <c:pt idx="8">
                  <c:v>-18.700000000000006</c:v>
                </c:pt>
                <c:pt idx="9">
                  <c:v>6.0999999999999943</c:v>
                </c:pt>
                <c:pt idx="10">
                  <c:v>-41.400000000000006</c:v>
                </c:pt>
                <c:pt idx="11">
                  <c:v>-43.000000000000007</c:v>
                </c:pt>
                <c:pt idx="12">
                  <c:v>-60.000000000000007</c:v>
                </c:pt>
                <c:pt idx="13">
                  <c:v>-4.8000000000000043</c:v>
                </c:pt>
                <c:pt idx="14">
                  <c:v>21.299999999999986</c:v>
                </c:pt>
                <c:pt idx="15">
                  <c:v>63.100000000000009</c:v>
                </c:pt>
                <c:pt idx="16">
                  <c:v>20.299999999999986</c:v>
                </c:pt>
                <c:pt idx="17">
                  <c:v>-31</c:v>
                </c:pt>
                <c:pt idx="18">
                  <c:v>-2.8999999999999977</c:v>
                </c:pt>
                <c:pt idx="19">
                  <c:v>-5.2999999999999989</c:v>
                </c:pt>
                <c:pt idx="20">
                  <c:v>0.10000000000000142</c:v>
                </c:pt>
                <c:pt idx="21">
                  <c:v>-31.799999999999986</c:v>
                </c:pt>
                <c:pt idx="22">
                  <c:v>-37.600000000000009</c:v>
                </c:pt>
                <c:pt idx="23">
                  <c:v>-106.69999999999999</c:v>
                </c:pt>
                <c:pt idx="24">
                  <c:v>-120.5</c:v>
                </c:pt>
                <c:pt idx="25">
                  <c:v>-79.8</c:v>
                </c:pt>
                <c:pt idx="26">
                  <c:v>-101.39999999999999</c:v>
                </c:pt>
                <c:pt idx="27">
                  <c:v>-132.19999999999999</c:v>
                </c:pt>
                <c:pt idx="28">
                  <c:v>-101.8</c:v>
                </c:pt>
                <c:pt idx="29">
                  <c:v>-162.09999999999997</c:v>
                </c:pt>
                <c:pt idx="30">
                  <c:v>-119.6</c:v>
                </c:pt>
                <c:pt idx="31">
                  <c:v>-82</c:v>
                </c:pt>
                <c:pt idx="32">
                  <c:v>-70.199999999999974</c:v>
                </c:pt>
                <c:pt idx="33">
                  <c:v>-11.299999999999976</c:v>
                </c:pt>
                <c:pt idx="34">
                  <c:v>-14.199999999999976</c:v>
                </c:pt>
                <c:pt idx="35">
                  <c:v>-4.9999999999999796</c:v>
                </c:pt>
                <c:pt idx="36">
                  <c:v>21.10000000000003</c:v>
                </c:pt>
                <c:pt idx="37">
                  <c:v>12.700000000000021</c:v>
                </c:pt>
                <c:pt idx="38">
                  <c:v>-31.399999999999977</c:v>
                </c:pt>
                <c:pt idx="39">
                  <c:v>-15.799999999999979</c:v>
                </c:pt>
                <c:pt idx="40">
                  <c:v>-7.7999999999999794</c:v>
                </c:pt>
                <c:pt idx="41">
                  <c:v>-51.300000000000004</c:v>
                </c:pt>
                <c:pt idx="42">
                  <c:v>-46.20000000000001</c:v>
                </c:pt>
                <c:pt idx="43">
                  <c:v>-28.399999999999974</c:v>
                </c:pt>
              </c:numCache>
            </c:numRef>
          </c:val>
        </c:ser>
        <c:ser>
          <c:idx val="3"/>
          <c:order val="3"/>
          <c:tx>
            <c:strRef>
              <c:f>aggregated!$A$134:$B$134</c:f>
              <c:strCache>
                <c:ptCount val="1"/>
                <c:pt idx="0">
                  <c:v>dnf cc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aggregated!$K$134:$K$177</c:f>
              <c:numCache>
                <c:formatCode>General</c:formatCode>
                <c:ptCount val="44"/>
                <c:pt idx="0">
                  <c:v>-1.7</c:v>
                </c:pt>
                <c:pt idx="1">
                  <c:v>10.5</c:v>
                </c:pt>
                <c:pt idx="2">
                  <c:v>-40.5</c:v>
                </c:pt>
                <c:pt idx="3">
                  <c:v>-61.5</c:v>
                </c:pt>
                <c:pt idx="4">
                  <c:v>-25.4</c:v>
                </c:pt>
                <c:pt idx="5">
                  <c:v>-26.4</c:v>
                </c:pt>
                <c:pt idx="6">
                  <c:v>14.400000000000002</c:v>
                </c:pt>
                <c:pt idx="7">
                  <c:v>-45.5</c:v>
                </c:pt>
                <c:pt idx="8">
                  <c:v>-50.4</c:v>
                </c:pt>
                <c:pt idx="9">
                  <c:v>-18.100000000000001</c:v>
                </c:pt>
                <c:pt idx="10">
                  <c:v>-78.2</c:v>
                </c:pt>
                <c:pt idx="11">
                  <c:v>-66</c:v>
                </c:pt>
                <c:pt idx="12">
                  <c:v>-84.6</c:v>
                </c:pt>
                <c:pt idx="13">
                  <c:v>-17.699999999999992</c:v>
                </c:pt>
                <c:pt idx="14">
                  <c:v>2.6000000000000134</c:v>
                </c:pt>
                <c:pt idx="15">
                  <c:v>55.400000000000006</c:v>
                </c:pt>
                <c:pt idx="16">
                  <c:v>4.2000000000000028</c:v>
                </c:pt>
                <c:pt idx="17">
                  <c:v>-57.8</c:v>
                </c:pt>
                <c:pt idx="18">
                  <c:v>-25.199999999999996</c:v>
                </c:pt>
                <c:pt idx="19">
                  <c:v>-29.499999999999989</c:v>
                </c:pt>
                <c:pt idx="20">
                  <c:v>-26.399999999999988</c:v>
                </c:pt>
                <c:pt idx="21">
                  <c:v>-70.8</c:v>
                </c:pt>
                <c:pt idx="22">
                  <c:v>-75.3</c:v>
                </c:pt>
                <c:pt idx="23">
                  <c:v>-156.19999999999999</c:v>
                </c:pt>
                <c:pt idx="24">
                  <c:v>-139.19999999999999</c:v>
                </c:pt>
                <c:pt idx="25">
                  <c:v>-96.5</c:v>
                </c:pt>
                <c:pt idx="26">
                  <c:v>-131.69999999999999</c:v>
                </c:pt>
                <c:pt idx="27">
                  <c:v>-153.69999999999999</c:v>
                </c:pt>
                <c:pt idx="28">
                  <c:v>-105.8</c:v>
                </c:pt>
                <c:pt idx="29">
                  <c:v>-178.9</c:v>
                </c:pt>
                <c:pt idx="30">
                  <c:v>-93.399999999999977</c:v>
                </c:pt>
                <c:pt idx="31">
                  <c:v>-67.8</c:v>
                </c:pt>
                <c:pt idx="32">
                  <c:v>-63.4</c:v>
                </c:pt>
                <c:pt idx="33">
                  <c:v>11.80000000000002</c:v>
                </c:pt>
                <c:pt idx="34">
                  <c:v>-0.39999999999998126</c:v>
                </c:pt>
                <c:pt idx="35">
                  <c:v>17.90000000000002</c:v>
                </c:pt>
                <c:pt idx="36">
                  <c:v>45.100000000000023</c:v>
                </c:pt>
                <c:pt idx="37">
                  <c:v>35.800000000000026</c:v>
                </c:pt>
                <c:pt idx="38">
                  <c:v>-21.799999999999976</c:v>
                </c:pt>
                <c:pt idx="39">
                  <c:v>4.0000000000000275</c:v>
                </c:pt>
                <c:pt idx="40">
                  <c:v>-0.59999999999997478</c:v>
                </c:pt>
                <c:pt idx="41">
                  <c:v>-59.599999999999994</c:v>
                </c:pt>
                <c:pt idx="42">
                  <c:v>-45.599999999999994</c:v>
                </c:pt>
                <c:pt idx="43">
                  <c:v>-23.599999999999973</c:v>
                </c:pt>
              </c:numCache>
            </c:numRef>
          </c:val>
        </c:ser>
        <c:ser>
          <c:idx val="4"/>
          <c:order val="4"/>
          <c:tx>
            <c:strRef>
              <c:f>aggregated!$A$178:$B$178</c:f>
              <c:strCache>
                <c:ptCount val="1"/>
                <c:pt idx="0">
                  <c:v>enf historic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aggregated!$K$178:$K$221</c:f>
              <c:numCache>
                <c:formatCode>General</c:formatCode>
                <c:ptCount val="44"/>
                <c:pt idx="0">
                  <c:v>-6.9</c:v>
                </c:pt>
                <c:pt idx="1">
                  <c:v>13.1</c:v>
                </c:pt>
                <c:pt idx="2">
                  <c:v>-63.800000000000004</c:v>
                </c:pt>
                <c:pt idx="3">
                  <c:v>-106.4</c:v>
                </c:pt>
                <c:pt idx="4">
                  <c:v>-51.600000000000009</c:v>
                </c:pt>
                <c:pt idx="5">
                  <c:v>-73.100000000000009</c:v>
                </c:pt>
                <c:pt idx="6">
                  <c:v>-12.900000000000006</c:v>
                </c:pt>
                <c:pt idx="7">
                  <c:v>-55.500000000000007</c:v>
                </c:pt>
                <c:pt idx="8">
                  <c:v>-46.500000000000007</c:v>
                </c:pt>
                <c:pt idx="9">
                  <c:v>-18.400000000000006</c:v>
                </c:pt>
                <c:pt idx="10">
                  <c:v>-101.4</c:v>
                </c:pt>
                <c:pt idx="11">
                  <c:v>-126.30000000000001</c:v>
                </c:pt>
                <c:pt idx="12">
                  <c:v>-146.10000000000002</c:v>
                </c:pt>
                <c:pt idx="13">
                  <c:v>-66.100000000000009</c:v>
                </c:pt>
                <c:pt idx="14">
                  <c:v>-34.40000000000002</c:v>
                </c:pt>
                <c:pt idx="15">
                  <c:v>51.9</c:v>
                </c:pt>
                <c:pt idx="16">
                  <c:v>-9.100000000000021</c:v>
                </c:pt>
                <c:pt idx="17">
                  <c:v>-77.200000000000017</c:v>
                </c:pt>
                <c:pt idx="18">
                  <c:v>-34.700000000000017</c:v>
                </c:pt>
                <c:pt idx="19">
                  <c:v>-55.000000000000014</c:v>
                </c:pt>
                <c:pt idx="20">
                  <c:v>-45.600000000000016</c:v>
                </c:pt>
                <c:pt idx="21">
                  <c:v>-99.200000000000017</c:v>
                </c:pt>
                <c:pt idx="22">
                  <c:v>-75.700000000000017</c:v>
                </c:pt>
                <c:pt idx="23">
                  <c:v>-204.70000000000002</c:v>
                </c:pt>
                <c:pt idx="24">
                  <c:v>-194.60000000000002</c:v>
                </c:pt>
                <c:pt idx="25">
                  <c:v>-136.10000000000002</c:v>
                </c:pt>
                <c:pt idx="26">
                  <c:v>-167.3</c:v>
                </c:pt>
                <c:pt idx="27">
                  <c:v>-210.10000000000002</c:v>
                </c:pt>
                <c:pt idx="28">
                  <c:v>-171.60000000000002</c:v>
                </c:pt>
                <c:pt idx="29">
                  <c:v>-243.40000000000003</c:v>
                </c:pt>
                <c:pt idx="30">
                  <c:v>-124.90000000000003</c:v>
                </c:pt>
                <c:pt idx="31">
                  <c:v>-52.80000000000004</c:v>
                </c:pt>
                <c:pt idx="32">
                  <c:v>-31.900000000000031</c:v>
                </c:pt>
                <c:pt idx="33">
                  <c:v>61.699999999999974</c:v>
                </c:pt>
                <c:pt idx="34">
                  <c:v>48.099999999999973</c:v>
                </c:pt>
                <c:pt idx="35">
                  <c:v>24.399999999999952</c:v>
                </c:pt>
                <c:pt idx="36">
                  <c:v>74.899999999999963</c:v>
                </c:pt>
                <c:pt idx="37">
                  <c:v>6.8999999999999488</c:v>
                </c:pt>
                <c:pt idx="38">
                  <c:v>-63.500000000000057</c:v>
                </c:pt>
                <c:pt idx="39">
                  <c:v>-32.600000000000058</c:v>
                </c:pt>
                <c:pt idx="40">
                  <c:v>-21.500000000000057</c:v>
                </c:pt>
                <c:pt idx="41">
                  <c:v>-79.000000000000057</c:v>
                </c:pt>
                <c:pt idx="42">
                  <c:v>-69.000000000000057</c:v>
                </c:pt>
                <c:pt idx="43">
                  <c:v>-35.100000000000058</c:v>
                </c:pt>
              </c:numCache>
            </c:numRef>
          </c:val>
        </c:ser>
        <c:ser>
          <c:idx val="5"/>
          <c:order val="5"/>
          <c:tx>
            <c:strRef>
              <c:f>aggregated!$A$222:$B$222</c:f>
              <c:strCache>
                <c:ptCount val="1"/>
                <c:pt idx="0">
                  <c:v>enf cc</c:v>
                </c:pt>
              </c:strCache>
            </c:strRef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cat>
            <c:numRef>
              <c:f>aggregated!$C$222:$C$265</c:f>
              <c:numCache>
                <c:formatCode>General</c:formatCode>
                <c:ptCount val="44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</c:numCache>
            </c:numRef>
          </c:cat>
          <c:val>
            <c:numRef>
              <c:f>aggregated!$K$222:$K$265</c:f>
              <c:numCache>
                <c:formatCode>General</c:formatCode>
                <c:ptCount val="44"/>
                <c:pt idx="0">
                  <c:v>-7.2</c:v>
                </c:pt>
                <c:pt idx="1">
                  <c:v>11.400000000000002</c:v>
                </c:pt>
                <c:pt idx="2">
                  <c:v>-87.8</c:v>
                </c:pt>
                <c:pt idx="3">
                  <c:v>-135</c:v>
                </c:pt>
                <c:pt idx="4">
                  <c:v>-47.7</c:v>
                </c:pt>
                <c:pt idx="5">
                  <c:v>-71.599999999999994</c:v>
                </c:pt>
                <c:pt idx="6">
                  <c:v>-12.500000000000002</c:v>
                </c:pt>
                <c:pt idx="7">
                  <c:v>-64.5</c:v>
                </c:pt>
                <c:pt idx="8">
                  <c:v>-52.2</c:v>
                </c:pt>
                <c:pt idx="9">
                  <c:v>-12.600000000000001</c:v>
                </c:pt>
                <c:pt idx="10">
                  <c:v>-111.4</c:v>
                </c:pt>
                <c:pt idx="11">
                  <c:v>-135.1</c:v>
                </c:pt>
                <c:pt idx="12">
                  <c:v>-151.9</c:v>
                </c:pt>
                <c:pt idx="13">
                  <c:v>-46</c:v>
                </c:pt>
                <c:pt idx="14">
                  <c:v>-9.1000000000000014</c:v>
                </c:pt>
                <c:pt idx="15">
                  <c:v>98.800000000000011</c:v>
                </c:pt>
                <c:pt idx="16">
                  <c:v>19.200000000000017</c:v>
                </c:pt>
                <c:pt idx="17">
                  <c:v>-59.800000000000004</c:v>
                </c:pt>
                <c:pt idx="18">
                  <c:v>0.70000000000001705</c:v>
                </c:pt>
                <c:pt idx="19">
                  <c:v>-41.5</c:v>
                </c:pt>
                <c:pt idx="20">
                  <c:v>-24.599999999999987</c:v>
                </c:pt>
                <c:pt idx="21">
                  <c:v>-106.19999999999999</c:v>
                </c:pt>
                <c:pt idx="22">
                  <c:v>-77.5</c:v>
                </c:pt>
                <c:pt idx="23">
                  <c:v>-236.2</c:v>
                </c:pt>
                <c:pt idx="24">
                  <c:v>-226.7</c:v>
                </c:pt>
                <c:pt idx="25">
                  <c:v>-132.79999999999998</c:v>
                </c:pt>
                <c:pt idx="26">
                  <c:v>-183.5</c:v>
                </c:pt>
                <c:pt idx="27">
                  <c:v>-209.7</c:v>
                </c:pt>
                <c:pt idx="28">
                  <c:v>-178.1</c:v>
                </c:pt>
                <c:pt idx="29">
                  <c:v>-269.3</c:v>
                </c:pt>
                <c:pt idx="30">
                  <c:v>-148.60000000000002</c:v>
                </c:pt>
                <c:pt idx="31">
                  <c:v>-45.40000000000002</c:v>
                </c:pt>
                <c:pt idx="32">
                  <c:v>-27.700000000000021</c:v>
                </c:pt>
                <c:pt idx="33">
                  <c:v>85.5</c:v>
                </c:pt>
                <c:pt idx="34">
                  <c:v>73.399999999999991</c:v>
                </c:pt>
                <c:pt idx="35">
                  <c:v>46.800000000000004</c:v>
                </c:pt>
                <c:pt idx="36">
                  <c:v>110.1</c:v>
                </c:pt>
                <c:pt idx="37">
                  <c:v>12.600000000000001</c:v>
                </c:pt>
                <c:pt idx="38">
                  <c:v>-68</c:v>
                </c:pt>
                <c:pt idx="39">
                  <c:v>-17.700000000000003</c:v>
                </c:pt>
                <c:pt idx="40">
                  <c:v>-7.3000000000000025</c:v>
                </c:pt>
                <c:pt idx="41">
                  <c:v>-75.599999999999994</c:v>
                </c:pt>
                <c:pt idx="42">
                  <c:v>-62.5</c:v>
                </c:pt>
                <c:pt idx="43">
                  <c:v>-21.799999999999986</c:v>
                </c:pt>
              </c:numCache>
            </c:numRef>
          </c:val>
        </c:ser>
        <c:marker val="1"/>
        <c:axId val="61885056"/>
        <c:axId val="61895424"/>
      </c:lineChart>
      <c:catAx>
        <c:axId val="618850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Year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1895424"/>
        <c:crosses val="autoZero"/>
        <c:auto val="1"/>
        <c:lblAlgn val="ctr"/>
        <c:lblOffset val="100"/>
      </c:catAx>
      <c:valAx>
        <c:axId val="618954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Cumulative</a:t>
                </a:r>
                <a:r>
                  <a:rPr lang="en-US" sz="1400" baseline="0"/>
                  <a:t> NBP</a:t>
                </a:r>
                <a:r>
                  <a:rPr lang="en-US" sz="1400"/>
                  <a:t> (g C m</a:t>
                </a:r>
                <a:r>
                  <a:rPr lang="en-US" sz="1400" baseline="30000"/>
                  <a:t>-2</a:t>
                </a:r>
                <a:r>
                  <a:rPr lang="en-US" sz="1400"/>
                  <a:t> yr</a:t>
                </a:r>
                <a:r>
                  <a:rPr lang="en-US" sz="1400" baseline="30000"/>
                  <a:t>-1</a:t>
                </a:r>
                <a:r>
                  <a:rPr lang="en-US" sz="1400"/>
                  <a:t>)</a:t>
                </a:r>
              </a:p>
            </c:rich>
          </c:tx>
          <c:layout>
            <c:manualLayout>
              <c:xMode val="edge"/>
              <c:yMode val="edge"/>
              <c:x val="1.244655737402308E-2"/>
              <c:y val="0.1354257515196222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1885056"/>
        <c:crosses val="autoZero"/>
        <c:crossBetween val="between"/>
      </c:valAx>
    </c:plotArea>
    <c:legend>
      <c:legendPos val="b"/>
      <c:layout/>
    </c:legend>
    <c:plotVisOnly val="1"/>
  </c:chart>
  <c:spPr>
    <a:solidFill>
      <a:prstClr val="white"/>
    </a:solidFill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146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096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879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517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96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297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949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392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820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312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89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5013E-1BCF-43B9-AFF3-E0FEBB3C94C9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4A9A4-06A9-46EF-9AB0-B77F7A88B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613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tsg.umt.edu/project/biome-bgc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/>
              <a:t>Biome-BGC: Overview</a:t>
            </a:r>
            <a:endParaRPr lang="en-US" sz="36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Model Name/Host Institution/URL</a:t>
            </a:r>
          </a:p>
          <a:p>
            <a:pPr lvl="1"/>
            <a:r>
              <a:rPr lang="en-US" dirty="0" smtClean="0"/>
              <a:t>Biome-BGC, NTSG University of Montana</a:t>
            </a:r>
          </a:p>
          <a:p>
            <a:pPr lvl="1"/>
            <a:r>
              <a:rPr lang="en-US" dirty="0" smtClean="0">
                <a:hlinkClick r:id="rId2"/>
              </a:rPr>
              <a:t>http://www.ntsg.umt.edu/project/biome-bgc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b="1" dirty="0" smtClean="0"/>
              <a:t>Domain/Objective</a:t>
            </a:r>
          </a:p>
          <a:p>
            <a:pPr lvl="1"/>
            <a:r>
              <a:rPr lang="en-US" dirty="0" smtClean="0"/>
              <a:t>Biome-BGC </a:t>
            </a:r>
            <a:r>
              <a:rPr lang="en-US" dirty="0"/>
              <a:t>is a computer model that simulates the storage and fluxes of water, carbon, and nitrogen within the vegetation, litter, and soil components of a terrestrial ecosystem </a:t>
            </a:r>
            <a:endParaRPr lang="en-US" dirty="0" smtClean="0"/>
          </a:p>
          <a:p>
            <a:r>
              <a:rPr lang="en-US" b="1" dirty="0" smtClean="0"/>
              <a:t>Key Assumptions</a:t>
            </a:r>
          </a:p>
          <a:p>
            <a:pPr lvl="1"/>
            <a:r>
              <a:rPr lang="en-US" dirty="0" smtClean="0"/>
              <a:t>Species and individual plants not defined</a:t>
            </a:r>
          </a:p>
          <a:p>
            <a:pPr lvl="1"/>
            <a:r>
              <a:rPr lang="en-US" i="1" dirty="0" smtClean="0"/>
              <a:t>Ecosystem</a:t>
            </a:r>
            <a:r>
              <a:rPr lang="en-US" dirty="0" smtClean="0"/>
              <a:t> LAI is a key variable</a:t>
            </a:r>
          </a:p>
          <a:p>
            <a:pPr lvl="1"/>
            <a:r>
              <a:rPr lang="en-US" dirty="0" smtClean="0"/>
              <a:t>Simple N budget</a:t>
            </a:r>
          </a:p>
          <a:p>
            <a:pPr lvl="1"/>
            <a:r>
              <a:rPr lang="en-US" dirty="0" smtClean="0"/>
              <a:t>Spin-up to a steady state</a:t>
            </a:r>
          </a:p>
          <a:p>
            <a:r>
              <a:rPr lang="en-US" b="1" dirty="0" smtClean="0"/>
              <a:t>Temporal/Spatial Scale</a:t>
            </a:r>
          </a:p>
          <a:p>
            <a:pPr lvl="1"/>
            <a:r>
              <a:rPr lang="en-US" dirty="0" smtClean="0"/>
              <a:t>Daily </a:t>
            </a:r>
            <a:r>
              <a:rPr lang="en-US" dirty="0" err="1" smtClean="0"/>
              <a:t>timestep</a:t>
            </a:r>
            <a:endParaRPr lang="en-US" dirty="0" smtClean="0"/>
          </a:p>
          <a:p>
            <a:pPr lvl="1"/>
            <a:r>
              <a:rPr lang="en-US" dirty="0" smtClean="0"/>
              <a:t>Spatially undefined so can be computed for any area with a gridded computation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781800" y="6642556"/>
            <a:ext cx="2362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http://imgkid.com/forest-landscape-photos.shtml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="" val="9103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940" y="4038600"/>
            <a:ext cx="596806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/>
              <a:t>Biome-BGC: Inputs, Outputs, and Flowchart</a:t>
            </a:r>
            <a:endParaRPr lang="en-US" sz="3600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5938" t="18751" r="56562" b="10937"/>
          <a:stretch>
            <a:fillRect/>
          </a:stretch>
        </p:blipFill>
        <p:spPr bwMode="auto">
          <a:xfrm>
            <a:off x="3886200" y="6096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6482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2000" b="1" dirty="0" smtClean="0"/>
              <a:t>Input Drivers (daily)</a:t>
            </a:r>
          </a:p>
          <a:p>
            <a:r>
              <a:rPr lang="en-US" sz="1400" dirty="0" smtClean="0"/>
              <a:t>Climate</a:t>
            </a:r>
            <a:endParaRPr lang="en-US" sz="900" dirty="0" smtClean="0"/>
          </a:p>
          <a:p>
            <a:pPr lvl="1"/>
            <a:r>
              <a:rPr lang="en-US" sz="1200" dirty="0" smtClean="0"/>
              <a:t>Temperature (min, max , mean daylight)</a:t>
            </a:r>
            <a:endParaRPr lang="en-US" sz="1200" dirty="0"/>
          </a:p>
          <a:p>
            <a:pPr lvl="1"/>
            <a:r>
              <a:rPr lang="en-US" sz="1200" dirty="0" smtClean="0"/>
              <a:t>Total precipitation </a:t>
            </a:r>
            <a:endParaRPr lang="en-US" sz="1200" dirty="0"/>
          </a:p>
          <a:p>
            <a:pPr lvl="1"/>
            <a:r>
              <a:rPr lang="en-US" sz="1200" dirty="0" smtClean="0"/>
              <a:t>Vapor pressure deficit </a:t>
            </a:r>
            <a:endParaRPr lang="en-US" sz="1200" dirty="0"/>
          </a:p>
          <a:p>
            <a:r>
              <a:rPr lang="en-US" sz="1400" dirty="0" smtClean="0"/>
              <a:t>Incoming radiation</a:t>
            </a:r>
          </a:p>
          <a:p>
            <a:pPr lvl="1"/>
            <a:r>
              <a:rPr lang="en-US" sz="1200" dirty="0" smtClean="0"/>
              <a:t>Average daylight shortwave </a:t>
            </a:r>
            <a:r>
              <a:rPr lang="en-US" sz="1200" dirty="0"/>
              <a:t>radiant flux </a:t>
            </a:r>
            <a:r>
              <a:rPr lang="en-US" sz="1200" dirty="0" smtClean="0"/>
              <a:t>density</a:t>
            </a:r>
            <a:endParaRPr lang="en-US" sz="1200" dirty="0"/>
          </a:p>
          <a:p>
            <a:pPr lvl="1"/>
            <a:r>
              <a:rPr lang="en-US" sz="1200" dirty="0" err="1" smtClean="0"/>
              <a:t>Daylength</a:t>
            </a:r>
            <a:endParaRPr lang="en-US" sz="1200" dirty="0"/>
          </a:p>
          <a:p>
            <a:endParaRPr lang="en-US" sz="900" dirty="0" smtClean="0"/>
          </a:p>
          <a:p>
            <a:pPr marL="0" indent="0">
              <a:buNone/>
            </a:pPr>
            <a:r>
              <a:rPr lang="en-US" sz="2000" b="1" dirty="0" smtClean="0"/>
              <a:t>Key Outputs</a:t>
            </a:r>
          </a:p>
          <a:p>
            <a:r>
              <a:rPr lang="en-US" sz="1400" dirty="0" smtClean="0"/>
              <a:t>Daily water budget</a:t>
            </a:r>
          </a:p>
          <a:p>
            <a:pPr lvl="1"/>
            <a:r>
              <a:rPr lang="en-US" sz="1200" dirty="0" smtClean="0"/>
              <a:t>Daily soil water</a:t>
            </a:r>
          </a:p>
          <a:p>
            <a:pPr lvl="1"/>
            <a:r>
              <a:rPr lang="en-US" sz="1200" dirty="0" smtClean="0"/>
              <a:t>Snowmelt</a:t>
            </a:r>
          </a:p>
          <a:p>
            <a:pPr lvl="1"/>
            <a:r>
              <a:rPr lang="en-US" sz="1200" dirty="0" smtClean="0"/>
              <a:t>Evaporation</a:t>
            </a:r>
          </a:p>
          <a:p>
            <a:pPr lvl="1"/>
            <a:r>
              <a:rPr lang="en-US" sz="1200" dirty="0" smtClean="0"/>
              <a:t>Transpiration</a:t>
            </a:r>
          </a:p>
          <a:p>
            <a:r>
              <a:rPr lang="en-US" sz="1400" dirty="0" smtClean="0"/>
              <a:t>Daily carbon budget</a:t>
            </a:r>
          </a:p>
          <a:p>
            <a:pPr lvl="1"/>
            <a:r>
              <a:rPr lang="en-US" sz="1200" dirty="0" smtClean="0"/>
              <a:t>Photosynthesis</a:t>
            </a:r>
          </a:p>
          <a:p>
            <a:pPr lvl="1"/>
            <a:r>
              <a:rPr lang="en-US" sz="1200" dirty="0" smtClean="0"/>
              <a:t>Maintenance respiration</a:t>
            </a:r>
          </a:p>
          <a:p>
            <a:pPr lvl="1"/>
            <a:r>
              <a:rPr lang="en-US" sz="1200" dirty="0" smtClean="0"/>
              <a:t>Decomposition</a:t>
            </a:r>
          </a:p>
          <a:p>
            <a:r>
              <a:rPr lang="en-US" sz="1400" dirty="0" smtClean="0"/>
              <a:t>Yearly carbon budget</a:t>
            </a:r>
          </a:p>
          <a:p>
            <a:pPr lvl="1"/>
            <a:r>
              <a:rPr lang="en-US" sz="1200" dirty="0" smtClean="0"/>
              <a:t>Allocation</a:t>
            </a:r>
          </a:p>
          <a:p>
            <a:pPr lvl="1"/>
            <a:r>
              <a:rPr lang="en-US" sz="1200" dirty="0" smtClean="0"/>
              <a:t>Plant growth</a:t>
            </a:r>
          </a:p>
          <a:p>
            <a:pPr lvl="1"/>
            <a:r>
              <a:rPr lang="en-US" sz="1200" dirty="0" smtClean="0"/>
              <a:t>Litter turnover</a:t>
            </a:r>
          </a:p>
          <a:p>
            <a:pPr lvl="1"/>
            <a:r>
              <a:rPr lang="en-US" sz="1200" dirty="0" smtClean="0"/>
              <a:t>Mortality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5661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81401"/>
            <a:ext cx="306425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09686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/>
              <a:t>Biome-BGC: Testing and Applications</a:t>
            </a:r>
            <a:endParaRPr lang="en-US" sz="36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050268" y="5864423"/>
            <a:ext cx="2431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Chirici</a:t>
            </a:r>
            <a:r>
              <a:rPr lang="en-US" sz="1400" dirty="0" smtClean="0"/>
              <a:t> et al. 2015, </a:t>
            </a:r>
            <a:r>
              <a:rPr lang="en-US" sz="1400" i="1" dirty="0" err="1" smtClean="0"/>
              <a:t>Eur</a:t>
            </a:r>
            <a:r>
              <a:rPr lang="en-US" sz="1400" i="1" dirty="0" smtClean="0"/>
              <a:t> J For Res</a:t>
            </a:r>
            <a:endParaRPr lang="en-US" sz="14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6932" t="12743" r="67813" b="49219"/>
          <a:stretch>
            <a:fillRect/>
          </a:stretch>
        </p:blipFill>
        <p:spPr bwMode="auto">
          <a:xfrm>
            <a:off x="3276600" y="857608"/>
            <a:ext cx="3505200" cy="3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 l="16875" t="15625" r="59062" b="13281"/>
          <a:stretch>
            <a:fillRect/>
          </a:stretch>
        </p:blipFill>
        <p:spPr bwMode="auto">
          <a:xfrm>
            <a:off x="6113585" y="2359223"/>
            <a:ext cx="303041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00400" y="4343400"/>
            <a:ext cx="2852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Petritsch</a:t>
            </a:r>
            <a:r>
              <a:rPr lang="en-US" sz="1400" dirty="0" smtClean="0"/>
              <a:t> et al. 2007, </a:t>
            </a:r>
            <a:r>
              <a:rPr lang="en-US" sz="1400" i="1" dirty="0" smtClean="0"/>
              <a:t>For Ecol </a:t>
            </a:r>
            <a:r>
              <a:rPr lang="en-US" sz="1400" i="1" dirty="0" err="1" smtClean="0"/>
              <a:t>Manag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xmlns="" val="5448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/>
              <a:t>Biome-BGC: Running the Model</a:t>
            </a:r>
            <a:endParaRPr lang="en-US" sz="3600" u="sng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57500" t="23438" r="21250" b="9375"/>
          <a:stretch>
            <a:fillRect/>
          </a:stretch>
        </p:blipFill>
        <p:spPr bwMode="auto">
          <a:xfrm>
            <a:off x="152400" y="838200"/>
            <a:ext cx="307280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64375" t="20313" r="11563" b="17188"/>
          <a:stretch>
            <a:fillRect/>
          </a:stretch>
        </p:blipFill>
        <p:spPr bwMode="auto">
          <a:xfrm>
            <a:off x="1066800" y="1828800"/>
            <a:ext cx="308038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5625" t="13281" r="17188" b="24219"/>
          <a:stretch>
            <a:fillRect/>
          </a:stretch>
        </p:blipFill>
        <p:spPr bwMode="auto">
          <a:xfrm>
            <a:off x="1905000" y="2667000"/>
            <a:ext cx="4143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52187" t="27344" r="21563" b="41406"/>
          <a:stretch>
            <a:fillRect/>
          </a:stretch>
        </p:blipFill>
        <p:spPr bwMode="auto">
          <a:xfrm>
            <a:off x="4343400" y="8382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48400" y="3200400"/>
            <a:ext cx="287431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Hiccups for the newbie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Old, limited user guide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Command line interface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Ecosystem-level parameters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IDL, now ASCII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Spin-up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LAI??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/>
              <a:t>Biome-BGC: Model Exercise</a:t>
            </a:r>
            <a:endParaRPr lang="en-US" sz="3600" u="sng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838200"/>
          <a:ext cx="4572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572000" y="838200"/>
          <a:ext cx="4572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0625" t="13281" r="53125" b="52344"/>
          <a:stretch>
            <a:fillRect/>
          </a:stretch>
        </p:blipFill>
        <p:spPr bwMode="auto">
          <a:xfrm>
            <a:off x="1447800" y="4648200"/>
            <a:ext cx="640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10371</TotalTime>
  <Words>225</Words>
  <Application>Microsoft Office PowerPoint</Application>
  <PresentationFormat>On-screen Show (4:3)</PresentationFormat>
  <Paragraphs>58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Biome-BGC: Overview</vt:lpstr>
      <vt:lpstr>Biome-BGC: Inputs, Outputs, and Flowchart</vt:lpstr>
      <vt:lpstr>Biome-BGC: Testing and Applications</vt:lpstr>
      <vt:lpstr>Biome-BGC: Running the Model</vt:lpstr>
      <vt:lpstr>Biome-BGC: Model Exercise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ECOSYSTEM MODEL EVALUATION TEMPLATE</dc:title>
  <dc:creator>Steve Running</dc:creator>
  <cp:lastModifiedBy>justin.crotteau</cp:lastModifiedBy>
  <cp:revision>31</cp:revision>
  <dcterms:created xsi:type="dcterms:W3CDTF">2014-01-22T21:27:55Z</dcterms:created>
  <dcterms:modified xsi:type="dcterms:W3CDTF">2015-03-23T16:29:31Z</dcterms:modified>
</cp:coreProperties>
</file>