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8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D81AAA2-6206-A24E-982B-E7AF7F11E5BC}" type="datetimeFigureOut">
              <a:rPr lang="en-US" smtClean="0"/>
              <a:t>5/13/15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E263BD2-2140-8D4A-B954-4E42076EA00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AAA2-6206-A24E-982B-E7AF7F11E5BC}" type="datetimeFigureOut">
              <a:rPr lang="en-US" smtClean="0"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3BD2-2140-8D4A-B954-4E42076EA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AAA2-6206-A24E-982B-E7AF7F11E5BC}" type="datetimeFigureOut">
              <a:rPr lang="en-US" smtClean="0"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3BD2-2140-8D4A-B954-4E42076EA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AAA2-6206-A24E-982B-E7AF7F11E5BC}" type="datetimeFigureOut">
              <a:rPr lang="en-US" smtClean="0"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3BD2-2140-8D4A-B954-4E42076EA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AAA2-6206-A24E-982B-E7AF7F11E5BC}" type="datetimeFigureOut">
              <a:rPr lang="en-US" smtClean="0"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3BD2-2140-8D4A-B954-4E42076EA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AAA2-6206-A24E-982B-E7AF7F11E5BC}" type="datetimeFigureOut">
              <a:rPr lang="en-US" smtClean="0"/>
              <a:t>5/13/15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3BD2-2140-8D4A-B954-4E42076EA0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AAA2-6206-A24E-982B-E7AF7F11E5BC}" type="datetimeFigureOut">
              <a:rPr lang="en-US" smtClean="0"/>
              <a:t>5/13/15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3BD2-2140-8D4A-B954-4E42076EA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AAA2-6206-A24E-982B-E7AF7F11E5BC}" type="datetimeFigureOut">
              <a:rPr lang="en-US" smtClean="0"/>
              <a:t>5/13/15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3BD2-2140-8D4A-B954-4E42076EA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AAA2-6206-A24E-982B-E7AF7F11E5BC}" type="datetimeFigureOut">
              <a:rPr lang="en-US" smtClean="0"/>
              <a:t>5/13/15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3BD2-2140-8D4A-B954-4E42076EA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AAA2-6206-A24E-982B-E7AF7F11E5BC}" type="datetimeFigureOut">
              <a:rPr lang="en-US" smtClean="0"/>
              <a:t>5/13/15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3BD2-2140-8D4A-B954-4E42076EA00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AAA2-6206-A24E-982B-E7AF7F11E5BC}" type="datetimeFigureOut">
              <a:rPr lang="en-US" smtClean="0"/>
              <a:t>5/13/15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3BD2-2140-8D4A-B954-4E42076EA0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D81AAA2-6206-A24E-982B-E7AF7F11E5BC}" type="datetimeFigureOut">
              <a:rPr lang="en-US" smtClean="0"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E263BD2-2140-8D4A-B954-4E42076EA0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Modeling</a:t>
            </a:r>
            <a:r>
              <a:rPr lang="en-US" dirty="0" smtClean="0"/>
              <a:t> </a:t>
            </a:r>
            <a:r>
              <a:rPr lang="en-US" dirty="0" smtClean="0"/>
              <a:t>Invasive </a:t>
            </a:r>
            <a:r>
              <a:rPr lang="en-US" dirty="0" smtClean="0"/>
              <a:t>Plant Spread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Fulton-Beale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232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790" y="148460"/>
            <a:ext cx="7024744" cy="1143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1708" r="1708"/>
          <a:stretch>
            <a:fillRect/>
          </a:stretch>
        </p:blipFill>
        <p:spPr/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9300" y="3416300"/>
            <a:ext cx="25400" cy="12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149" y="1825383"/>
            <a:ext cx="7500301" cy="4153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654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790" y="14846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1531"/>
            <a:ext cx="6777317" cy="411175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Rate of </a:t>
            </a:r>
            <a:r>
              <a:rPr lang="en-US" dirty="0" smtClean="0">
                <a:solidFill>
                  <a:schemeClr val="tx1"/>
                </a:solidFill>
              </a:rPr>
              <a:t>spread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Probability of occurrence in a cell at the next time step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Map displaying probabilities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121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790" y="14846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Invasive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1531"/>
            <a:ext cx="6777317" cy="3508977"/>
          </a:xfrm>
        </p:spPr>
        <p:txBody>
          <a:bodyPr/>
          <a:lstStyle/>
          <a:p>
            <a:r>
              <a:rPr lang="en-US" dirty="0" smtClean="0"/>
              <a:t>Major problem for land managers</a:t>
            </a:r>
          </a:p>
          <a:p>
            <a:r>
              <a:rPr lang="en-US" dirty="0" smtClean="0"/>
              <a:t>Negative ecological impacts</a:t>
            </a:r>
          </a:p>
          <a:p>
            <a:pPr lvl="1"/>
            <a:r>
              <a:rPr lang="en-US" dirty="0" smtClean="0"/>
              <a:t>Reduce biodiversity</a:t>
            </a:r>
          </a:p>
          <a:p>
            <a:pPr lvl="1"/>
            <a:r>
              <a:rPr lang="en-US" dirty="0" smtClean="0"/>
              <a:t>Alter ecosystem structure and function</a:t>
            </a:r>
          </a:p>
          <a:p>
            <a:r>
              <a:rPr lang="en-US" dirty="0" smtClean="0"/>
              <a:t>Economic impacts</a:t>
            </a:r>
          </a:p>
          <a:p>
            <a:pPr lvl="1"/>
            <a:r>
              <a:rPr lang="en-US" dirty="0" smtClean="0"/>
              <a:t>$137 billion in US (Runyon et al. 2012)</a:t>
            </a:r>
          </a:p>
        </p:txBody>
      </p:sp>
    </p:spTree>
    <p:extLst>
      <p:ext uri="{BB962C8B-B14F-4D97-AF65-F5344CB8AC3E}">
        <p14:creationId xmlns:p14="http://schemas.microsoft.com/office/powerpoint/2010/main" val="2591799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790" y="14846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1531"/>
            <a:ext cx="6777317" cy="3508977"/>
          </a:xfrm>
        </p:spPr>
        <p:txBody>
          <a:bodyPr/>
          <a:lstStyle/>
          <a:p>
            <a:r>
              <a:rPr lang="en-US" dirty="0"/>
              <a:t>Prevention is best</a:t>
            </a:r>
          </a:p>
          <a:p>
            <a:pPr lvl="1"/>
            <a:r>
              <a:rPr lang="en-US" dirty="0"/>
              <a:t>Once established, </a:t>
            </a:r>
            <a:r>
              <a:rPr lang="en-US" dirty="0" err="1"/>
              <a:t>invasives</a:t>
            </a:r>
            <a:r>
              <a:rPr lang="en-US" dirty="0"/>
              <a:t> are difficult to </a:t>
            </a:r>
            <a:r>
              <a:rPr lang="en-US" dirty="0" smtClean="0"/>
              <a:t>control</a:t>
            </a:r>
          </a:p>
          <a:p>
            <a:r>
              <a:rPr lang="en-US" dirty="0" smtClean="0"/>
              <a:t>Invasion </a:t>
            </a:r>
            <a:r>
              <a:rPr lang="en-US" dirty="0"/>
              <a:t>biology is not well understood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Which plants will become invasive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No good rules or </a:t>
            </a:r>
            <a:r>
              <a:rPr lang="en-US" dirty="0" smtClean="0">
                <a:solidFill>
                  <a:schemeClr val="tx1"/>
                </a:solidFill>
              </a:rPr>
              <a:t>generalities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Prevent spread of known </a:t>
            </a:r>
            <a:r>
              <a:rPr lang="en-US" dirty="0" err="1" smtClean="0">
                <a:solidFill>
                  <a:schemeClr val="tx1"/>
                </a:solidFill>
              </a:rPr>
              <a:t>invasives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541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790" y="14846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1531"/>
            <a:ext cx="6777317" cy="4111756"/>
          </a:xfrm>
        </p:spPr>
        <p:txBody>
          <a:bodyPr/>
          <a:lstStyle/>
          <a:p>
            <a:r>
              <a:rPr lang="en-US" dirty="0"/>
              <a:t>CLIMEX</a:t>
            </a:r>
          </a:p>
          <a:p>
            <a:pPr lvl="1"/>
            <a:r>
              <a:rPr lang="en-US" sz="2000" dirty="0"/>
              <a:t>Works well</a:t>
            </a:r>
          </a:p>
          <a:p>
            <a:pPr lvl="1"/>
            <a:r>
              <a:rPr lang="en-US" sz="2000" dirty="0"/>
              <a:t>Expensive</a:t>
            </a:r>
          </a:p>
          <a:p>
            <a:r>
              <a:rPr lang="en-US" dirty="0"/>
              <a:t>Species distribution models</a:t>
            </a:r>
          </a:p>
          <a:p>
            <a:pPr lvl="1"/>
            <a:r>
              <a:rPr lang="en-US" sz="2000" dirty="0"/>
              <a:t>No biological characteristics</a:t>
            </a:r>
          </a:p>
          <a:p>
            <a:pPr lvl="1"/>
            <a:r>
              <a:rPr lang="en-US" sz="2000" dirty="0"/>
              <a:t>Requires extensive data</a:t>
            </a:r>
          </a:p>
          <a:p>
            <a:r>
              <a:rPr lang="en-US" dirty="0"/>
              <a:t>Habitat Suitability Models</a:t>
            </a:r>
          </a:p>
          <a:p>
            <a:pPr lvl="1"/>
            <a:r>
              <a:rPr lang="en-US" sz="2000" dirty="0"/>
              <a:t>No biological characteristics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Mathematical models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Complex, not easy to run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165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790" y="14846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1531"/>
            <a:ext cx="6777317" cy="411175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Create a management-oriented model to predict spread of invasive </a:t>
            </a:r>
            <a:r>
              <a:rPr lang="en-US" dirty="0" smtClean="0">
                <a:solidFill>
                  <a:schemeClr val="tx1"/>
                </a:solidFill>
              </a:rPr>
              <a:t>plants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Assist management of known </a:t>
            </a:r>
            <a:r>
              <a:rPr lang="en-US" dirty="0" err="1" smtClean="0">
                <a:solidFill>
                  <a:schemeClr val="tx1"/>
                </a:solidFill>
              </a:rPr>
              <a:t>invasives</a:t>
            </a:r>
            <a:r>
              <a:rPr lang="en-US" dirty="0" smtClean="0">
                <a:solidFill>
                  <a:schemeClr val="tx1"/>
                </a:solidFill>
              </a:rPr>
              <a:t> by modeling whether a species will spread into an area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Prioritize management of infestations by modeling rate of spread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127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790" y="14846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1531"/>
            <a:ext cx="6777317" cy="411175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Calculate probabilities of invasive plant spread to adjacent areas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Assumptions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Species of interest is present in the region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Species biological characteristics well understood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Scale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Yearly time step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Spatial </a:t>
            </a:r>
            <a:r>
              <a:rPr lang="en-US" dirty="0" smtClean="0">
                <a:solidFill>
                  <a:schemeClr val="tx1"/>
                </a:solidFill>
              </a:rPr>
              <a:t>scale = user defined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008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790" y="148460"/>
            <a:ext cx="7024744" cy="1143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30" b="10189"/>
          <a:stretch/>
        </p:blipFill>
        <p:spPr>
          <a:xfrm>
            <a:off x="452790" y="1291460"/>
            <a:ext cx="8155754" cy="4713698"/>
          </a:xfrm>
        </p:spPr>
      </p:pic>
    </p:spTree>
    <p:extLst>
      <p:ext uri="{BB962C8B-B14F-4D97-AF65-F5344CB8AC3E}">
        <p14:creationId xmlns:p14="http://schemas.microsoft.com/office/powerpoint/2010/main" val="1475903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Content Placeholder 3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7945" b="-6469"/>
          <a:stretch/>
        </p:blipFill>
        <p:spPr>
          <a:xfrm>
            <a:off x="458677" y="1103709"/>
            <a:ext cx="8072407" cy="4895735"/>
          </a:xfrm>
        </p:spPr>
      </p:pic>
    </p:spTree>
    <p:extLst>
      <p:ext uri="{BB962C8B-B14F-4D97-AF65-F5344CB8AC3E}">
        <p14:creationId xmlns:p14="http://schemas.microsoft.com/office/powerpoint/2010/main" val="478971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790" y="148460"/>
            <a:ext cx="7024744" cy="1143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1708" r="1708"/>
          <a:stretch>
            <a:fillRect/>
          </a:stretch>
        </p:blipFill>
        <p:spPr/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9300" y="3416300"/>
            <a:ext cx="25400" cy="12700"/>
          </a:xfrm>
          <a:prstGeom prst="rect">
            <a:avLst/>
          </a:prstGeom>
        </p:spPr>
      </p:pic>
      <p:pic>
        <p:nvPicPr>
          <p:cNvPr id="6" name="Picture 5" descr="Screen Shot 2015-05-13 at 12.05.29 A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9"/>
          <a:stretch/>
        </p:blipFill>
        <p:spPr>
          <a:xfrm>
            <a:off x="468443" y="949786"/>
            <a:ext cx="8232513" cy="4933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078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664</TotalTime>
  <Words>189</Words>
  <Application>Microsoft Macintosh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Modeling Invasive Plant Spread </vt:lpstr>
      <vt:lpstr>Invasive Plants</vt:lpstr>
      <vt:lpstr>Management</vt:lpstr>
      <vt:lpstr>Models</vt:lpstr>
      <vt:lpstr>Objectives</vt:lpstr>
      <vt:lpstr>Domain</vt:lpstr>
      <vt:lpstr>PowerPoint Presentation</vt:lpstr>
      <vt:lpstr>PowerPoint Presentation</vt:lpstr>
      <vt:lpstr>PowerPoint Presentation</vt:lpstr>
      <vt:lpstr>PowerPoint Presentation</vt:lpstr>
      <vt:lpstr>Outputs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Plant Invasions: something clever</dc:title>
  <dc:creator>David</dc:creator>
  <cp:lastModifiedBy>David</cp:lastModifiedBy>
  <cp:revision>24</cp:revision>
  <dcterms:created xsi:type="dcterms:W3CDTF">2015-05-12T23:36:51Z</dcterms:created>
  <dcterms:modified xsi:type="dcterms:W3CDTF">2015-05-13T16:37:36Z</dcterms:modified>
</cp:coreProperties>
</file>