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3"/>
  </p:notesMasterIdLst>
  <p:sldIdLst>
    <p:sldId id="256" r:id="rId2"/>
    <p:sldId id="261" r:id="rId3"/>
    <p:sldId id="258" r:id="rId4"/>
    <p:sldId id="259" r:id="rId5"/>
    <p:sldId id="257" r:id="rId6"/>
    <p:sldId id="263" r:id="rId7"/>
    <p:sldId id="264" r:id="rId8"/>
    <p:sldId id="265" r:id="rId9"/>
    <p:sldId id="266" r:id="rId10"/>
    <p:sldId id="267" r:id="rId11"/>
    <p:sldId id="268" r:id="rId12"/>
    <p:sldId id="269" r:id="rId13"/>
    <p:sldId id="277" r:id="rId14"/>
    <p:sldId id="270" r:id="rId15"/>
    <p:sldId id="274" r:id="rId16"/>
    <p:sldId id="278" r:id="rId17"/>
    <p:sldId id="272" r:id="rId18"/>
    <p:sldId id="279" r:id="rId19"/>
    <p:sldId id="273" r:id="rId20"/>
    <p:sldId id="271"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4660"/>
  </p:normalViewPr>
  <p:slideViewPr>
    <p:cSldViewPr snapToGrid="0">
      <p:cViewPr varScale="1">
        <p:scale>
          <a:sx n="91" d="100"/>
          <a:sy n="91" d="100"/>
        </p:scale>
        <p:origin x="19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7657F2-AF9C-43D6-8594-E78D261E97BA}"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4B84385A-D090-4036-8FC5-120D290BD91F}">
      <dgm:prSet phldrT="[Text]"/>
      <dgm:spPr/>
      <dgm:t>
        <a:bodyPr/>
        <a:lstStyle/>
        <a:p>
          <a:r>
            <a:rPr lang="en-US" dirty="0" smtClean="0"/>
            <a:t>Social-ecological system resilience</a:t>
          </a:r>
          <a:endParaRPr lang="en-US" dirty="0"/>
        </a:p>
      </dgm:t>
    </dgm:pt>
    <dgm:pt modelId="{D03B7CE9-55F6-4929-ADA1-91964AE07495}" type="parTrans" cxnId="{5ED98555-0AE4-4DC4-AC16-D1E8A233A6A2}">
      <dgm:prSet/>
      <dgm:spPr/>
      <dgm:t>
        <a:bodyPr/>
        <a:lstStyle/>
        <a:p>
          <a:endParaRPr lang="en-US"/>
        </a:p>
      </dgm:t>
    </dgm:pt>
    <dgm:pt modelId="{7E709C37-EE17-43C3-B637-683C1F1BA169}" type="sibTrans" cxnId="{5ED98555-0AE4-4DC4-AC16-D1E8A233A6A2}">
      <dgm:prSet/>
      <dgm:spPr/>
      <dgm:t>
        <a:bodyPr/>
        <a:lstStyle/>
        <a:p>
          <a:endParaRPr lang="en-US"/>
        </a:p>
      </dgm:t>
    </dgm:pt>
    <dgm:pt modelId="{775A7A91-E554-4B02-B063-B45C567CA649}">
      <dgm:prSet phldrT="[Text]"/>
      <dgm:spPr/>
      <dgm:t>
        <a:bodyPr/>
        <a:lstStyle/>
        <a:p>
          <a:r>
            <a:rPr lang="en-US" dirty="0" smtClean="0"/>
            <a:t>Social</a:t>
          </a:r>
          <a:endParaRPr lang="en-US" dirty="0"/>
        </a:p>
      </dgm:t>
    </dgm:pt>
    <dgm:pt modelId="{CFD5C816-5E57-4A84-9CAD-E56C4593C34F}" type="parTrans" cxnId="{45A7472E-6210-476C-9C50-1F6F0685F410}">
      <dgm:prSet/>
      <dgm:spPr/>
      <dgm:t>
        <a:bodyPr/>
        <a:lstStyle/>
        <a:p>
          <a:endParaRPr lang="en-US"/>
        </a:p>
      </dgm:t>
    </dgm:pt>
    <dgm:pt modelId="{78C887DA-B898-4A31-A0A0-BC7070A447A0}" type="sibTrans" cxnId="{45A7472E-6210-476C-9C50-1F6F0685F410}">
      <dgm:prSet/>
      <dgm:spPr/>
      <dgm:t>
        <a:bodyPr/>
        <a:lstStyle/>
        <a:p>
          <a:endParaRPr lang="en-US"/>
        </a:p>
      </dgm:t>
    </dgm:pt>
    <dgm:pt modelId="{715DA6D5-ACD3-4571-8230-F31E7D83A9D1}">
      <dgm:prSet phldrT="[Text]"/>
      <dgm:spPr/>
      <dgm:t>
        <a:bodyPr/>
        <a:lstStyle/>
        <a:p>
          <a:r>
            <a:rPr lang="en-US" dirty="0" smtClean="0"/>
            <a:t> Adaptive Management</a:t>
          </a:r>
        </a:p>
      </dgm:t>
    </dgm:pt>
    <dgm:pt modelId="{B5C05CF5-30D5-419A-81BB-DB2350F25E0F}" type="parTrans" cxnId="{677756E6-6BE8-4495-8487-CD327644AA43}">
      <dgm:prSet/>
      <dgm:spPr/>
      <dgm:t>
        <a:bodyPr/>
        <a:lstStyle/>
        <a:p>
          <a:endParaRPr lang="en-US"/>
        </a:p>
      </dgm:t>
    </dgm:pt>
    <dgm:pt modelId="{0873A1C3-0475-42D8-9E64-33FD5880A7E5}" type="sibTrans" cxnId="{677756E6-6BE8-4495-8487-CD327644AA43}">
      <dgm:prSet/>
      <dgm:spPr/>
      <dgm:t>
        <a:bodyPr/>
        <a:lstStyle/>
        <a:p>
          <a:endParaRPr lang="en-US"/>
        </a:p>
      </dgm:t>
    </dgm:pt>
    <dgm:pt modelId="{CB4A8400-15E1-4990-9810-80F430E533F8}">
      <dgm:prSet phldrT="[Text]"/>
      <dgm:spPr/>
      <dgm:t>
        <a:bodyPr/>
        <a:lstStyle/>
        <a:p>
          <a:r>
            <a:rPr lang="en-US" dirty="0" smtClean="0"/>
            <a:t>Biophysical</a:t>
          </a:r>
        </a:p>
      </dgm:t>
    </dgm:pt>
    <dgm:pt modelId="{F0E6BF27-111B-439C-ADE3-5E33EC46FF7A}" type="parTrans" cxnId="{C483B6CE-16C6-47AA-A535-BBF559C20227}">
      <dgm:prSet/>
      <dgm:spPr/>
      <dgm:t>
        <a:bodyPr/>
        <a:lstStyle/>
        <a:p>
          <a:endParaRPr lang="en-US"/>
        </a:p>
      </dgm:t>
    </dgm:pt>
    <dgm:pt modelId="{2E22F3EF-079C-4C24-BDD8-F73D78AA8E22}" type="sibTrans" cxnId="{C483B6CE-16C6-47AA-A535-BBF559C20227}">
      <dgm:prSet/>
      <dgm:spPr/>
      <dgm:t>
        <a:bodyPr/>
        <a:lstStyle/>
        <a:p>
          <a:endParaRPr lang="en-US"/>
        </a:p>
      </dgm:t>
    </dgm:pt>
    <dgm:pt modelId="{03CC1248-D103-4621-8760-BF31C24D4844}" type="pres">
      <dgm:prSet presAssocID="{E47657F2-AF9C-43D6-8594-E78D261E97BA}" presName="cycle" presStyleCnt="0">
        <dgm:presLayoutVars>
          <dgm:chMax val="1"/>
          <dgm:dir/>
          <dgm:animLvl val="ctr"/>
          <dgm:resizeHandles val="exact"/>
        </dgm:presLayoutVars>
      </dgm:prSet>
      <dgm:spPr/>
      <dgm:t>
        <a:bodyPr/>
        <a:lstStyle/>
        <a:p>
          <a:endParaRPr lang="en-US"/>
        </a:p>
      </dgm:t>
    </dgm:pt>
    <dgm:pt modelId="{60B3CED5-675A-4DDF-A6A6-4D70DF3C04AC}" type="pres">
      <dgm:prSet presAssocID="{4B84385A-D090-4036-8FC5-120D290BD91F}" presName="centerShape" presStyleLbl="node0" presStyleIdx="0" presStyleCnt="1"/>
      <dgm:spPr/>
      <dgm:t>
        <a:bodyPr/>
        <a:lstStyle/>
        <a:p>
          <a:endParaRPr lang="en-US"/>
        </a:p>
      </dgm:t>
    </dgm:pt>
    <dgm:pt modelId="{56EB5722-EB88-40C0-864A-4872B33D419E}" type="pres">
      <dgm:prSet presAssocID="{CFD5C816-5E57-4A84-9CAD-E56C4593C34F}" presName="parTrans" presStyleLbl="bgSibTrans2D1" presStyleIdx="0" presStyleCnt="3" custAng="6147188" custLinFactY="-101013" custLinFactNeighborX="-46216" custLinFactNeighborY="-200000"/>
      <dgm:spPr>
        <a:prstGeom prst="curvedDownArrow">
          <a:avLst/>
        </a:prstGeom>
      </dgm:spPr>
      <dgm:t>
        <a:bodyPr/>
        <a:lstStyle/>
        <a:p>
          <a:endParaRPr lang="en-US"/>
        </a:p>
      </dgm:t>
    </dgm:pt>
    <dgm:pt modelId="{572E16A8-CA52-4300-94EA-286FE9CF0E5E}" type="pres">
      <dgm:prSet presAssocID="{775A7A91-E554-4B02-B063-B45C567CA649}" presName="node" presStyleLbl="node1" presStyleIdx="0" presStyleCnt="3">
        <dgm:presLayoutVars>
          <dgm:bulletEnabled val="1"/>
        </dgm:presLayoutVars>
      </dgm:prSet>
      <dgm:spPr/>
      <dgm:t>
        <a:bodyPr/>
        <a:lstStyle/>
        <a:p>
          <a:endParaRPr lang="en-US"/>
        </a:p>
      </dgm:t>
    </dgm:pt>
    <dgm:pt modelId="{E0FBD647-982F-45BF-949E-E4E51E6F0B61}" type="pres">
      <dgm:prSet presAssocID="{B5C05CF5-30D5-419A-81BB-DB2350F25E0F}" presName="parTrans" presStyleLbl="bgSibTrans2D1" presStyleIdx="1" presStyleCnt="3"/>
      <dgm:spPr/>
      <dgm:t>
        <a:bodyPr/>
        <a:lstStyle/>
        <a:p>
          <a:endParaRPr lang="en-US"/>
        </a:p>
      </dgm:t>
    </dgm:pt>
    <dgm:pt modelId="{F2DB6F54-2221-46C2-A918-561D1D07F600}" type="pres">
      <dgm:prSet presAssocID="{715DA6D5-ACD3-4571-8230-F31E7D83A9D1}" presName="node" presStyleLbl="node1" presStyleIdx="1" presStyleCnt="3">
        <dgm:presLayoutVars>
          <dgm:bulletEnabled val="1"/>
        </dgm:presLayoutVars>
      </dgm:prSet>
      <dgm:spPr/>
      <dgm:t>
        <a:bodyPr/>
        <a:lstStyle/>
        <a:p>
          <a:endParaRPr lang="en-US"/>
        </a:p>
      </dgm:t>
    </dgm:pt>
    <dgm:pt modelId="{257E62EB-986E-484A-BFAC-DB926B552F5C}" type="pres">
      <dgm:prSet presAssocID="{F0E6BF27-111B-439C-ADE3-5E33EC46FF7A}" presName="parTrans" presStyleLbl="bgSibTrans2D1" presStyleIdx="2" presStyleCnt="3" custAng="15690896" custLinFactY="-107603" custLinFactNeighborX="46495" custLinFactNeighborY="-200000"/>
      <dgm:spPr>
        <a:prstGeom prst="curvedUpArrow">
          <a:avLst/>
        </a:prstGeom>
      </dgm:spPr>
      <dgm:t>
        <a:bodyPr/>
        <a:lstStyle/>
        <a:p>
          <a:endParaRPr lang="en-US"/>
        </a:p>
      </dgm:t>
    </dgm:pt>
    <dgm:pt modelId="{F2A80B1F-A223-4576-AC5B-C3AB1AD298B9}" type="pres">
      <dgm:prSet presAssocID="{CB4A8400-15E1-4990-9810-80F430E533F8}" presName="node" presStyleLbl="node1" presStyleIdx="2" presStyleCnt="3">
        <dgm:presLayoutVars>
          <dgm:bulletEnabled val="1"/>
        </dgm:presLayoutVars>
      </dgm:prSet>
      <dgm:spPr/>
      <dgm:t>
        <a:bodyPr/>
        <a:lstStyle/>
        <a:p>
          <a:endParaRPr lang="en-US"/>
        </a:p>
      </dgm:t>
    </dgm:pt>
  </dgm:ptLst>
  <dgm:cxnLst>
    <dgm:cxn modelId="{BC6DE08D-57AA-408F-AE97-038942B9CD84}" type="presOf" srcId="{715DA6D5-ACD3-4571-8230-F31E7D83A9D1}" destId="{F2DB6F54-2221-46C2-A918-561D1D07F600}" srcOrd="0" destOrd="0" presId="urn:microsoft.com/office/officeart/2005/8/layout/radial4"/>
    <dgm:cxn modelId="{C483B6CE-16C6-47AA-A535-BBF559C20227}" srcId="{4B84385A-D090-4036-8FC5-120D290BD91F}" destId="{CB4A8400-15E1-4990-9810-80F430E533F8}" srcOrd="2" destOrd="0" parTransId="{F0E6BF27-111B-439C-ADE3-5E33EC46FF7A}" sibTransId="{2E22F3EF-079C-4C24-BDD8-F73D78AA8E22}"/>
    <dgm:cxn modelId="{63B3EC25-3CB6-47B9-B6AA-3857CC40DDA7}" type="presOf" srcId="{B5C05CF5-30D5-419A-81BB-DB2350F25E0F}" destId="{E0FBD647-982F-45BF-949E-E4E51E6F0B61}" srcOrd="0" destOrd="0" presId="urn:microsoft.com/office/officeart/2005/8/layout/radial4"/>
    <dgm:cxn modelId="{677756E6-6BE8-4495-8487-CD327644AA43}" srcId="{4B84385A-D090-4036-8FC5-120D290BD91F}" destId="{715DA6D5-ACD3-4571-8230-F31E7D83A9D1}" srcOrd="1" destOrd="0" parTransId="{B5C05CF5-30D5-419A-81BB-DB2350F25E0F}" sibTransId="{0873A1C3-0475-42D8-9E64-33FD5880A7E5}"/>
    <dgm:cxn modelId="{9DF6CDB6-8F5B-43B7-85BA-1021DC5C2069}" type="presOf" srcId="{CFD5C816-5E57-4A84-9CAD-E56C4593C34F}" destId="{56EB5722-EB88-40C0-864A-4872B33D419E}" srcOrd="0" destOrd="0" presId="urn:microsoft.com/office/officeart/2005/8/layout/radial4"/>
    <dgm:cxn modelId="{8EDA49D7-4B5D-4704-931D-87D832703479}" type="presOf" srcId="{CB4A8400-15E1-4990-9810-80F430E533F8}" destId="{F2A80B1F-A223-4576-AC5B-C3AB1AD298B9}" srcOrd="0" destOrd="0" presId="urn:microsoft.com/office/officeart/2005/8/layout/radial4"/>
    <dgm:cxn modelId="{45A7472E-6210-476C-9C50-1F6F0685F410}" srcId="{4B84385A-D090-4036-8FC5-120D290BD91F}" destId="{775A7A91-E554-4B02-B063-B45C567CA649}" srcOrd="0" destOrd="0" parTransId="{CFD5C816-5E57-4A84-9CAD-E56C4593C34F}" sibTransId="{78C887DA-B898-4A31-A0A0-BC7070A447A0}"/>
    <dgm:cxn modelId="{5ED98555-0AE4-4DC4-AC16-D1E8A233A6A2}" srcId="{E47657F2-AF9C-43D6-8594-E78D261E97BA}" destId="{4B84385A-D090-4036-8FC5-120D290BD91F}" srcOrd="0" destOrd="0" parTransId="{D03B7CE9-55F6-4929-ADA1-91964AE07495}" sibTransId="{7E709C37-EE17-43C3-B637-683C1F1BA169}"/>
    <dgm:cxn modelId="{F7462FE0-AAD3-4BD5-B21A-AEB87B846548}" type="presOf" srcId="{4B84385A-D090-4036-8FC5-120D290BD91F}" destId="{60B3CED5-675A-4DDF-A6A6-4D70DF3C04AC}" srcOrd="0" destOrd="0" presId="urn:microsoft.com/office/officeart/2005/8/layout/radial4"/>
    <dgm:cxn modelId="{6EC95F79-A4B0-43F5-8ABE-D530405FB053}" type="presOf" srcId="{E47657F2-AF9C-43D6-8594-E78D261E97BA}" destId="{03CC1248-D103-4621-8760-BF31C24D4844}" srcOrd="0" destOrd="0" presId="urn:microsoft.com/office/officeart/2005/8/layout/radial4"/>
    <dgm:cxn modelId="{9C83B75A-ED79-4C8A-B35E-BE104DFB0A5D}" type="presOf" srcId="{F0E6BF27-111B-439C-ADE3-5E33EC46FF7A}" destId="{257E62EB-986E-484A-BFAC-DB926B552F5C}" srcOrd="0" destOrd="0" presId="urn:microsoft.com/office/officeart/2005/8/layout/radial4"/>
    <dgm:cxn modelId="{32BC0EE0-18DA-4721-A21C-510413696872}" type="presOf" srcId="{775A7A91-E554-4B02-B063-B45C567CA649}" destId="{572E16A8-CA52-4300-94EA-286FE9CF0E5E}" srcOrd="0" destOrd="0" presId="urn:microsoft.com/office/officeart/2005/8/layout/radial4"/>
    <dgm:cxn modelId="{E112EB43-047C-4546-A676-DF31EB53C1EA}" type="presParOf" srcId="{03CC1248-D103-4621-8760-BF31C24D4844}" destId="{60B3CED5-675A-4DDF-A6A6-4D70DF3C04AC}" srcOrd="0" destOrd="0" presId="urn:microsoft.com/office/officeart/2005/8/layout/radial4"/>
    <dgm:cxn modelId="{04577CAF-C707-4130-B1AD-7E13096EEA46}" type="presParOf" srcId="{03CC1248-D103-4621-8760-BF31C24D4844}" destId="{56EB5722-EB88-40C0-864A-4872B33D419E}" srcOrd="1" destOrd="0" presId="urn:microsoft.com/office/officeart/2005/8/layout/radial4"/>
    <dgm:cxn modelId="{2BA1E141-7AED-4E6F-9EA7-2A11AAB549B2}" type="presParOf" srcId="{03CC1248-D103-4621-8760-BF31C24D4844}" destId="{572E16A8-CA52-4300-94EA-286FE9CF0E5E}" srcOrd="2" destOrd="0" presId="urn:microsoft.com/office/officeart/2005/8/layout/radial4"/>
    <dgm:cxn modelId="{B97AEA83-BFBA-42BA-A6A2-086C238F5793}" type="presParOf" srcId="{03CC1248-D103-4621-8760-BF31C24D4844}" destId="{E0FBD647-982F-45BF-949E-E4E51E6F0B61}" srcOrd="3" destOrd="0" presId="urn:microsoft.com/office/officeart/2005/8/layout/radial4"/>
    <dgm:cxn modelId="{4530935F-6ABC-4300-820D-D3201C7D4FEC}" type="presParOf" srcId="{03CC1248-D103-4621-8760-BF31C24D4844}" destId="{F2DB6F54-2221-46C2-A918-561D1D07F600}" srcOrd="4" destOrd="0" presId="urn:microsoft.com/office/officeart/2005/8/layout/radial4"/>
    <dgm:cxn modelId="{8F35A63C-017E-47AA-8ABF-9994F1CF3A64}" type="presParOf" srcId="{03CC1248-D103-4621-8760-BF31C24D4844}" destId="{257E62EB-986E-484A-BFAC-DB926B552F5C}" srcOrd="5" destOrd="0" presId="urn:microsoft.com/office/officeart/2005/8/layout/radial4"/>
    <dgm:cxn modelId="{F040B180-8283-44E9-A0E8-414FF55A0754}" type="presParOf" srcId="{03CC1248-D103-4621-8760-BF31C24D4844}" destId="{F2A80B1F-A223-4576-AC5B-C3AB1AD298B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83FE6-9215-434F-85BA-8E1F8598DBEE}"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US"/>
        </a:p>
      </dgm:t>
    </dgm:pt>
    <dgm:pt modelId="{9AF5F51E-8944-4378-96D1-1C3658C24621}">
      <dgm:prSet phldrT="[Text]"/>
      <dgm:spPr/>
      <dgm:t>
        <a:bodyPr/>
        <a:lstStyle/>
        <a:p>
          <a:r>
            <a:rPr lang="en-US" dirty="0" smtClean="0"/>
            <a:t>Assess a problem</a:t>
          </a:r>
        </a:p>
      </dgm:t>
    </dgm:pt>
    <dgm:pt modelId="{4498B3E5-CBC1-4BE2-B319-DFF49013E10E}" type="parTrans" cxnId="{3345C392-BD8E-4DBD-9C92-6E9C2E5B79A1}">
      <dgm:prSet/>
      <dgm:spPr/>
      <dgm:t>
        <a:bodyPr/>
        <a:lstStyle/>
        <a:p>
          <a:endParaRPr lang="en-US"/>
        </a:p>
      </dgm:t>
    </dgm:pt>
    <dgm:pt modelId="{25657C70-5683-4FBB-9DA4-6FDDA71D2D27}" type="sibTrans" cxnId="{3345C392-BD8E-4DBD-9C92-6E9C2E5B79A1}">
      <dgm:prSet/>
      <dgm:spPr/>
      <dgm:t>
        <a:bodyPr/>
        <a:lstStyle/>
        <a:p>
          <a:endParaRPr lang="en-US"/>
        </a:p>
      </dgm:t>
    </dgm:pt>
    <dgm:pt modelId="{66EDCE77-D6CC-4C6B-94C4-4403798D015D}">
      <dgm:prSet phldrT="[Text]"/>
      <dgm:spPr/>
      <dgm:t>
        <a:bodyPr/>
        <a:lstStyle/>
        <a:p>
          <a:r>
            <a:rPr lang="en-US" dirty="0" smtClean="0"/>
            <a:t>Set Social-Ecological Outcomes</a:t>
          </a:r>
        </a:p>
        <a:p>
          <a:endParaRPr lang="en-US" dirty="0"/>
        </a:p>
      </dgm:t>
    </dgm:pt>
    <dgm:pt modelId="{2F59BE8D-9B03-4E0D-9EFC-BAACA1974971}" type="parTrans" cxnId="{F5C49386-834A-4E7D-91C3-949E96F367B2}">
      <dgm:prSet/>
      <dgm:spPr/>
      <dgm:t>
        <a:bodyPr/>
        <a:lstStyle/>
        <a:p>
          <a:endParaRPr lang="en-US"/>
        </a:p>
      </dgm:t>
    </dgm:pt>
    <dgm:pt modelId="{4C5EAD66-30CC-4A70-A306-043E659E7CFA}" type="sibTrans" cxnId="{F5C49386-834A-4E7D-91C3-949E96F367B2}">
      <dgm:prSet/>
      <dgm:spPr/>
      <dgm:t>
        <a:bodyPr/>
        <a:lstStyle/>
        <a:p>
          <a:endParaRPr lang="en-US"/>
        </a:p>
      </dgm:t>
    </dgm:pt>
    <dgm:pt modelId="{0BD00A5B-8480-4BB3-82CB-2CCE94C7101F}">
      <dgm:prSet phldrT="[Text]"/>
      <dgm:spPr/>
      <dgm:t>
        <a:bodyPr/>
        <a:lstStyle/>
        <a:p>
          <a:r>
            <a:rPr lang="en-US" dirty="0" err="1" smtClean="0"/>
            <a:t>CoPrioritize</a:t>
          </a:r>
          <a:endParaRPr lang="en-US" dirty="0" smtClean="0"/>
        </a:p>
        <a:p>
          <a:endParaRPr lang="en-US" dirty="0"/>
        </a:p>
      </dgm:t>
    </dgm:pt>
    <dgm:pt modelId="{9E4049A6-4272-40B0-8CFF-EF288CADD125}" type="parTrans" cxnId="{58797BC1-EAF7-4909-BF4A-68A2DFAE6BE7}">
      <dgm:prSet/>
      <dgm:spPr/>
      <dgm:t>
        <a:bodyPr/>
        <a:lstStyle/>
        <a:p>
          <a:endParaRPr lang="en-US"/>
        </a:p>
      </dgm:t>
    </dgm:pt>
    <dgm:pt modelId="{5CAFEBBE-471E-43D7-83BE-9A6DC1031866}" type="sibTrans" cxnId="{58797BC1-EAF7-4909-BF4A-68A2DFAE6BE7}">
      <dgm:prSet/>
      <dgm:spPr/>
      <dgm:t>
        <a:bodyPr/>
        <a:lstStyle/>
        <a:p>
          <a:endParaRPr lang="en-US"/>
        </a:p>
      </dgm:t>
    </dgm:pt>
    <dgm:pt modelId="{D8772612-02E6-44A5-AE21-1F97492D88FE}">
      <dgm:prSet phldrT="[Text]"/>
      <dgm:spPr/>
      <dgm:t>
        <a:bodyPr/>
        <a:lstStyle/>
        <a:p>
          <a:r>
            <a:rPr lang="en-US" dirty="0" err="1" smtClean="0"/>
            <a:t>Codesign</a:t>
          </a:r>
          <a:r>
            <a:rPr lang="en-US" dirty="0" smtClean="0"/>
            <a:t> Project and Engagement Opportunities</a:t>
          </a:r>
        </a:p>
        <a:p>
          <a:endParaRPr lang="en-US" dirty="0"/>
        </a:p>
      </dgm:t>
    </dgm:pt>
    <dgm:pt modelId="{8B34E487-3350-4210-BDFB-A11214370346}" type="parTrans" cxnId="{3CF5B5B2-2DE7-47DA-A08E-DD51CD6572E1}">
      <dgm:prSet/>
      <dgm:spPr/>
      <dgm:t>
        <a:bodyPr/>
        <a:lstStyle/>
        <a:p>
          <a:endParaRPr lang="en-US"/>
        </a:p>
      </dgm:t>
    </dgm:pt>
    <dgm:pt modelId="{0BFD9447-95F9-4350-B7DF-E7ED20DE35BD}" type="sibTrans" cxnId="{3CF5B5B2-2DE7-47DA-A08E-DD51CD6572E1}">
      <dgm:prSet/>
      <dgm:spPr/>
      <dgm:t>
        <a:bodyPr/>
        <a:lstStyle/>
        <a:p>
          <a:endParaRPr lang="en-US"/>
        </a:p>
      </dgm:t>
    </dgm:pt>
    <dgm:pt modelId="{3D0F4BAA-FE52-4659-902A-E0F9E0D850F3}">
      <dgm:prSet phldrT="[Text]"/>
      <dgm:spPr/>
      <dgm:t>
        <a:bodyPr/>
        <a:lstStyle/>
        <a:p>
          <a:r>
            <a:rPr lang="en-US" dirty="0" smtClean="0"/>
            <a:t>Co-implement</a:t>
          </a:r>
        </a:p>
      </dgm:t>
    </dgm:pt>
    <dgm:pt modelId="{683A2DB6-F170-4D68-904E-0C26EAA64F86}" type="parTrans" cxnId="{0AF04D15-98C5-4CC4-B51E-267890A4A6F9}">
      <dgm:prSet/>
      <dgm:spPr/>
      <dgm:t>
        <a:bodyPr/>
        <a:lstStyle/>
        <a:p>
          <a:endParaRPr lang="en-US"/>
        </a:p>
      </dgm:t>
    </dgm:pt>
    <dgm:pt modelId="{18C90E6B-60AA-4BB6-A949-28F5E401834A}" type="sibTrans" cxnId="{0AF04D15-98C5-4CC4-B51E-267890A4A6F9}">
      <dgm:prSet/>
      <dgm:spPr/>
      <dgm:t>
        <a:bodyPr/>
        <a:lstStyle/>
        <a:p>
          <a:endParaRPr lang="en-US"/>
        </a:p>
      </dgm:t>
    </dgm:pt>
    <dgm:pt modelId="{DB81F1C6-F04E-4453-ABBB-740A14EAA9B3}">
      <dgm:prSet/>
      <dgm:spPr/>
      <dgm:t>
        <a:bodyPr/>
        <a:lstStyle/>
        <a:p>
          <a:r>
            <a:rPr lang="en-US" dirty="0" err="1" smtClean="0"/>
            <a:t>CoMonitor</a:t>
          </a:r>
          <a:endParaRPr lang="en-US" dirty="0" smtClean="0"/>
        </a:p>
      </dgm:t>
    </dgm:pt>
    <dgm:pt modelId="{EA91DB85-F4B0-4048-A73E-307D9BCB46F0}" type="parTrans" cxnId="{E70BA8F0-FAB3-47CD-B108-61FCAEC871D5}">
      <dgm:prSet/>
      <dgm:spPr/>
      <dgm:t>
        <a:bodyPr/>
        <a:lstStyle/>
        <a:p>
          <a:endParaRPr lang="en-US"/>
        </a:p>
      </dgm:t>
    </dgm:pt>
    <dgm:pt modelId="{D699EA4B-7D15-4185-B3E1-E23D9556A7B2}" type="sibTrans" cxnId="{E70BA8F0-FAB3-47CD-B108-61FCAEC871D5}">
      <dgm:prSet/>
      <dgm:spPr/>
      <dgm:t>
        <a:bodyPr/>
        <a:lstStyle/>
        <a:p>
          <a:endParaRPr lang="en-US"/>
        </a:p>
      </dgm:t>
    </dgm:pt>
    <dgm:pt modelId="{BAC9978C-525D-4F96-A493-FED679BFDC8E}">
      <dgm:prSet/>
      <dgm:spPr/>
      <dgm:t>
        <a:bodyPr/>
        <a:lstStyle/>
        <a:p>
          <a:r>
            <a:rPr lang="en-US" dirty="0" smtClean="0"/>
            <a:t>Communicate Success/Failure</a:t>
          </a:r>
        </a:p>
      </dgm:t>
    </dgm:pt>
    <dgm:pt modelId="{47C6E018-9367-40C7-AE72-12E5F4E92AC5}" type="parTrans" cxnId="{4D9C12D8-E0EB-4544-9901-014348113526}">
      <dgm:prSet/>
      <dgm:spPr/>
      <dgm:t>
        <a:bodyPr/>
        <a:lstStyle/>
        <a:p>
          <a:endParaRPr lang="en-US"/>
        </a:p>
      </dgm:t>
    </dgm:pt>
    <dgm:pt modelId="{76033C08-DF0E-4F3C-83DB-7EEE6B874C2A}" type="sibTrans" cxnId="{4D9C12D8-E0EB-4544-9901-014348113526}">
      <dgm:prSet/>
      <dgm:spPr/>
      <dgm:t>
        <a:bodyPr/>
        <a:lstStyle/>
        <a:p>
          <a:endParaRPr lang="en-US"/>
        </a:p>
      </dgm:t>
    </dgm:pt>
    <dgm:pt modelId="{578CB400-0D9E-423B-901E-6DF648D77A4D}">
      <dgm:prSet/>
      <dgm:spPr/>
      <dgm:t>
        <a:bodyPr/>
        <a:lstStyle/>
        <a:p>
          <a:r>
            <a:rPr lang="en-US" dirty="0" smtClean="0"/>
            <a:t>Adjust</a:t>
          </a:r>
          <a:endParaRPr lang="en-US" dirty="0"/>
        </a:p>
      </dgm:t>
    </dgm:pt>
    <dgm:pt modelId="{6C175D9E-0A3B-4EF2-8A6B-4CE72863C1D6}" type="parTrans" cxnId="{02DAEF9B-AA53-444F-9AD8-CA0CD01E2AFD}">
      <dgm:prSet/>
      <dgm:spPr/>
      <dgm:t>
        <a:bodyPr/>
        <a:lstStyle/>
        <a:p>
          <a:endParaRPr lang="en-US"/>
        </a:p>
      </dgm:t>
    </dgm:pt>
    <dgm:pt modelId="{E853BB2B-226C-4AC9-9D5C-AF44337FC579}" type="sibTrans" cxnId="{02DAEF9B-AA53-444F-9AD8-CA0CD01E2AFD}">
      <dgm:prSet/>
      <dgm:spPr/>
      <dgm:t>
        <a:bodyPr/>
        <a:lstStyle/>
        <a:p>
          <a:endParaRPr lang="en-US"/>
        </a:p>
      </dgm:t>
    </dgm:pt>
    <dgm:pt modelId="{E88B1BF0-F5D6-411D-BEBF-DDA834BA0B2D}" type="pres">
      <dgm:prSet presAssocID="{09A83FE6-9215-434F-85BA-8E1F8598DBEE}" presName="cycle" presStyleCnt="0">
        <dgm:presLayoutVars>
          <dgm:dir/>
          <dgm:resizeHandles val="exact"/>
        </dgm:presLayoutVars>
      </dgm:prSet>
      <dgm:spPr/>
      <dgm:t>
        <a:bodyPr/>
        <a:lstStyle/>
        <a:p>
          <a:endParaRPr lang="en-US"/>
        </a:p>
      </dgm:t>
    </dgm:pt>
    <dgm:pt modelId="{EF23DE76-C26A-404B-9E92-4D2A1ECCE355}" type="pres">
      <dgm:prSet presAssocID="{9AF5F51E-8944-4378-96D1-1C3658C24621}" presName="dummy" presStyleCnt="0"/>
      <dgm:spPr/>
    </dgm:pt>
    <dgm:pt modelId="{3C406B92-9447-46B3-BCDA-F2ED96DB474C}" type="pres">
      <dgm:prSet presAssocID="{9AF5F51E-8944-4378-96D1-1C3658C24621}" presName="node" presStyleLbl="revTx" presStyleIdx="0" presStyleCnt="8">
        <dgm:presLayoutVars>
          <dgm:bulletEnabled val="1"/>
        </dgm:presLayoutVars>
      </dgm:prSet>
      <dgm:spPr/>
      <dgm:t>
        <a:bodyPr/>
        <a:lstStyle/>
        <a:p>
          <a:endParaRPr lang="en-US"/>
        </a:p>
      </dgm:t>
    </dgm:pt>
    <dgm:pt modelId="{7238967B-A9D7-4256-BC35-C566D64334A2}" type="pres">
      <dgm:prSet presAssocID="{25657C70-5683-4FBB-9DA4-6FDDA71D2D27}" presName="sibTrans" presStyleLbl="node1" presStyleIdx="0" presStyleCnt="8"/>
      <dgm:spPr/>
      <dgm:t>
        <a:bodyPr/>
        <a:lstStyle/>
        <a:p>
          <a:endParaRPr lang="en-US"/>
        </a:p>
      </dgm:t>
    </dgm:pt>
    <dgm:pt modelId="{3CF37F97-9DAB-48B8-AA64-ED0EE15750C1}" type="pres">
      <dgm:prSet presAssocID="{66EDCE77-D6CC-4C6B-94C4-4403798D015D}" presName="dummy" presStyleCnt="0"/>
      <dgm:spPr/>
    </dgm:pt>
    <dgm:pt modelId="{17D2B5A7-5290-4800-8A05-640882A98441}" type="pres">
      <dgm:prSet presAssocID="{66EDCE77-D6CC-4C6B-94C4-4403798D015D}" presName="node" presStyleLbl="revTx" presStyleIdx="1" presStyleCnt="8">
        <dgm:presLayoutVars>
          <dgm:bulletEnabled val="1"/>
        </dgm:presLayoutVars>
      </dgm:prSet>
      <dgm:spPr/>
      <dgm:t>
        <a:bodyPr/>
        <a:lstStyle/>
        <a:p>
          <a:endParaRPr lang="en-US"/>
        </a:p>
      </dgm:t>
    </dgm:pt>
    <dgm:pt modelId="{3306B469-335B-4021-A1D1-3FA475256755}" type="pres">
      <dgm:prSet presAssocID="{4C5EAD66-30CC-4A70-A306-043E659E7CFA}" presName="sibTrans" presStyleLbl="node1" presStyleIdx="1" presStyleCnt="8"/>
      <dgm:spPr/>
      <dgm:t>
        <a:bodyPr/>
        <a:lstStyle/>
        <a:p>
          <a:endParaRPr lang="en-US"/>
        </a:p>
      </dgm:t>
    </dgm:pt>
    <dgm:pt modelId="{C01350BE-8F34-4FEE-839D-F7DAFF5FBD66}" type="pres">
      <dgm:prSet presAssocID="{0BD00A5B-8480-4BB3-82CB-2CCE94C7101F}" presName="dummy" presStyleCnt="0"/>
      <dgm:spPr/>
    </dgm:pt>
    <dgm:pt modelId="{6360F762-432B-4084-AC7C-CB2930D358CB}" type="pres">
      <dgm:prSet presAssocID="{0BD00A5B-8480-4BB3-82CB-2CCE94C7101F}" presName="node" presStyleLbl="revTx" presStyleIdx="2" presStyleCnt="8">
        <dgm:presLayoutVars>
          <dgm:bulletEnabled val="1"/>
        </dgm:presLayoutVars>
      </dgm:prSet>
      <dgm:spPr/>
      <dgm:t>
        <a:bodyPr/>
        <a:lstStyle/>
        <a:p>
          <a:endParaRPr lang="en-US"/>
        </a:p>
      </dgm:t>
    </dgm:pt>
    <dgm:pt modelId="{FC1C337A-0D89-48CC-82DF-8D6EE0A3640D}" type="pres">
      <dgm:prSet presAssocID="{5CAFEBBE-471E-43D7-83BE-9A6DC1031866}" presName="sibTrans" presStyleLbl="node1" presStyleIdx="2" presStyleCnt="8"/>
      <dgm:spPr/>
      <dgm:t>
        <a:bodyPr/>
        <a:lstStyle/>
        <a:p>
          <a:endParaRPr lang="en-US"/>
        </a:p>
      </dgm:t>
    </dgm:pt>
    <dgm:pt modelId="{3449E24D-7327-4E07-9989-111BFCAF8239}" type="pres">
      <dgm:prSet presAssocID="{D8772612-02E6-44A5-AE21-1F97492D88FE}" presName="dummy" presStyleCnt="0"/>
      <dgm:spPr/>
    </dgm:pt>
    <dgm:pt modelId="{816D37A4-43AB-44BB-95E1-B617F298E1C0}" type="pres">
      <dgm:prSet presAssocID="{D8772612-02E6-44A5-AE21-1F97492D88FE}" presName="node" presStyleLbl="revTx" presStyleIdx="3" presStyleCnt="8">
        <dgm:presLayoutVars>
          <dgm:bulletEnabled val="1"/>
        </dgm:presLayoutVars>
      </dgm:prSet>
      <dgm:spPr/>
      <dgm:t>
        <a:bodyPr/>
        <a:lstStyle/>
        <a:p>
          <a:endParaRPr lang="en-US"/>
        </a:p>
      </dgm:t>
    </dgm:pt>
    <dgm:pt modelId="{052068E7-3361-4068-8CAA-8EB046333C25}" type="pres">
      <dgm:prSet presAssocID="{0BFD9447-95F9-4350-B7DF-E7ED20DE35BD}" presName="sibTrans" presStyleLbl="node1" presStyleIdx="3" presStyleCnt="8"/>
      <dgm:spPr/>
      <dgm:t>
        <a:bodyPr/>
        <a:lstStyle/>
        <a:p>
          <a:endParaRPr lang="en-US"/>
        </a:p>
      </dgm:t>
    </dgm:pt>
    <dgm:pt modelId="{59027E10-EB9A-4905-84A5-E6260B26589C}" type="pres">
      <dgm:prSet presAssocID="{3D0F4BAA-FE52-4659-902A-E0F9E0D850F3}" presName="dummy" presStyleCnt="0"/>
      <dgm:spPr/>
    </dgm:pt>
    <dgm:pt modelId="{35AAA0FC-186C-4377-B904-20ECEDBE499B}" type="pres">
      <dgm:prSet presAssocID="{3D0F4BAA-FE52-4659-902A-E0F9E0D850F3}" presName="node" presStyleLbl="revTx" presStyleIdx="4" presStyleCnt="8">
        <dgm:presLayoutVars>
          <dgm:bulletEnabled val="1"/>
        </dgm:presLayoutVars>
      </dgm:prSet>
      <dgm:spPr/>
      <dgm:t>
        <a:bodyPr/>
        <a:lstStyle/>
        <a:p>
          <a:endParaRPr lang="en-US"/>
        </a:p>
      </dgm:t>
    </dgm:pt>
    <dgm:pt modelId="{7634F895-05D3-4595-94B3-CBD272131356}" type="pres">
      <dgm:prSet presAssocID="{18C90E6B-60AA-4BB6-A949-28F5E401834A}" presName="sibTrans" presStyleLbl="node1" presStyleIdx="4" presStyleCnt="8"/>
      <dgm:spPr/>
      <dgm:t>
        <a:bodyPr/>
        <a:lstStyle/>
        <a:p>
          <a:endParaRPr lang="en-US"/>
        </a:p>
      </dgm:t>
    </dgm:pt>
    <dgm:pt modelId="{0BF58129-7AB3-4808-9CFC-30F924828A04}" type="pres">
      <dgm:prSet presAssocID="{DB81F1C6-F04E-4453-ABBB-740A14EAA9B3}" presName="dummy" presStyleCnt="0"/>
      <dgm:spPr/>
    </dgm:pt>
    <dgm:pt modelId="{AAB28FDF-3AB3-408A-A7C0-94328BF14141}" type="pres">
      <dgm:prSet presAssocID="{DB81F1C6-F04E-4453-ABBB-740A14EAA9B3}" presName="node" presStyleLbl="revTx" presStyleIdx="5" presStyleCnt="8">
        <dgm:presLayoutVars>
          <dgm:bulletEnabled val="1"/>
        </dgm:presLayoutVars>
      </dgm:prSet>
      <dgm:spPr/>
      <dgm:t>
        <a:bodyPr/>
        <a:lstStyle/>
        <a:p>
          <a:endParaRPr lang="en-US"/>
        </a:p>
      </dgm:t>
    </dgm:pt>
    <dgm:pt modelId="{793EEA52-A712-4029-949C-65BFFF6271B2}" type="pres">
      <dgm:prSet presAssocID="{D699EA4B-7D15-4185-B3E1-E23D9556A7B2}" presName="sibTrans" presStyleLbl="node1" presStyleIdx="5" presStyleCnt="8"/>
      <dgm:spPr/>
      <dgm:t>
        <a:bodyPr/>
        <a:lstStyle/>
        <a:p>
          <a:endParaRPr lang="en-US"/>
        </a:p>
      </dgm:t>
    </dgm:pt>
    <dgm:pt modelId="{879B011D-7984-49CF-8833-D765F684D85E}" type="pres">
      <dgm:prSet presAssocID="{BAC9978C-525D-4F96-A493-FED679BFDC8E}" presName="dummy" presStyleCnt="0"/>
      <dgm:spPr/>
    </dgm:pt>
    <dgm:pt modelId="{512EC64F-F833-4DD3-BB87-E3AD1CD46C70}" type="pres">
      <dgm:prSet presAssocID="{BAC9978C-525D-4F96-A493-FED679BFDC8E}" presName="node" presStyleLbl="revTx" presStyleIdx="6" presStyleCnt="8">
        <dgm:presLayoutVars>
          <dgm:bulletEnabled val="1"/>
        </dgm:presLayoutVars>
      </dgm:prSet>
      <dgm:spPr/>
      <dgm:t>
        <a:bodyPr/>
        <a:lstStyle/>
        <a:p>
          <a:endParaRPr lang="en-US"/>
        </a:p>
      </dgm:t>
    </dgm:pt>
    <dgm:pt modelId="{065A1E58-0985-4327-9EFA-0182DF7EBD54}" type="pres">
      <dgm:prSet presAssocID="{76033C08-DF0E-4F3C-83DB-7EEE6B874C2A}" presName="sibTrans" presStyleLbl="node1" presStyleIdx="6" presStyleCnt="8"/>
      <dgm:spPr/>
      <dgm:t>
        <a:bodyPr/>
        <a:lstStyle/>
        <a:p>
          <a:endParaRPr lang="en-US"/>
        </a:p>
      </dgm:t>
    </dgm:pt>
    <dgm:pt modelId="{BCD81C71-9E8F-4CA4-8C03-E7E14277ADC4}" type="pres">
      <dgm:prSet presAssocID="{578CB400-0D9E-423B-901E-6DF648D77A4D}" presName="dummy" presStyleCnt="0"/>
      <dgm:spPr/>
    </dgm:pt>
    <dgm:pt modelId="{D29FB315-75B5-44C4-A74A-E2061CD79BCB}" type="pres">
      <dgm:prSet presAssocID="{578CB400-0D9E-423B-901E-6DF648D77A4D}" presName="node" presStyleLbl="revTx" presStyleIdx="7" presStyleCnt="8">
        <dgm:presLayoutVars>
          <dgm:bulletEnabled val="1"/>
        </dgm:presLayoutVars>
      </dgm:prSet>
      <dgm:spPr/>
      <dgm:t>
        <a:bodyPr/>
        <a:lstStyle/>
        <a:p>
          <a:endParaRPr lang="en-US"/>
        </a:p>
      </dgm:t>
    </dgm:pt>
    <dgm:pt modelId="{7F053E20-CC7C-452A-8798-F79676ADBDAD}" type="pres">
      <dgm:prSet presAssocID="{E853BB2B-226C-4AC9-9D5C-AF44337FC579}" presName="sibTrans" presStyleLbl="node1" presStyleIdx="7" presStyleCnt="8"/>
      <dgm:spPr/>
      <dgm:t>
        <a:bodyPr/>
        <a:lstStyle/>
        <a:p>
          <a:endParaRPr lang="en-US"/>
        </a:p>
      </dgm:t>
    </dgm:pt>
  </dgm:ptLst>
  <dgm:cxnLst>
    <dgm:cxn modelId="{3345C392-BD8E-4DBD-9C92-6E9C2E5B79A1}" srcId="{09A83FE6-9215-434F-85BA-8E1F8598DBEE}" destId="{9AF5F51E-8944-4378-96D1-1C3658C24621}" srcOrd="0" destOrd="0" parTransId="{4498B3E5-CBC1-4BE2-B319-DFF49013E10E}" sibTransId="{25657C70-5683-4FBB-9DA4-6FDDA71D2D27}"/>
    <dgm:cxn modelId="{2CEBDF69-92D5-4E8C-9EA7-D699D8F3B595}" type="presOf" srcId="{5CAFEBBE-471E-43D7-83BE-9A6DC1031866}" destId="{FC1C337A-0D89-48CC-82DF-8D6EE0A3640D}" srcOrd="0" destOrd="0" presId="urn:microsoft.com/office/officeart/2005/8/layout/cycle1"/>
    <dgm:cxn modelId="{013249B0-B41B-4A23-BDAA-8B98523CE3A3}" type="presOf" srcId="{3D0F4BAA-FE52-4659-902A-E0F9E0D850F3}" destId="{35AAA0FC-186C-4377-B904-20ECEDBE499B}" srcOrd="0" destOrd="0" presId="urn:microsoft.com/office/officeart/2005/8/layout/cycle1"/>
    <dgm:cxn modelId="{383F7C71-80F4-4F4C-A471-DC692244624F}" type="presOf" srcId="{578CB400-0D9E-423B-901E-6DF648D77A4D}" destId="{D29FB315-75B5-44C4-A74A-E2061CD79BCB}" srcOrd="0" destOrd="0" presId="urn:microsoft.com/office/officeart/2005/8/layout/cycle1"/>
    <dgm:cxn modelId="{33949E9C-B82F-40C3-8BD2-E81AC64DBB68}" type="presOf" srcId="{0BD00A5B-8480-4BB3-82CB-2CCE94C7101F}" destId="{6360F762-432B-4084-AC7C-CB2930D358CB}" srcOrd="0" destOrd="0" presId="urn:microsoft.com/office/officeart/2005/8/layout/cycle1"/>
    <dgm:cxn modelId="{B6D428F7-0C86-4FFA-B92E-AE86B563A0A5}" type="presOf" srcId="{E853BB2B-226C-4AC9-9D5C-AF44337FC579}" destId="{7F053E20-CC7C-452A-8798-F79676ADBDAD}" srcOrd="0" destOrd="0" presId="urn:microsoft.com/office/officeart/2005/8/layout/cycle1"/>
    <dgm:cxn modelId="{02DAEF9B-AA53-444F-9AD8-CA0CD01E2AFD}" srcId="{09A83FE6-9215-434F-85BA-8E1F8598DBEE}" destId="{578CB400-0D9E-423B-901E-6DF648D77A4D}" srcOrd="7" destOrd="0" parTransId="{6C175D9E-0A3B-4EF2-8A6B-4CE72863C1D6}" sibTransId="{E853BB2B-226C-4AC9-9D5C-AF44337FC579}"/>
    <dgm:cxn modelId="{F5C49386-834A-4E7D-91C3-949E96F367B2}" srcId="{09A83FE6-9215-434F-85BA-8E1F8598DBEE}" destId="{66EDCE77-D6CC-4C6B-94C4-4403798D015D}" srcOrd="1" destOrd="0" parTransId="{2F59BE8D-9B03-4E0D-9EFC-BAACA1974971}" sibTransId="{4C5EAD66-30CC-4A70-A306-043E659E7CFA}"/>
    <dgm:cxn modelId="{4D9C12D8-E0EB-4544-9901-014348113526}" srcId="{09A83FE6-9215-434F-85BA-8E1F8598DBEE}" destId="{BAC9978C-525D-4F96-A493-FED679BFDC8E}" srcOrd="6" destOrd="0" parTransId="{47C6E018-9367-40C7-AE72-12E5F4E92AC5}" sibTransId="{76033C08-DF0E-4F3C-83DB-7EEE6B874C2A}"/>
    <dgm:cxn modelId="{B0D5A615-464A-4D31-92D6-4CFDC1229474}" type="presOf" srcId="{25657C70-5683-4FBB-9DA4-6FDDA71D2D27}" destId="{7238967B-A9D7-4256-BC35-C566D64334A2}" srcOrd="0" destOrd="0" presId="urn:microsoft.com/office/officeart/2005/8/layout/cycle1"/>
    <dgm:cxn modelId="{58797BC1-EAF7-4909-BF4A-68A2DFAE6BE7}" srcId="{09A83FE6-9215-434F-85BA-8E1F8598DBEE}" destId="{0BD00A5B-8480-4BB3-82CB-2CCE94C7101F}" srcOrd="2" destOrd="0" parTransId="{9E4049A6-4272-40B0-8CFF-EF288CADD125}" sibTransId="{5CAFEBBE-471E-43D7-83BE-9A6DC1031866}"/>
    <dgm:cxn modelId="{2EE914EF-37FC-43BB-B5F1-C3244F38B44C}" type="presOf" srcId="{DB81F1C6-F04E-4453-ABBB-740A14EAA9B3}" destId="{AAB28FDF-3AB3-408A-A7C0-94328BF14141}" srcOrd="0" destOrd="0" presId="urn:microsoft.com/office/officeart/2005/8/layout/cycle1"/>
    <dgm:cxn modelId="{0CE5FA00-60D2-45D7-9244-1E811638B67E}" type="presOf" srcId="{66EDCE77-D6CC-4C6B-94C4-4403798D015D}" destId="{17D2B5A7-5290-4800-8A05-640882A98441}" srcOrd="0" destOrd="0" presId="urn:microsoft.com/office/officeart/2005/8/layout/cycle1"/>
    <dgm:cxn modelId="{338A0938-C84F-4A48-8904-3A2786CD68CC}" type="presOf" srcId="{09A83FE6-9215-434F-85BA-8E1F8598DBEE}" destId="{E88B1BF0-F5D6-411D-BEBF-DDA834BA0B2D}" srcOrd="0" destOrd="0" presId="urn:microsoft.com/office/officeart/2005/8/layout/cycle1"/>
    <dgm:cxn modelId="{87DBC026-5B01-4D0A-A795-217532108268}" type="presOf" srcId="{BAC9978C-525D-4F96-A493-FED679BFDC8E}" destId="{512EC64F-F833-4DD3-BB87-E3AD1CD46C70}" srcOrd="0" destOrd="0" presId="urn:microsoft.com/office/officeart/2005/8/layout/cycle1"/>
    <dgm:cxn modelId="{66EB2C59-15DA-4C9C-85C6-23CA8E00C97A}" type="presOf" srcId="{D8772612-02E6-44A5-AE21-1F97492D88FE}" destId="{816D37A4-43AB-44BB-95E1-B617F298E1C0}" srcOrd="0" destOrd="0" presId="urn:microsoft.com/office/officeart/2005/8/layout/cycle1"/>
    <dgm:cxn modelId="{96FB1644-43A1-49DC-9A45-ECD79A40C5F0}" type="presOf" srcId="{76033C08-DF0E-4F3C-83DB-7EEE6B874C2A}" destId="{065A1E58-0985-4327-9EFA-0182DF7EBD54}" srcOrd="0" destOrd="0" presId="urn:microsoft.com/office/officeart/2005/8/layout/cycle1"/>
    <dgm:cxn modelId="{1940DB93-FE17-4E4B-84BD-90D2E8106B6A}" type="presOf" srcId="{D699EA4B-7D15-4185-B3E1-E23D9556A7B2}" destId="{793EEA52-A712-4029-949C-65BFFF6271B2}" srcOrd="0" destOrd="0" presId="urn:microsoft.com/office/officeart/2005/8/layout/cycle1"/>
    <dgm:cxn modelId="{3CF5B5B2-2DE7-47DA-A08E-DD51CD6572E1}" srcId="{09A83FE6-9215-434F-85BA-8E1F8598DBEE}" destId="{D8772612-02E6-44A5-AE21-1F97492D88FE}" srcOrd="3" destOrd="0" parTransId="{8B34E487-3350-4210-BDFB-A11214370346}" sibTransId="{0BFD9447-95F9-4350-B7DF-E7ED20DE35BD}"/>
    <dgm:cxn modelId="{0AF04D15-98C5-4CC4-B51E-267890A4A6F9}" srcId="{09A83FE6-9215-434F-85BA-8E1F8598DBEE}" destId="{3D0F4BAA-FE52-4659-902A-E0F9E0D850F3}" srcOrd="4" destOrd="0" parTransId="{683A2DB6-F170-4D68-904E-0C26EAA64F86}" sibTransId="{18C90E6B-60AA-4BB6-A949-28F5E401834A}"/>
    <dgm:cxn modelId="{E70BA8F0-FAB3-47CD-B108-61FCAEC871D5}" srcId="{09A83FE6-9215-434F-85BA-8E1F8598DBEE}" destId="{DB81F1C6-F04E-4453-ABBB-740A14EAA9B3}" srcOrd="5" destOrd="0" parTransId="{EA91DB85-F4B0-4048-A73E-307D9BCB46F0}" sibTransId="{D699EA4B-7D15-4185-B3E1-E23D9556A7B2}"/>
    <dgm:cxn modelId="{6F5145DC-7698-4B4D-87C9-5D7849BE40F3}" type="presOf" srcId="{0BFD9447-95F9-4350-B7DF-E7ED20DE35BD}" destId="{052068E7-3361-4068-8CAA-8EB046333C25}" srcOrd="0" destOrd="0" presId="urn:microsoft.com/office/officeart/2005/8/layout/cycle1"/>
    <dgm:cxn modelId="{B6E674FD-B5BB-401C-9C5F-3D5D58ED5035}" type="presOf" srcId="{4C5EAD66-30CC-4A70-A306-043E659E7CFA}" destId="{3306B469-335B-4021-A1D1-3FA475256755}" srcOrd="0" destOrd="0" presId="urn:microsoft.com/office/officeart/2005/8/layout/cycle1"/>
    <dgm:cxn modelId="{5BED50DC-5FD4-4597-86E4-C26D8E6B4AAF}" type="presOf" srcId="{18C90E6B-60AA-4BB6-A949-28F5E401834A}" destId="{7634F895-05D3-4595-94B3-CBD272131356}" srcOrd="0" destOrd="0" presId="urn:microsoft.com/office/officeart/2005/8/layout/cycle1"/>
    <dgm:cxn modelId="{3C39589B-3BBD-4895-AEDE-3ADE10462C7B}" type="presOf" srcId="{9AF5F51E-8944-4378-96D1-1C3658C24621}" destId="{3C406B92-9447-46B3-BCDA-F2ED96DB474C}" srcOrd="0" destOrd="0" presId="urn:microsoft.com/office/officeart/2005/8/layout/cycle1"/>
    <dgm:cxn modelId="{25B3C94A-E2F8-4670-B13C-CBE60DA79C11}" type="presParOf" srcId="{E88B1BF0-F5D6-411D-BEBF-DDA834BA0B2D}" destId="{EF23DE76-C26A-404B-9E92-4D2A1ECCE355}" srcOrd="0" destOrd="0" presId="urn:microsoft.com/office/officeart/2005/8/layout/cycle1"/>
    <dgm:cxn modelId="{AF9BA90B-6A23-44A8-B0EC-CC13FFCC9B12}" type="presParOf" srcId="{E88B1BF0-F5D6-411D-BEBF-DDA834BA0B2D}" destId="{3C406B92-9447-46B3-BCDA-F2ED96DB474C}" srcOrd="1" destOrd="0" presId="urn:microsoft.com/office/officeart/2005/8/layout/cycle1"/>
    <dgm:cxn modelId="{387584C1-D8E8-43A8-93B3-2BE1B8E13A71}" type="presParOf" srcId="{E88B1BF0-F5D6-411D-BEBF-DDA834BA0B2D}" destId="{7238967B-A9D7-4256-BC35-C566D64334A2}" srcOrd="2" destOrd="0" presId="urn:microsoft.com/office/officeart/2005/8/layout/cycle1"/>
    <dgm:cxn modelId="{2CA2BC4A-D122-4563-B27B-162633F37154}" type="presParOf" srcId="{E88B1BF0-F5D6-411D-BEBF-DDA834BA0B2D}" destId="{3CF37F97-9DAB-48B8-AA64-ED0EE15750C1}" srcOrd="3" destOrd="0" presId="urn:microsoft.com/office/officeart/2005/8/layout/cycle1"/>
    <dgm:cxn modelId="{3AFCFA4E-03B3-4250-8145-AD56A3B2D67D}" type="presParOf" srcId="{E88B1BF0-F5D6-411D-BEBF-DDA834BA0B2D}" destId="{17D2B5A7-5290-4800-8A05-640882A98441}" srcOrd="4" destOrd="0" presId="urn:microsoft.com/office/officeart/2005/8/layout/cycle1"/>
    <dgm:cxn modelId="{3EDD76B6-7BD7-472C-8137-F92A056798EF}" type="presParOf" srcId="{E88B1BF0-F5D6-411D-BEBF-DDA834BA0B2D}" destId="{3306B469-335B-4021-A1D1-3FA475256755}" srcOrd="5" destOrd="0" presId="urn:microsoft.com/office/officeart/2005/8/layout/cycle1"/>
    <dgm:cxn modelId="{C660D4FD-DA19-4355-AAA0-4EEAC0052D01}" type="presParOf" srcId="{E88B1BF0-F5D6-411D-BEBF-DDA834BA0B2D}" destId="{C01350BE-8F34-4FEE-839D-F7DAFF5FBD66}" srcOrd="6" destOrd="0" presId="urn:microsoft.com/office/officeart/2005/8/layout/cycle1"/>
    <dgm:cxn modelId="{6357A716-0994-4A09-93F3-3D6CB9639572}" type="presParOf" srcId="{E88B1BF0-F5D6-411D-BEBF-DDA834BA0B2D}" destId="{6360F762-432B-4084-AC7C-CB2930D358CB}" srcOrd="7" destOrd="0" presId="urn:microsoft.com/office/officeart/2005/8/layout/cycle1"/>
    <dgm:cxn modelId="{313EB212-F350-4471-8A09-F62A41C2BF32}" type="presParOf" srcId="{E88B1BF0-F5D6-411D-BEBF-DDA834BA0B2D}" destId="{FC1C337A-0D89-48CC-82DF-8D6EE0A3640D}" srcOrd="8" destOrd="0" presId="urn:microsoft.com/office/officeart/2005/8/layout/cycle1"/>
    <dgm:cxn modelId="{F742FC83-7969-4275-AE99-32326F67ECB3}" type="presParOf" srcId="{E88B1BF0-F5D6-411D-BEBF-DDA834BA0B2D}" destId="{3449E24D-7327-4E07-9989-111BFCAF8239}" srcOrd="9" destOrd="0" presId="urn:microsoft.com/office/officeart/2005/8/layout/cycle1"/>
    <dgm:cxn modelId="{22499EA9-54BD-4366-9790-8CB5763DF4B2}" type="presParOf" srcId="{E88B1BF0-F5D6-411D-BEBF-DDA834BA0B2D}" destId="{816D37A4-43AB-44BB-95E1-B617F298E1C0}" srcOrd="10" destOrd="0" presId="urn:microsoft.com/office/officeart/2005/8/layout/cycle1"/>
    <dgm:cxn modelId="{96211784-178F-4D3C-A6D2-3F7DAE26FC00}" type="presParOf" srcId="{E88B1BF0-F5D6-411D-BEBF-DDA834BA0B2D}" destId="{052068E7-3361-4068-8CAA-8EB046333C25}" srcOrd="11" destOrd="0" presId="urn:microsoft.com/office/officeart/2005/8/layout/cycle1"/>
    <dgm:cxn modelId="{CD5C570E-04F2-407F-90F7-767202FB61BF}" type="presParOf" srcId="{E88B1BF0-F5D6-411D-BEBF-DDA834BA0B2D}" destId="{59027E10-EB9A-4905-84A5-E6260B26589C}" srcOrd="12" destOrd="0" presId="urn:microsoft.com/office/officeart/2005/8/layout/cycle1"/>
    <dgm:cxn modelId="{35138892-84F4-4CBE-BEA7-8CCBD9515446}" type="presParOf" srcId="{E88B1BF0-F5D6-411D-BEBF-DDA834BA0B2D}" destId="{35AAA0FC-186C-4377-B904-20ECEDBE499B}" srcOrd="13" destOrd="0" presId="urn:microsoft.com/office/officeart/2005/8/layout/cycle1"/>
    <dgm:cxn modelId="{71F04112-3143-4F12-8D96-F6D3CA6CA703}" type="presParOf" srcId="{E88B1BF0-F5D6-411D-BEBF-DDA834BA0B2D}" destId="{7634F895-05D3-4595-94B3-CBD272131356}" srcOrd="14" destOrd="0" presId="urn:microsoft.com/office/officeart/2005/8/layout/cycle1"/>
    <dgm:cxn modelId="{66044827-274E-485F-8A3B-361758ABFBC3}" type="presParOf" srcId="{E88B1BF0-F5D6-411D-BEBF-DDA834BA0B2D}" destId="{0BF58129-7AB3-4808-9CFC-30F924828A04}" srcOrd="15" destOrd="0" presId="urn:microsoft.com/office/officeart/2005/8/layout/cycle1"/>
    <dgm:cxn modelId="{351121B0-645A-4F29-A33C-644D09126EB5}" type="presParOf" srcId="{E88B1BF0-F5D6-411D-BEBF-DDA834BA0B2D}" destId="{AAB28FDF-3AB3-408A-A7C0-94328BF14141}" srcOrd="16" destOrd="0" presId="urn:microsoft.com/office/officeart/2005/8/layout/cycle1"/>
    <dgm:cxn modelId="{91E4C195-2556-41B1-B550-7600DF9BD377}" type="presParOf" srcId="{E88B1BF0-F5D6-411D-BEBF-DDA834BA0B2D}" destId="{793EEA52-A712-4029-949C-65BFFF6271B2}" srcOrd="17" destOrd="0" presId="urn:microsoft.com/office/officeart/2005/8/layout/cycle1"/>
    <dgm:cxn modelId="{DA752CCA-8322-43E1-B045-5F5D439E752F}" type="presParOf" srcId="{E88B1BF0-F5D6-411D-BEBF-DDA834BA0B2D}" destId="{879B011D-7984-49CF-8833-D765F684D85E}" srcOrd="18" destOrd="0" presId="urn:microsoft.com/office/officeart/2005/8/layout/cycle1"/>
    <dgm:cxn modelId="{6950CF8D-AE1D-45A8-9BCB-F9E0CCF1E603}" type="presParOf" srcId="{E88B1BF0-F5D6-411D-BEBF-DDA834BA0B2D}" destId="{512EC64F-F833-4DD3-BB87-E3AD1CD46C70}" srcOrd="19" destOrd="0" presId="urn:microsoft.com/office/officeart/2005/8/layout/cycle1"/>
    <dgm:cxn modelId="{3C2C4595-FB82-4102-9FBD-A2B241D38C85}" type="presParOf" srcId="{E88B1BF0-F5D6-411D-BEBF-DDA834BA0B2D}" destId="{065A1E58-0985-4327-9EFA-0182DF7EBD54}" srcOrd="20" destOrd="0" presId="urn:microsoft.com/office/officeart/2005/8/layout/cycle1"/>
    <dgm:cxn modelId="{E9A56C85-B5D2-4F1C-9617-0BC0AE9837A0}" type="presParOf" srcId="{E88B1BF0-F5D6-411D-BEBF-DDA834BA0B2D}" destId="{BCD81C71-9E8F-4CA4-8C03-E7E14277ADC4}" srcOrd="21" destOrd="0" presId="urn:microsoft.com/office/officeart/2005/8/layout/cycle1"/>
    <dgm:cxn modelId="{8E4A1F14-A0E5-4766-9EB5-E165D106575B}" type="presParOf" srcId="{E88B1BF0-F5D6-411D-BEBF-DDA834BA0B2D}" destId="{D29FB315-75B5-44C4-A74A-E2061CD79BCB}" srcOrd="22" destOrd="0" presId="urn:microsoft.com/office/officeart/2005/8/layout/cycle1"/>
    <dgm:cxn modelId="{3DE69BB6-A56D-4E91-B72A-123D1F60F2C8}" type="presParOf" srcId="{E88B1BF0-F5D6-411D-BEBF-DDA834BA0B2D}" destId="{7F053E20-CC7C-452A-8798-F79676ADBDAD}" srcOrd="23"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9A6CDA-1641-4E1E-9028-3A7E9207F4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CE7EF91-C440-4885-9F8B-787CEDA66FE4}">
      <dgm:prSet phldrT="[Text]"/>
      <dgm:spPr/>
      <dgm:t>
        <a:bodyPr/>
        <a:lstStyle/>
        <a:p>
          <a:r>
            <a:rPr lang="en-US" dirty="0" smtClean="0"/>
            <a:t>Communication</a:t>
          </a:r>
        </a:p>
      </dgm:t>
    </dgm:pt>
    <dgm:pt modelId="{9986D35F-6BC5-4306-8AEB-66873E34A430}" type="parTrans" cxnId="{0302B33F-6221-471B-9CE3-7153FAB2E01F}">
      <dgm:prSet/>
      <dgm:spPr/>
      <dgm:t>
        <a:bodyPr/>
        <a:lstStyle/>
        <a:p>
          <a:endParaRPr lang="en-US"/>
        </a:p>
      </dgm:t>
    </dgm:pt>
    <dgm:pt modelId="{3A8BE454-505D-455C-9CDD-B2E8EE11DA5E}" type="sibTrans" cxnId="{0302B33F-6221-471B-9CE3-7153FAB2E01F}">
      <dgm:prSet/>
      <dgm:spPr/>
      <dgm:t>
        <a:bodyPr/>
        <a:lstStyle/>
        <a:p>
          <a:endParaRPr lang="en-US"/>
        </a:p>
      </dgm:t>
    </dgm:pt>
    <dgm:pt modelId="{4858C9E1-CCA1-4F86-8420-C4213DA3C941}">
      <dgm:prSet phldrT="[Text]"/>
      <dgm:spPr/>
      <dgm:t>
        <a:bodyPr/>
        <a:lstStyle/>
        <a:p>
          <a:r>
            <a:rPr lang="en-US" dirty="0" smtClean="0"/>
            <a:t>Stakeholder Engagement</a:t>
          </a:r>
          <a:endParaRPr lang="en-US" dirty="0"/>
        </a:p>
      </dgm:t>
    </dgm:pt>
    <dgm:pt modelId="{A6DCC6AB-E9B7-43AA-B98F-6DC9968D6735}" type="parTrans" cxnId="{26A7B6D1-A776-4388-9730-A8593F6930B6}">
      <dgm:prSet/>
      <dgm:spPr/>
      <dgm:t>
        <a:bodyPr/>
        <a:lstStyle/>
        <a:p>
          <a:endParaRPr lang="en-US"/>
        </a:p>
      </dgm:t>
    </dgm:pt>
    <dgm:pt modelId="{7870933B-5746-41BD-8F34-478DC0853000}" type="sibTrans" cxnId="{26A7B6D1-A776-4388-9730-A8593F6930B6}">
      <dgm:prSet/>
      <dgm:spPr/>
      <dgm:t>
        <a:bodyPr/>
        <a:lstStyle/>
        <a:p>
          <a:endParaRPr lang="en-US"/>
        </a:p>
      </dgm:t>
    </dgm:pt>
    <dgm:pt modelId="{AD705A93-8C8B-498A-9463-AA4D886AE422}">
      <dgm:prSet phldrT="[Text]"/>
      <dgm:spPr/>
      <dgm:t>
        <a:bodyPr/>
        <a:lstStyle/>
        <a:p>
          <a:r>
            <a:rPr lang="en-US" dirty="0" smtClean="0"/>
            <a:t>Overlapping Core Values</a:t>
          </a:r>
          <a:endParaRPr lang="en-US" dirty="0"/>
        </a:p>
      </dgm:t>
    </dgm:pt>
    <dgm:pt modelId="{EC98D0B6-C048-408C-9FC1-03B1EE20DB04}" type="parTrans" cxnId="{0E571A44-FC2A-4D97-AC6C-4EB698D097ED}">
      <dgm:prSet/>
      <dgm:spPr/>
      <dgm:t>
        <a:bodyPr/>
        <a:lstStyle/>
        <a:p>
          <a:endParaRPr lang="en-US"/>
        </a:p>
      </dgm:t>
    </dgm:pt>
    <dgm:pt modelId="{67A09AE8-285D-4B2C-ACB0-88D2E6776D8A}" type="sibTrans" cxnId="{0E571A44-FC2A-4D97-AC6C-4EB698D097ED}">
      <dgm:prSet/>
      <dgm:spPr/>
      <dgm:t>
        <a:bodyPr/>
        <a:lstStyle/>
        <a:p>
          <a:endParaRPr lang="en-US"/>
        </a:p>
      </dgm:t>
    </dgm:pt>
    <dgm:pt modelId="{D2E838AE-5EF2-4538-B4D5-63F71602254F}">
      <dgm:prSet phldrT="[Text]"/>
      <dgm:spPr/>
      <dgm:t>
        <a:bodyPr/>
        <a:lstStyle/>
        <a:p>
          <a:r>
            <a:rPr lang="en-US" dirty="0" smtClean="0"/>
            <a:t>Monitoring</a:t>
          </a:r>
          <a:endParaRPr lang="en-US" dirty="0"/>
        </a:p>
      </dgm:t>
    </dgm:pt>
    <dgm:pt modelId="{B658C536-FFA6-46B6-BD9A-E11E24B2B185}" type="parTrans" cxnId="{683CEBF0-B1D2-4AAD-AF19-9A3E8934C905}">
      <dgm:prSet/>
      <dgm:spPr/>
      <dgm:t>
        <a:bodyPr/>
        <a:lstStyle/>
        <a:p>
          <a:endParaRPr lang="en-US"/>
        </a:p>
      </dgm:t>
    </dgm:pt>
    <dgm:pt modelId="{79EC049C-01D1-4D83-A0B0-8C0C555AFF0F}" type="sibTrans" cxnId="{683CEBF0-B1D2-4AAD-AF19-9A3E8934C905}">
      <dgm:prSet/>
      <dgm:spPr/>
      <dgm:t>
        <a:bodyPr/>
        <a:lstStyle/>
        <a:p>
          <a:endParaRPr lang="en-US"/>
        </a:p>
      </dgm:t>
    </dgm:pt>
    <dgm:pt modelId="{00D73726-7AA3-4ADB-B7BA-56D338D4EB37}">
      <dgm:prSet phldrT="[Text]"/>
      <dgm:spPr/>
      <dgm:t>
        <a:bodyPr/>
        <a:lstStyle/>
        <a:p>
          <a:r>
            <a:rPr lang="en-US" dirty="0" smtClean="0"/>
            <a:t>Procedural Trust</a:t>
          </a:r>
        </a:p>
      </dgm:t>
    </dgm:pt>
    <dgm:pt modelId="{20557BE7-76D8-4111-86ED-B7007FC5E337}" type="parTrans" cxnId="{D3924DD4-4756-4688-93FD-DBA89F322452}">
      <dgm:prSet/>
      <dgm:spPr/>
      <dgm:t>
        <a:bodyPr/>
        <a:lstStyle/>
        <a:p>
          <a:endParaRPr lang="en-US"/>
        </a:p>
      </dgm:t>
    </dgm:pt>
    <dgm:pt modelId="{A3691CE0-2D0C-411E-81C5-0E5690576009}" type="sibTrans" cxnId="{D3924DD4-4756-4688-93FD-DBA89F322452}">
      <dgm:prSet/>
      <dgm:spPr/>
      <dgm:t>
        <a:bodyPr/>
        <a:lstStyle/>
        <a:p>
          <a:endParaRPr lang="en-US"/>
        </a:p>
      </dgm:t>
    </dgm:pt>
    <dgm:pt modelId="{98604DB4-4247-4D5E-BD73-3C29C6DCAE46}">
      <dgm:prSet/>
      <dgm:spPr/>
      <dgm:t>
        <a:bodyPr/>
        <a:lstStyle/>
        <a:p>
          <a:r>
            <a:rPr lang="en-US" dirty="0" smtClean="0"/>
            <a:t>Rational Trust</a:t>
          </a:r>
          <a:endParaRPr lang="en-US" dirty="0"/>
        </a:p>
      </dgm:t>
    </dgm:pt>
    <dgm:pt modelId="{29CAA6FE-C879-4BF2-A76B-CF7A2C348A8A}" type="parTrans" cxnId="{57319F83-24AD-4B5E-B164-17E6985D86F0}">
      <dgm:prSet/>
      <dgm:spPr/>
      <dgm:t>
        <a:bodyPr/>
        <a:lstStyle/>
        <a:p>
          <a:endParaRPr lang="en-US"/>
        </a:p>
      </dgm:t>
    </dgm:pt>
    <dgm:pt modelId="{9B40B835-35F5-4884-8A6D-BDB7980D6175}" type="sibTrans" cxnId="{57319F83-24AD-4B5E-B164-17E6985D86F0}">
      <dgm:prSet/>
      <dgm:spPr/>
      <dgm:t>
        <a:bodyPr/>
        <a:lstStyle/>
        <a:p>
          <a:endParaRPr lang="en-US"/>
        </a:p>
      </dgm:t>
    </dgm:pt>
    <dgm:pt modelId="{812E33F9-6C00-4DA3-8813-70FE77DFB25F}">
      <dgm:prSet/>
      <dgm:spPr/>
      <dgm:t>
        <a:bodyPr/>
        <a:lstStyle/>
        <a:p>
          <a:r>
            <a:rPr lang="en-US" dirty="0" smtClean="0"/>
            <a:t>Affinitive Trust</a:t>
          </a:r>
          <a:endParaRPr lang="en-US" dirty="0"/>
        </a:p>
      </dgm:t>
    </dgm:pt>
    <dgm:pt modelId="{EE0216DC-09B0-473C-A7E8-452A05758974}" type="parTrans" cxnId="{9E39F4A2-138C-4503-853C-716A604214F3}">
      <dgm:prSet/>
      <dgm:spPr/>
      <dgm:t>
        <a:bodyPr/>
        <a:lstStyle/>
        <a:p>
          <a:endParaRPr lang="en-US"/>
        </a:p>
      </dgm:t>
    </dgm:pt>
    <dgm:pt modelId="{0C13248F-8938-40D6-B204-65E538D977D1}" type="sibTrans" cxnId="{9E39F4A2-138C-4503-853C-716A604214F3}">
      <dgm:prSet/>
      <dgm:spPr/>
      <dgm:t>
        <a:bodyPr/>
        <a:lstStyle/>
        <a:p>
          <a:endParaRPr lang="en-US"/>
        </a:p>
      </dgm:t>
    </dgm:pt>
    <dgm:pt modelId="{7719861D-CAE6-4B4F-A549-A53B2F4F58FA}">
      <dgm:prSet/>
      <dgm:spPr/>
      <dgm:t>
        <a:bodyPr/>
        <a:lstStyle/>
        <a:p>
          <a:r>
            <a:rPr lang="en-US" dirty="0" smtClean="0"/>
            <a:t>Dispositional Trust</a:t>
          </a:r>
          <a:endParaRPr lang="en-US" dirty="0"/>
        </a:p>
      </dgm:t>
    </dgm:pt>
    <dgm:pt modelId="{B313779A-0EDB-43B7-9CCB-0345335A7002}" type="parTrans" cxnId="{9EA2C7FA-9B8F-420F-AF25-E578D0877A6E}">
      <dgm:prSet/>
      <dgm:spPr/>
      <dgm:t>
        <a:bodyPr/>
        <a:lstStyle/>
        <a:p>
          <a:endParaRPr lang="en-US"/>
        </a:p>
      </dgm:t>
    </dgm:pt>
    <dgm:pt modelId="{E2A32F6A-F715-473E-BB11-398A0AE3AE0C}" type="sibTrans" cxnId="{9EA2C7FA-9B8F-420F-AF25-E578D0877A6E}">
      <dgm:prSet/>
      <dgm:spPr/>
      <dgm:t>
        <a:bodyPr/>
        <a:lstStyle/>
        <a:p>
          <a:endParaRPr lang="en-US"/>
        </a:p>
      </dgm:t>
    </dgm:pt>
    <dgm:pt modelId="{50A08BD7-295A-40D6-B509-FB6B05FA6FC7}">
      <dgm:prSet/>
      <dgm:spPr/>
      <dgm:t>
        <a:bodyPr/>
        <a:lstStyle/>
        <a:p>
          <a:r>
            <a:rPr lang="en-US" dirty="0" smtClean="0"/>
            <a:t>Stakeholder Preferences</a:t>
          </a:r>
        </a:p>
      </dgm:t>
    </dgm:pt>
    <dgm:pt modelId="{1A43E444-3AF5-4119-8FBD-88E3D3E5CCBF}" type="parTrans" cxnId="{C6B1E416-C1DC-4F5A-8D7B-D39BE8911115}">
      <dgm:prSet/>
      <dgm:spPr/>
      <dgm:t>
        <a:bodyPr/>
        <a:lstStyle/>
        <a:p>
          <a:endParaRPr lang="en-US"/>
        </a:p>
      </dgm:t>
    </dgm:pt>
    <dgm:pt modelId="{31096E1B-B8EA-41B6-87E0-6340624EB772}" type="sibTrans" cxnId="{C6B1E416-C1DC-4F5A-8D7B-D39BE8911115}">
      <dgm:prSet/>
      <dgm:spPr/>
      <dgm:t>
        <a:bodyPr/>
        <a:lstStyle/>
        <a:p>
          <a:endParaRPr lang="en-US"/>
        </a:p>
      </dgm:t>
    </dgm:pt>
    <dgm:pt modelId="{862C2ED8-164C-4E9D-A07E-A17F971C8D0C}">
      <dgm:prSet/>
      <dgm:spPr/>
      <dgm:t>
        <a:bodyPr/>
        <a:lstStyle/>
        <a:p>
          <a:r>
            <a:rPr lang="en-US" dirty="0" smtClean="0"/>
            <a:t>Funding</a:t>
          </a:r>
          <a:endParaRPr lang="en-US" dirty="0"/>
        </a:p>
      </dgm:t>
    </dgm:pt>
    <dgm:pt modelId="{8008964C-37D8-439B-9828-1F714199803B}" type="parTrans" cxnId="{BED2D6F3-38D2-455A-A3CA-187024E202A9}">
      <dgm:prSet/>
      <dgm:spPr/>
      <dgm:t>
        <a:bodyPr/>
        <a:lstStyle/>
        <a:p>
          <a:endParaRPr lang="en-US"/>
        </a:p>
      </dgm:t>
    </dgm:pt>
    <dgm:pt modelId="{83D7D35F-B69E-4858-A1C8-3F802F22C265}" type="sibTrans" cxnId="{BED2D6F3-38D2-455A-A3CA-187024E202A9}">
      <dgm:prSet/>
      <dgm:spPr/>
      <dgm:t>
        <a:bodyPr/>
        <a:lstStyle/>
        <a:p>
          <a:endParaRPr lang="en-US"/>
        </a:p>
      </dgm:t>
    </dgm:pt>
    <dgm:pt modelId="{0524F5C6-62ED-4B5F-9F09-4915BD9C0101}">
      <dgm:prSet/>
      <dgm:spPr/>
      <dgm:t>
        <a:bodyPr/>
        <a:lstStyle/>
        <a:p>
          <a:r>
            <a:rPr lang="en-US" dirty="0" smtClean="0"/>
            <a:t>Adjust</a:t>
          </a:r>
          <a:endParaRPr lang="en-US" dirty="0"/>
        </a:p>
      </dgm:t>
    </dgm:pt>
    <dgm:pt modelId="{B25D0710-2CFC-4D1C-88F8-4FC012639765}" type="parTrans" cxnId="{17699C66-4AB1-489D-91E9-03563EDE99BD}">
      <dgm:prSet/>
      <dgm:spPr/>
      <dgm:t>
        <a:bodyPr/>
        <a:lstStyle/>
        <a:p>
          <a:endParaRPr lang="en-US"/>
        </a:p>
      </dgm:t>
    </dgm:pt>
    <dgm:pt modelId="{D4266EC9-1CF6-4793-9631-3203D3E4310C}" type="sibTrans" cxnId="{17699C66-4AB1-489D-91E9-03563EDE99BD}">
      <dgm:prSet/>
      <dgm:spPr/>
      <dgm:t>
        <a:bodyPr/>
        <a:lstStyle/>
        <a:p>
          <a:endParaRPr lang="en-US"/>
        </a:p>
      </dgm:t>
    </dgm:pt>
    <dgm:pt modelId="{3906CD49-DD0A-4EB7-AE0E-BA91558368B5}" type="pres">
      <dgm:prSet presAssocID="{429A6CDA-1641-4E1E-9028-3A7E9207F472}" presName="diagram" presStyleCnt="0">
        <dgm:presLayoutVars>
          <dgm:dir/>
          <dgm:resizeHandles val="exact"/>
        </dgm:presLayoutVars>
      </dgm:prSet>
      <dgm:spPr/>
      <dgm:t>
        <a:bodyPr/>
        <a:lstStyle/>
        <a:p>
          <a:endParaRPr lang="en-US"/>
        </a:p>
      </dgm:t>
    </dgm:pt>
    <dgm:pt modelId="{1E7B5CC7-BF61-4F30-A91E-9478C28431C4}" type="pres">
      <dgm:prSet presAssocID="{6CE7EF91-C440-4885-9F8B-787CEDA66FE4}" presName="node" presStyleLbl="node1" presStyleIdx="0" presStyleCnt="11" custScaleX="11644" custScaleY="10646" custLinFactNeighborX="4137" custLinFactNeighborY="-4624">
        <dgm:presLayoutVars>
          <dgm:bulletEnabled val="1"/>
        </dgm:presLayoutVars>
      </dgm:prSet>
      <dgm:spPr/>
      <dgm:t>
        <a:bodyPr/>
        <a:lstStyle/>
        <a:p>
          <a:endParaRPr lang="en-US"/>
        </a:p>
      </dgm:t>
    </dgm:pt>
    <dgm:pt modelId="{34E8DCD6-1234-4162-AFDC-438B0FA1A118}" type="pres">
      <dgm:prSet presAssocID="{3A8BE454-505D-455C-9CDD-B2E8EE11DA5E}" presName="sibTrans" presStyleCnt="0"/>
      <dgm:spPr/>
    </dgm:pt>
    <dgm:pt modelId="{C784E5A6-AE57-4F7B-BA09-F1AA150BBE59}" type="pres">
      <dgm:prSet presAssocID="{4858C9E1-CCA1-4F86-8420-C4213DA3C941}" presName="node" presStyleLbl="node1" presStyleIdx="1" presStyleCnt="11" custScaleX="11644" custScaleY="10646" custLinFactNeighborX="989" custLinFactNeighborY="2747">
        <dgm:presLayoutVars>
          <dgm:bulletEnabled val="1"/>
        </dgm:presLayoutVars>
      </dgm:prSet>
      <dgm:spPr/>
      <dgm:t>
        <a:bodyPr/>
        <a:lstStyle/>
        <a:p>
          <a:endParaRPr lang="en-US"/>
        </a:p>
      </dgm:t>
    </dgm:pt>
    <dgm:pt modelId="{E090D32E-75DA-40C3-B84F-857FA2524EE3}" type="pres">
      <dgm:prSet presAssocID="{7870933B-5746-41BD-8F34-478DC0853000}" presName="sibTrans" presStyleCnt="0"/>
      <dgm:spPr/>
    </dgm:pt>
    <dgm:pt modelId="{753058C0-37EE-4177-B499-16031E6C63DC}" type="pres">
      <dgm:prSet presAssocID="{AD705A93-8C8B-498A-9463-AA4D886AE422}" presName="node" presStyleLbl="node1" presStyleIdx="2" presStyleCnt="11" custScaleX="11644" custScaleY="10646" custLinFactNeighborX="-28022" custLinFactNeighborY="27313">
        <dgm:presLayoutVars>
          <dgm:bulletEnabled val="1"/>
        </dgm:presLayoutVars>
      </dgm:prSet>
      <dgm:spPr/>
      <dgm:t>
        <a:bodyPr/>
        <a:lstStyle/>
        <a:p>
          <a:endParaRPr lang="en-US"/>
        </a:p>
      </dgm:t>
    </dgm:pt>
    <dgm:pt modelId="{FA5FD166-D1CE-458E-A7E0-A3B5C7DC0D96}" type="pres">
      <dgm:prSet presAssocID="{67A09AE8-285D-4B2C-ACB0-88D2E6776D8A}" presName="sibTrans" presStyleCnt="0"/>
      <dgm:spPr/>
    </dgm:pt>
    <dgm:pt modelId="{A6C731E4-AF0B-4BAD-98F8-0E092544D2CA}" type="pres">
      <dgm:prSet presAssocID="{D2E838AE-5EF2-4538-B4D5-63F71602254F}" presName="node" presStyleLbl="node1" presStyleIdx="3" presStyleCnt="11" custScaleX="11644" custScaleY="10646" custLinFactNeighborX="-51841" custLinFactNeighborY="64560">
        <dgm:presLayoutVars>
          <dgm:bulletEnabled val="1"/>
        </dgm:presLayoutVars>
      </dgm:prSet>
      <dgm:spPr/>
      <dgm:t>
        <a:bodyPr/>
        <a:lstStyle/>
        <a:p>
          <a:endParaRPr lang="en-US"/>
        </a:p>
      </dgm:t>
    </dgm:pt>
    <dgm:pt modelId="{8FD0C034-7B70-4BCE-93DF-A020232CF912}" type="pres">
      <dgm:prSet presAssocID="{79EC049C-01D1-4D83-A0B0-8C0C555AFF0F}" presName="sibTrans" presStyleCnt="0"/>
      <dgm:spPr/>
    </dgm:pt>
    <dgm:pt modelId="{82944695-D167-40ED-A26C-5CCDB5FEBE6C}" type="pres">
      <dgm:prSet presAssocID="{00D73726-7AA3-4ADB-B7BA-56D338D4EB37}" presName="node" presStyleLbl="node1" presStyleIdx="4" presStyleCnt="11" custScaleX="11644" custScaleY="10646" custLinFactNeighborX="-43288" custLinFactNeighborY="-10027">
        <dgm:presLayoutVars>
          <dgm:bulletEnabled val="1"/>
        </dgm:presLayoutVars>
      </dgm:prSet>
      <dgm:spPr/>
      <dgm:t>
        <a:bodyPr/>
        <a:lstStyle/>
        <a:p>
          <a:endParaRPr lang="en-US"/>
        </a:p>
      </dgm:t>
    </dgm:pt>
    <dgm:pt modelId="{72285D75-FF51-4F60-A39C-8DB80FA5FC6C}" type="pres">
      <dgm:prSet presAssocID="{A3691CE0-2D0C-411E-81C5-0E5690576009}" presName="sibTrans" presStyleCnt="0"/>
      <dgm:spPr/>
    </dgm:pt>
    <dgm:pt modelId="{6F4D597D-95AC-4083-B432-51D34A59A598}" type="pres">
      <dgm:prSet presAssocID="{98604DB4-4247-4D5E-BD73-3C29C6DCAE46}" presName="node" presStyleLbl="node1" presStyleIdx="5" presStyleCnt="11" custScaleX="11644" custScaleY="10646" custLinFactNeighborX="43288" custLinFactNeighborY="-17995">
        <dgm:presLayoutVars>
          <dgm:bulletEnabled val="1"/>
        </dgm:presLayoutVars>
      </dgm:prSet>
      <dgm:spPr/>
      <dgm:t>
        <a:bodyPr/>
        <a:lstStyle/>
        <a:p>
          <a:endParaRPr lang="en-US"/>
        </a:p>
      </dgm:t>
    </dgm:pt>
    <dgm:pt modelId="{C543DF0F-7EF7-4B39-8A85-830B5DE1BA98}" type="pres">
      <dgm:prSet presAssocID="{9B40B835-35F5-4884-8A6D-BDB7980D6175}" presName="sibTrans" presStyleCnt="0"/>
      <dgm:spPr/>
    </dgm:pt>
    <dgm:pt modelId="{4E726E25-6867-4FF8-8735-4E5D005BEB5B}" type="pres">
      <dgm:prSet presAssocID="{812E33F9-6C00-4DA3-8813-70FE77DFB25F}" presName="node" presStyleLbl="node1" presStyleIdx="6" presStyleCnt="11" custScaleX="11644" custScaleY="10646" custLinFactNeighborX="21644" custLinFactNeighborY="0">
        <dgm:presLayoutVars>
          <dgm:bulletEnabled val="1"/>
        </dgm:presLayoutVars>
      </dgm:prSet>
      <dgm:spPr/>
      <dgm:t>
        <a:bodyPr/>
        <a:lstStyle/>
        <a:p>
          <a:endParaRPr lang="en-US"/>
        </a:p>
      </dgm:t>
    </dgm:pt>
    <dgm:pt modelId="{31E07069-C937-469B-8A3D-297EBE0BFE19}" type="pres">
      <dgm:prSet presAssocID="{0C13248F-8938-40D6-B204-65E538D977D1}" presName="sibTrans" presStyleCnt="0"/>
      <dgm:spPr/>
    </dgm:pt>
    <dgm:pt modelId="{20C38C3A-0D4B-4232-AA85-E7907E5AAB97}" type="pres">
      <dgm:prSet presAssocID="{7719861D-CAE6-4B4F-A549-A53B2F4F58FA}" presName="node" presStyleLbl="node1" presStyleIdx="7" presStyleCnt="11" custScaleX="11644" custScaleY="10646" custLinFactNeighborX="0" custLinFactNeighborY="18132">
        <dgm:presLayoutVars>
          <dgm:bulletEnabled val="1"/>
        </dgm:presLayoutVars>
      </dgm:prSet>
      <dgm:spPr/>
      <dgm:t>
        <a:bodyPr/>
        <a:lstStyle/>
        <a:p>
          <a:endParaRPr lang="en-US"/>
        </a:p>
      </dgm:t>
    </dgm:pt>
    <dgm:pt modelId="{411B1261-5D9D-4684-9741-10E6BC4F4DA9}" type="pres">
      <dgm:prSet presAssocID="{E2A32F6A-F715-473E-BB11-398A0AE3AE0C}" presName="sibTrans" presStyleCnt="0"/>
      <dgm:spPr/>
    </dgm:pt>
    <dgm:pt modelId="{B09DE327-1549-41B2-AE8F-50480D909F56}" type="pres">
      <dgm:prSet presAssocID="{50A08BD7-295A-40D6-B509-FB6B05FA6FC7}" presName="node" presStyleLbl="node1" presStyleIdx="8" presStyleCnt="11" custScaleX="11644" custScaleY="10646" custLinFactNeighborX="-825" custLinFactNeighborY="0">
        <dgm:presLayoutVars>
          <dgm:bulletEnabled val="1"/>
        </dgm:presLayoutVars>
      </dgm:prSet>
      <dgm:spPr/>
      <dgm:t>
        <a:bodyPr/>
        <a:lstStyle/>
        <a:p>
          <a:endParaRPr lang="en-US"/>
        </a:p>
      </dgm:t>
    </dgm:pt>
    <dgm:pt modelId="{3B913465-BFD1-41F9-B3AD-140A997EE2EF}" type="pres">
      <dgm:prSet presAssocID="{31096E1B-B8EA-41B6-87E0-6340624EB772}" presName="sibTrans" presStyleCnt="0"/>
      <dgm:spPr/>
    </dgm:pt>
    <dgm:pt modelId="{C1C98B02-E07B-46FF-9E62-42BC6C103EF0}" type="pres">
      <dgm:prSet presAssocID="{862C2ED8-164C-4E9D-A07E-A17F971C8D0C}" presName="node" presStyleLbl="node1" presStyleIdx="9" presStyleCnt="11" custScaleX="11644" custScaleY="10646" custLinFactNeighborX="-22335" custLinFactNeighborY="-18406">
        <dgm:presLayoutVars>
          <dgm:bulletEnabled val="1"/>
        </dgm:presLayoutVars>
      </dgm:prSet>
      <dgm:spPr/>
      <dgm:t>
        <a:bodyPr/>
        <a:lstStyle/>
        <a:p>
          <a:endParaRPr lang="en-US"/>
        </a:p>
      </dgm:t>
    </dgm:pt>
    <dgm:pt modelId="{27B1841F-C5B6-44F0-98E6-8930133ECAFB}" type="pres">
      <dgm:prSet presAssocID="{83D7D35F-B69E-4858-A1C8-3F802F22C265}" presName="sibTrans" presStyleCnt="0"/>
      <dgm:spPr/>
    </dgm:pt>
    <dgm:pt modelId="{3A4905F9-B505-4F07-BDE1-94D5186BD526}" type="pres">
      <dgm:prSet presAssocID="{0524F5C6-62ED-4B5F-9F09-4915BD9C0101}" presName="node" presStyleLbl="node1" presStyleIdx="10" presStyleCnt="11" custScaleX="11644" custScaleY="10646" custLinFactNeighborX="39395" custLinFactNeighborY="-27313">
        <dgm:presLayoutVars>
          <dgm:bulletEnabled val="1"/>
        </dgm:presLayoutVars>
      </dgm:prSet>
      <dgm:spPr/>
      <dgm:t>
        <a:bodyPr/>
        <a:lstStyle/>
        <a:p>
          <a:endParaRPr lang="en-US"/>
        </a:p>
      </dgm:t>
    </dgm:pt>
  </dgm:ptLst>
  <dgm:cxnLst>
    <dgm:cxn modelId="{BED2D6F3-38D2-455A-A3CA-187024E202A9}" srcId="{429A6CDA-1641-4E1E-9028-3A7E9207F472}" destId="{862C2ED8-164C-4E9D-A07E-A17F971C8D0C}" srcOrd="9" destOrd="0" parTransId="{8008964C-37D8-439B-9828-1F714199803B}" sibTransId="{83D7D35F-B69E-4858-A1C8-3F802F22C265}"/>
    <dgm:cxn modelId="{17699C66-4AB1-489D-91E9-03563EDE99BD}" srcId="{429A6CDA-1641-4E1E-9028-3A7E9207F472}" destId="{0524F5C6-62ED-4B5F-9F09-4915BD9C0101}" srcOrd="10" destOrd="0" parTransId="{B25D0710-2CFC-4D1C-88F8-4FC012639765}" sibTransId="{D4266EC9-1CF6-4793-9631-3203D3E4310C}"/>
    <dgm:cxn modelId="{D3924DD4-4756-4688-93FD-DBA89F322452}" srcId="{429A6CDA-1641-4E1E-9028-3A7E9207F472}" destId="{00D73726-7AA3-4ADB-B7BA-56D338D4EB37}" srcOrd="4" destOrd="0" parTransId="{20557BE7-76D8-4111-86ED-B7007FC5E337}" sibTransId="{A3691CE0-2D0C-411E-81C5-0E5690576009}"/>
    <dgm:cxn modelId="{683CEBF0-B1D2-4AAD-AF19-9A3E8934C905}" srcId="{429A6CDA-1641-4E1E-9028-3A7E9207F472}" destId="{D2E838AE-5EF2-4538-B4D5-63F71602254F}" srcOrd="3" destOrd="0" parTransId="{B658C536-FFA6-46B6-BD9A-E11E24B2B185}" sibTransId="{79EC049C-01D1-4D83-A0B0-8C0C555AFF0F}"/>
    <dgm:cxn modelId="{26A7B6D1-A776-4388-9730-A8593F6930B6}" srcId="{429A6CDA-1641-4E1E-9028-3A7E9207F472}" destId="{4858C9E1-CCA1-4F86-8420-C4213DA3C941}" srcOrd="1" destOrd="0" parTransId="{A6DCC6AB-E9B7-43AA-B98F-6DC9968D6735}" sibTransId="{7870933B-5746-41BD-8F34-478DC0853000}"/>
    <dgm:cxn modelId="{57319F83-24AD-4B5E-B164-17E6985D86F0}" srcId="{429A6CDA-1641-4E1E-9028-3A7E9207F472}" destId="{98604DB4-4247-4D5E-BD73-3C29C6DCAE46}" srcOrd="5" destOrd="0" parTransId="{29CAA6FE-C879-4BF2-A76B-CF7A2C348A8A}" sibTransId="{9B40B835-35F5-4884-8A6D-BDB7980D6175}"/>
    <dgm:cxn modelId="{02DAC979-3937-4501-B20C-A7EC0D9DB27E}" type="presOf" srcId="{AD705A93-8C8B-498A-9463-AA4D886AE422}" destId="{753058C0-37EE-4177-B499-16031E6C63DC}" srcOrd="0" destOrd="0" presId="urn:microsoft.com/office/officeart/2005/8/layout/default"/>
    <dgm:cxn modelId="{99846645-CE34-4844-ADE7-2228DD68965B}" type="presOf" srcId="{0524F5C6-62ED-4B5F-9F09-4915BD9C0101}" destId="{3A4905F9-B505-4F07-BDE1-94D5186BD526}" srcOrd="0" destOrd="0" presId="urn:microsoft.com/office/officeart/2005/8/layout/default"/>
    <dgm:cxn modelId="{61C156CC-F454-4231-8838-D3A1CF8FEDCB}" type="presOf" srcId="{812E33F9-6C00-4DA3-8813-70FE77DFB25F}" destId="{4E726E25-6867-4FF8-8735-4E5D005BEB5B}" srcOrd="0" destOrd="0" presId="urn:microsoft.com/office/officeart/2005/8/layout/default"/>
    <dgm:cxn modelId="{98A0BEF3-2CD2-40F7-82F8-5169F0700E40}" type="presOf" srcId="{98604DB4-4247-4D5E-BD73-3C29C6DCAE46}" destId="{6F4D597D-95AC-4083-B432-51D34A59A598}" srcOrd="0" destOrd="0" presId="urn:microsoft.com/office/officeart/2005/8/layout/default"/>
    <dgm:cxn modelId="{42E432FF-C512-4E4E-8134-5118417A53F1}" type="presOf" srcId="{00D73726-7AA3-4ADB-B7BA-56D338D4EB37}" destId="{82944695-D167-40ED-A26C-5CCDB5FEBE6C}" srcOrd="0" destOrd="0" presId="urn:microsoft.com/office/officeart/2005/8/layout/default"/>
    <dgm:cxn modelId="{9E39F4A2-138C-4503-853C-716A604214F3}" srcId="{429A6CDA-1641-4E1E-9028-3A7E9207F472}" destId="{812E33F9-6C00-4DA3-8813-70FE77DFB25F}" srcOrd="6" destOrd="0" parTransId="{EE0216DC-09B0-473C-A7E8-452A05758974}" sibTransId="{0C13248F-8938-40D6-B204-65E538D977D1}"/>
    <dgm:cxn modelId="{9E6A6581-3F8E-4007-838A-5D31B54A97AB}" type="presOf" srcId="{4858C9E1-CCA1-4F86-8420-C4213DA3C941}" destId="{C784E5A6-AE57-4F7B-BA09-F1AA150BBE59}" srcOrd="0" destOrd="0" presId="urn:microsoft.com/office/officeart/2005/8/layout/default"/>
    <dgm:cxn modelId="{36AB6787-50FB-4011-A98F-A09FA8CF20AE}" type="presOf" srcId="{D2E838AE-5EF2-4538-B4D5-63F71602254F}" destId="{A6C731E4-AF0B-4BAD-98F8-0E092544D2CA}" srcOrd="0" destOrd="0" presId="urn:microsoft.com/office/officeart/2005/8/layout/default"/>
    <dgm:cxn modelId="{C6B1E416-C1DC-4F5A-8D7B-D39BE8911115}" srcId="{429A6CDA-1641-4E1E-9028-3A7E9207F472}" destId="{50A08BD7-295A-40D6-B509-FB6B05FA6FC7}" srcOrd="8" destOrd="0" parTransId="{1A43E444-3AF5-4119-8FBD-88E3D3E5CCBF}" sibTransId="{31096E1B-B8EA-41B6-87E0-6340624EB772}"/>
    <dgm:cxn modelId="{17D2237D-AA99-41FE-805D-BE539E4E0036}" type="presOf" srcId="{6CE7EF91-C440-4885-9F8B-787CEDA66FE4}" destId="{1E7B5CC7-BF61-4F30-A91E-9478C28431C4}" srcOrd="0" destOrd="0" presId="urn:microsoft.com/office/officeart/2005/8/layout/default"/>
    <dgm:cxn modelId="{E2CA811F-183D-4A06-AC93-4743D16AF2C9}" type="presOf" srcId="{429A6CDA-1641-4E1E-9028-3A7E9207F472}" destId="{3906CD49-DD0A-4EB7-AE0E-BA91558368B5}" srcOrd="0" destOrd="0" presId="urn:microsoft.com/office/officeart/2005/8/layout/default"/>
    <dgm:cxn modelId="{88D7C0E8-EBCE-4E08-A8E9-3277BB0F9986}" type="presOf" srcId="{50A08BD7-295A-40D6-B509-FB6B05FA6FC7}" destId="{B09DE327-1549-41B2-AE8F-50480D909F56}" srcOrd="0" destOrd="0" presId="urn:microsoft.com/office/officeart/2005/8/layout/default"/>
    <dgm:cxn modelId="{80DAB989-2245-46E3-9DBE-7266185BAAB0}" type="presOf" srcId="{862C2ED8-164C-4E9D-A07E-A17F971C8D0C}" destId="{C1C98B02-E07B-46FF-9E62-42BC6C103EF0}" srcOrd="0" destOrd="0" presId="urn:microsoft.com/office/officeart/2005/8/layout/default"/>
    <dgm:cxn modelId="{2ED584E7-8FBA-4F7D-A9F7-35DEC48D6F31}" type="presOf" srcId="{7719861D-CAE6-4B4F-A549-A53B2F4F58FA}" destId="{20C38C3A-0D4B-4232-AA85-E7907E5AAB97}" srcOrd="0" destOrd="0" presId="urn:microsoft.com/office/officeart/2005/8/layout/default"/>
    <dgm:cxn modelId="{0E571A44-FC2A-4D97-AC6C-4EB698D097ED}" srcId="{429A6CDA-1641-4E1E-9028-3A7E9207F472}" destId="{AD705A93-8C8B-498A-9463-AA4D886AE422}" srcOrd="2" destOrd="0" parTransId="{EC98D0B6-C048-408C-9FC1-03B1EE20DB04}" sibTransId="{67A09AE8-285D-4B2C-ACB0-88D2E6776D8A}"/>
    <dgm:cxn modelId="{0302B33F-6221-471B-9CE3-7153FAB2E01F}" srcId="{429A6CDA-1641-4E1E-9028-3A7E9207F472}" destId="{6CE7EF91-C440-4885-9F8B-787CEDA66FE4}" srcOrd="0" destOrd="0" parTransId="{9986D35F-6BC5-4306-8AEB-66873E34A430}" sibTransId="{3A8BE454-505D-455C-9CDD-B2E8EE11DA5E}"/>
    <dgm:cxn modelId="{9EA2C7FA-9B8F-420F-AF25-E578D0877A6E}" srcId="{429A6CDA-1641-4E1E-9028-3A7E9207F472}" destId="{7719861D-CAE6-4B4F-A549-A53B2F4F58FA}" srcOrd="7" destOrd="0" parTransId="{B313779A-0EDB-43B7-9CCB-0345335A7002}" sibTransId="{E2A32F6A-F715-473E-BB11-398A0AE3AE0C}"/>
    <dgm:cxn modelId="{8425444E-F3F8-42F4-8433-51899718E44C}" type="presParOf" srcId="{3906CD49-DD0A-4EB7-AE0E-BA91558368B5}" destId="{1E7B5CC7-BF61-4F30-A91E-9478C28431C4}" srcOrd="0" destOrd="0" presId="urn:microsoft.com/office/officeart/2005/8/layout/default"/>
    <dgm:cxn modelId="{58D69E34-AA2C-43F4-8388-27BF8FFEB0AF}" type="presParOf" srcId="{3906CD49-DD0A-4EB7-AE0E-BA91558368B5}" destId="{34E8DCD6-1234-4162-AFDC-438B0FA1A118}" srcOrd="1" destOrd="0" presId="urn:microsoft.com/office/officeart/2005/8/layout/default"/>
    <dgm:cxn modelId="{016C4F08-5B10-4C60-8D5B-38AB1D9D9F5A}" type="presParOf" srcId="{3906CD49-DD0A-4EB7-AE0E-BA91558368B5}" destId="{C784E5A6-AE57-4F7B-BA09-F1AA150BBE59}" srcOrd="2" destOrd="0" presId="urn:microsoft.com/office/officeart/2005/8/layout/default"/>
    <dgm:cxn modelId="{A40312B7-3027-4476-AD37-79D20F200253}" type="presParOf" srcId="{3906CD49-DD0A-4EB7-AE0E-BA91558368B5}" destId="{E090D32E-75DA-40C3-B84F-857FA2524EE3}" srcOrd="3" destOrd="0" presId="urn:microsoft.com/office/officeart/2005/8/layout/default"/>
    <dgm:cxn modelId="{8DC8B1C6-B46D-4EBF-B234-D0305815C186}" type="presParOf" srcId="{3906CD49-DD0A-4EB7-AE0E-BA91558368B5}" destId="{753058C0-37EE-4177-B499-16031E6C63DC}" srcOrd="4" destOrd="0" presId="urn:microsoft.com/office/officeart/2005/8/layout/default"/>
    <dgm:cxn modelId="{A1EC56EC-3753-4991-B903-C9771499EA8F}" type="presParOf" srcId="{3906CD49-DD0A-4EB7-AE0E-BA91558368B5}" destId="{FA5FD166-D1CE-458E-A7E0-A3B5C7DC0D96}" srcOrd="5" destOrd="0" presId="urn:microsoft.com/office/officeart/2005/8/layout/default"/>
    <dgm:cxn modelId="{4809F51B-AD29-4AC4-8AAD-2079B8BCA290}" type="presParOf" srcId="{3906CD49-DD0A-4EB7-AE0E-BA91558368B5}" destId="{A6C731E4-AF0B-4BAD-98F8-0E092544D2CA}" srcOrd="6" destOrd="0" presId="urn:microsoft.com/office/officeart/2005/8/layout/default"/>
    <dgm:cxn modelId="{14DBAACF-5F67-4789-B9B8-02C703D6C7B5}" type="presParOf" srcId="{3906CD49-DD0A-4EB7-AE0E-BA91558368B5}" destId="{8FD0C034-7B70-4BCE-93DF-A020232CF912}" srcOrd="7" destOrd="0" presId="urn:microsoft.com/office/officeart/2005/8/layout/default"/>
    <dgm:cxn modelId="{969F69BA-8039-4996-8D18-9F771EDCB8EC}" type="presParOf" srcId="{3906CD49-DD0A-4EB7-AE0E-BA91558368B5}" destId="{82944695-D167-40ED-A26C-5CCDB5FEBE6C}" srcOrd="8" destOrd="0" presId="urn:microsoft.com/office/officeart/2005/8/layout/default"/>
    <dgm:cxn modelId="{B45C7C23-3C56-4AA0-BE4A-285497CAD0E6}" type="presParOf" srcId="{3906CD49-DD0A-4EB7-AE0E-BA91558368B5}" destId="{72285D75-FF51-4F60-A39C-8DB80FA5FC6C}" srcOrd="9" destOrd="0" presId="urn:microsoft.com/office/officeart/2005/8/layout/default"/>
    <dgm:cxn modelId="{92E022DE-DC7D-40E5-86C1-1D8491A5ECAB}" type="presParOf" srcId="{3906CD49-DD0A-4EB7-AE0E-BA91558368B5}" destId="{6F4D597D-95AC-4083-B432-51D34A59A598}" srcOrd="10" destOrd="0" presId="urn:microsoft.com/office/officeart/2005/8/layout/default"/>
    <dgm:cxn modelId="{BF91F309-3CED-4F46-9721-265D78528C77}" type="presParOf" srcId="{3906CD49-DD0A-4EB7-AE0E-BA91558368B5}" destId="{C543DF0F-7EF7-4B39-8A85-830B5DE1BA98}" srcOrd="11" destOrd="0" presId="urn:microsoft.com/office/officeart/2005/8/layout/default"/>
    <dgm:cxn modelId="{FFB0A115-A449-4E12-BF90-EC6AF534DC72}" type="presParOf" srcId="{3906CD49-DD0A-4EB7-AE0E-BA91558368B5}" destId="{4E726E25-6867-4FF8-8735-4E5D005BEB5B}" srcOrd="12" destOrd="0" presId="urn:microsoft.com/office/officeart/2005/8/layout/default"/>
    <dgm:cxn modelId="{F0F6FDC7-8FC4-4988-A575-51F8610EA05B}" type="presParOf" srcId="{3906CD49-DD0A-4EB7-AE0E-BA91558368B5}" destId="{31E07069-C937-469B-8A3D-297EBE0BFE19}" srcOrd="13" destOrd="0" presId="urn:microsoft.com/office/officeart/2005/8/layout/default"/>
    <dgm:cxn modelId="{725803E4-EF00-4E2D-8AE2-3DA511DB7F15}" type="presParOf" srcId="{3906CD49-DD0A-4EB7-AE0E-BA91558368B5}" destId="{20C38C3A-0D4B-4232-AA85-E7907E5AAB97}" srcOrd="14" destOrd="0" presId="urn:microsoft.com/office/officeart/2005/8/layout/default"/>
    <dgm:cxn modelId="{014D0A85-9959-4D98-AAD7-64D9256BC9BE}" type="presParOf" srcId="{3906CD49-DD0A-4EB7-AE0E-BA91558368B5}" destId="{411B1261-5D9D-4684-9741-10E6BC4F4DA9}" srcOrd="15" destOrd="0" presId="urn:microsoft.com/office/officeart/2005/8/layout/default"/>
    <dgm:cxn modelId="{5567448F-98B0-405C-A2E1-2A439A4886B0}" type="presParOf" srcId="{3906CD49-DD0A-4EB7-AE0E-BA91558368B5}" destId="{B09DE327-1549-41B2-AE8F-50480D909F56}" srcOrd="16" destOrd="0" presId="urn:microsoft.com/office/officeart/2005/8/layout/default"/>
    <dgm:cxn modelId="{5EFA84B9-3814-4A61-A2AA-C313F0A59149}" type="presParOf" srcId="{3906CD49-DD0A-4EB7-AE0E-BA91558368B5}" destId="{3B913465-BFD1-41F9-B3AD-140A997EE2EF}" srcOrd="17" destOrd="0" presId="urn:microsoft.com/office/officeart/2005/8/layout/default"/>
    <dgm:cxn modelId="{3A121FF2-6216-4574-9F90-D2B3CF18456D}" type="presParOf" srcId="{3906CD49-DD0A-4EB7-AE0E-BA91558368B5}" destId="{C1C98B02-E07B-46FF-9E62-42BC6C103EF0}" srcOrd="18" destOrd="0" presId="urn:microsoft.com/office/officeart/2005/8/layout/default"/>
    <dgm:cxn modelId="{D23A653A-431E-46FA-A4EF-CF588F73A9C8}" type="presParOf" srcId="{3906CD49-DD0A-4EB7-AE0E-BA91558368B5}" destId="{27B1841F-C5B6-44F0-98E6-8930133ECAFB}" srcOrd="19" destOrd="0" presId="urn:microsoft.com/office/officeart/2005/8/layout/default"/>
    <dgm:cxn modelId="{741D40D9-AECB-4A1A-BAB3-A88D6227DF99}" type="presParOf" srcId="{3906CD49-DD0A-4EB7-AE0E-BA91558368B5}" destId="{3A4905F9-B505-4F07-BDE1-94D5186BD526}"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A83FE6-9215-434F-85BA-8E1F8598DBEE}"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US"/>
        </a:p>
      </dgm:t>
    </dgm:pt>
    <dgm:pt modelId="{9AF5F51E-8944-4378-96D1-1C3658C24621}">
      <dgm:prSet phldrT="[Text]"/>
      <dgm:spPr/>
      <dgm:t>
        <a:bodyPr/>
        <a:lstStyle/>
        <a:p>
          <a:r>
            <a:rPr lang="en-US" dirty="0" smtClean="0"/>
            <a:t>Assess a problem</a:t>
          </a:r>
        </a:p>
      </dgm:t>
    </dgm:pt>
    <dgm:pt modelId="{4498B3E5-CBC1-4BE2-B319-DFF49013E10E}" type="parTrans" cxnId="{3345C392-BD8E-4DBD-9C92-6E9C2E5B79A1}">
      <dgm:prSet/>
      <dgm:spPr/>
      <dgm:t>
        <a:bodyPr/>
        <a:lstStyle/>
        <a:p>
          <a:endParaRPr lang="en-US"/>
        </a:p>
      </dgm:t>
    </dgm:pt>
    <dgm:pt modelId="{25657C70-5683-4FBB-9DA4-6FDDA71D2D27}" type="sibTrans" cxnId="{3345C392-BD8E-4DBD-9C92-6E9C2E5B79A1}">
      <dgm:prSet/>
      <dgm:spPr/>
      <dgm:t>
        <a:bodyPr/>
        <a:lstStyle/>
        <a:p>
          <a:endParaRPr lang="en-US"/>
        </a:p>
      </dgm:t>
    </dgm:pt>
    <dgm:pt modelId="{66EDCE77-D6CC-4C6B-94C4-4403798D015D}">
      <dgm:prSet phldrT="[Text]"/>
      <dgm:spPr/>
      <dgm:t>
        <a:bodyPr/>
        <a:lstStyle/>
        <a:p>
          <a:r>
            <a:rPr lang="en-US" dirty="0" smtClean="0"/>
            <a:t>Set Social-Ecological Outcomes</a:t>
          </a:r>
        </a:p>
        <a:p>
          <a:endParaRPr lang="en-US" dirty="0"/>
        </a:p>
      </dgm:t>
    </dgm:pt>
    <dgm:pt modelId="{2F59BE8D-9B03-4E0D-9EFC-BAACA1974971}" type="parTrans" cxnId="{F5C49386-834A-4E7D-91C3-949E96F367B2}">
      <dgm:prSet/>
      <dgm:spPr/>
      <dgm:t>
        <a:bodyPr/>
        <a:lstStyle/>
        <a:p>
          <a:endParaRPr lang="en-US"/>
        </a:p>
      </dgm:t>
    </dgm:pt>
    <dgm:pt modelId="{4C5EAD66-30CC-4A70-A306-043E659E7CFA}" type="sibTrans" cxnId="{F5C49386-834A-4E7D-91C3-949E96F367B2}">
      <dgm:prSet/>
      <dgm:spPr/>
      <dgm:t>
        <a:bodyPr/>
        <a:lstStyle/>
        <a:p>
          <a:endParaRPr lang="en-US"/>
        </a:p>
      </dgm:t>
    </dgm:pt>
    <dgm:pt modelId="{0BD00A5B-8480-4BB3-82CB-2CCE94C7101F}">
      <dgm:prSet phldrT="[Text]"/>
      <dgm:spPr/>
      <dgm:t>
        <a:bodyPr/>
        <a:lstStyle/>
        <a:p>
          <a:r>
            <a:rPr lang="en-US" dirty="0" err="1" smtClean="0"/>
            <a:t>CoPrioritize</a:t>
          </a:r>
          <a:endParaRPr lang="en-US" dirty="0" smtClean="0"/>
        </a:p>
        <a:p>
          <a:endParaRPr lang="en-US" dirty="0"/>
        </a:p>
      </dgm:t>
    </dgm:pt>
    <dgm:pt modelId="{9E4049A6-4272-40B0-8CFF-EF288CADD125}" type="parTrans" cxnId="{58797BC1-EAF7-4909-BF4A-68A2DFAE6BE7}">
      <dgm:prSet/>
      <dgm:spPr/>
      <dgm:t>
        <a:bodyPr/>
        <a:lstStyle/>
        <a:p>
          <a:endParaRPr lang="en-US"/>
        </a:p>
      </dgm:t>
    </dgm:pt>
    <dgm:pt modelId="{5CAFEBBE-471E-43D7-83BE-9A6DC1031866}" type="sibTrans" cxnId="{58797BC1-EAF7-4909-BF4A-68A2DFAE6BE7}">
      <dgm:prSet/>
      <dgm:spPr/>
      <dgm:t>
        <a:bodyPr/>
        <a:lstStyle/>
        <a:p>
          <a:endParaRPr lang="en-US"/>
        </a:p>
      </dgm:t>
    </dgm:pt>
    <dgm:pt modelId="{D8772612-02E6-44A5-AE21-1F97492D88FE}">
      <dgm:prSet phldrT="[Text]"/>
      <dgm:spPr/>
      <dgm:t>
        <a:bodyPr/>
        <a:lstStyle/>
        <a:p>
          <a:r>
            <a:rPr lang="en-US" dirty="0" err="1" smtClean="0"/>
            <a:t>Codesign</a:t>
          </a:r>
          <a:r>
            <a:rPr lang="en-US" dirty="0" smtClean="0"/>
            <a:t> Project and Engagement Opportunities</a:t>
          </a:r>
        </a:p>
        <a:p>
          <a:endParaRPr lang="en-US" dirty="0"/>
        </a:p>
      </dgm:t>
    </dgm:pt>
    <dgm:pt modelId="{8B34E487-3350-4210-BDFB-A11214370346}" type="parTrans" cxnId="{3CF5B5B2-2DE7-47DA-A08E-DD51CD6572E1}">
      <dgm:prSet/>
      <dgm:spPr/>
      <dgm:t>
        <a:bodyPr/>
        <a:lstStyle/>
        <a:p>
          <a:endParaRPr lang="en-US"/>
        </a:p>
      </dgm:t>
    </dgm:pt>
    <dgm:pt modelId="{0BFD9447-95F9-4350-B7DF-E7ED20DE35BD}" type="sibTrans" cxnId="{3CF5B5B2-2DE7-47DA-A08E-DD51CD6572E1}">
      <dgm:prSet/>
      <dgm:spPr/>
      <dgm:t>
        <a:bodyPr/>
        <a:lstStyle/>
        <a:p>
          <a:endParaRPr lang="en-US"/>
        </a:p>
      </dgm:t>
    </dgm:pt>
    <dgm:pt modelId="{3D0F4BAA-FE52-4659-902A-E0F9E0D850F3}">
      <dgm:prSet phldrT="[Text]"/>
      <dgm:spPr/>
      <dgm:t>
        <a:bodyPr/>
        <a:lstStyle/>
        <a:p>
          <a:r>
            <a:rPr lang="en-US" dirty="0" smtClean="0"/>
            <a:t>Co-implement</a:t>
          </a:r>
        </a:p>
      </dgm:t>
    </dgm:pt>
    <dgm:pt modelId="{683A2DB6-F170-4D68-904E-0C26EAA64F86}" type="parTrans" cxnId="{0AF04D15-98C5-4CC4-B51E-267890A4A6F9}">
      <dgm:prSet/>
      <dgm:spPr/>
      <dgm:t>
        <a:bodyPr/>
        <a:lstStyle/>
        <a:p>
          <a:endParaRPr lang="en-US"/>
        </a:p>
      </dgm:t>
    </dgm:pt>
    <dgm:pt modelId="{18C90E6B-60AA-4BB6-A949-28F5E401834A}" type="sibTrans" cxnId="{0AF04D15-98C5-4CC4-B51E-267890A4A6F9}">
      <dgm:prSet/>
      <dgm:spPr/>
      <dgm:t>
        <a:bodyPr/>
        <a:lstStyle/>
        <a:p>
          <a:endParaRPr lang="en-US"/>
        </a:p>
      </dgm:t>
    </dgm:pt>
    <dgm:pt modelId="{DB81F1C6-F04E-4453-ABBB-740A14EAA9B3}">
      <dgm:prSet/>
      <dgm:spPr/>
      <dgm:t>
        <a:bodyPr/>
        <a:lstStyle/>
        <a:p>
          <a:r>
            <a:rPr lang="en-US" dirty="0" err="1" smtClean="0"/>
            <a:t>CoMonitor</a:t>
          </a:r>
          <a:endParaRPr lang="en-US" dirty="0" smtClean="0"/>
        </a:p>
      </dgm:t>
    </dgm:pt>
    <dgm:pt modelId="{EA91DB85-F4B0-4048-A73E-307D9BCB46F0}" type="parTrans" cxnId="{E70BA8F0-FAB3-47CD-B108-61FCAEC871D5}">
      <dgm:prSet/>
      <dgm:spPr/>
      <dgm:t>
        <a:bodyPr/>
        <a:lstStyle/>
        <a:p>
          <a:endParaRPr lang="en-US"/>
        </a:p>
      </dgm:t>
    </dgm:pt>
    <dgm:pt modelId="{D699EA4B-7D15-4185-B3E1-E23D9556A7B2}" type="sibTrans" cxnId="{E70BA8F0-FAB3-47CD-B108-61FCAEC871D5}">
      <dgm:prSet/>
      <dgm:spPr/>
      <dgm:t>
        <a:bodyPr/>
        <a:lstStyle/>
        <a:p>
          <a:endParaRPr lang="en-US"/>
        </a:p>
      </dgm:t>
    </dgm:pt>
    <dgm:pt modelId="{BAC9978C-525D-4F96-A493-FED679BFDC8E}">
      <dgm:prSet/>
      <dgm:spPr/>
      <dgm:t>
        <a:bodyPr/>
        <a:lstStyle/>
        <a:p>
          <a:r>
            <a:rPr lang="en-US" dirty="0" smtClean="0"/>
            <a:t>Communicate Success/Failure</a:t>
          </a:r>
        </a:p>
      </dgm:t>
    </dgm:pt>
    <dgm:pt modelId="{47C6E018-9367-40C7-AE72-12E5F4E92AC5}" type="parTrans" cxnId="{4D9C12D8-E0EB-4544-9901-014348113526}">
      <dgm:prSet/>
      <dgm:spPr/>
      <dgm:t>
        <a:bodyPr/>
        <a:lstStyle/>
        <a:p>
          <a:endParaRPr lang="en-US"/>
        </a:p>
      </dgm:t>
    </dgm:pt>
    <dgm:pt modelId="{76033C08-DF0E-4F3C-83DB-7EEE6B874C2A}" type="sibTrans" cxnId="{4D9C12D8-E0EB-4544-9901-014348113526}">
      <dgm:prSet/>
      <dgm:spPr/>
      <dgm:t>
        <a:bodyPr/>
        <a:lstStyle/>
        <a:p>
          <a:endParaRPr lang="en-US"/>
        </a:p>
      </dgm:t>
    </dgm:pt>
    <dgm:pt modelId="{578CB400-0D9E-423B-901E-6DF648D77A4D}">
      <dgm:prSet/>
      <dgm:spPr/>
      <dgm:t>
        <a:bodyPr/>
        <a:lstStyle/>
        <a:p>
          <a:r>
            <a:rPr lang="en-US" dirty="0" smtClean="0"/>
            <a:t>Adjust</a:t>
          </a:r>
          <a:endParaRPr lang="en-US" dirty="0"/>
        </a:p>
      </dgm:t>
    </dgm:pt>
    <dgm:pt modelId="{6C175D9E-0A3B-4EF2-8A6B-4CE72863C1D6}" type="parTrans" cxnId="{02DAEF9B-AA53-444F-9AD8-CA0CD01E2AFD}">
      <dgm:prSet/>
      <dgm:spPr/>
      <dgm:t>
        <a:bodyPr/>
        <a:lstStyle/>
        <a:p>
          <a:endParaRPr lang="en-US"/>
        </a:p>
      </dgm:t>
    </dgm:pt>
    <dgm:pt modelId="{E853BB2B-226C-4AC9-9D5C-AF44337FC579}" type="sibTrans" cxnId="{02DAEF9B-AA53-444F-9AD8-CA0CD01E2AFD}">
      <dgm:prSet/>
      <dgm:spPr/>
      <dgm:t>
        <a:bodyPr/>
        <a:lstStyle/>
        <a:p>
          <a:endParaRPr lang="en-US"/>
        </a:p>
      </dgm:t>
    </dgm:pt>
    <dgm:pt modelId="{E88B1BF0-F5D6-411D-BEBF-DDA834BA0B2D}" type="pres">
      <dgm:prSet presAssocID="{09A83FE6-9215-434F-85BA-8E1F8598DBEE}" presName="cycle" presStyleCnt="0">
        <dgm:presLayoutVars>
          <dgm:dir/>
          <dgm:resizeHandles val="exact"/>
        </dgm:presLayoutVars>
      </dgm:prSet>
      <dgm:spPr/>
      <dgm:t>
        <a:bodyPr/>
        <a:lstStyle/>
        <a:p>
          <a:endParaRPr lang="en-US"/>
        </a:p>
      </dgm:t>
    </dgm:pt>
    <dgm:pt modelId="{EF23DE76-C26A-404B-9E92-4D2A1ECCE355}" type="pres">
      <dgm:prSet presAssocID="{9AF5F51E-8944-4378-96D1-1C3658C24621}" presName="dummy" presStyleCnt="0"/>
      <dgm:spPr/>
    </dgm:pt>
    <dgm:pt modelId="{3C406B92-9447-46B3-BCDA-F2ED96DB474C}" type="pres">
      <dgm:prSet presAssocID="{9AF5F51E-8944-4378-96D1-1C3658C24621}" presName="node" presStyleLbl="revTx" presStyleIdx="0" presStyleCnt="8">
        <dgm:presLayoutVars>
          <dgm:bulletEnabled val="1"/>
        </dgm:presLayoutVars>
      </dgm:prSet>
      <dgm:spPr/>
      <dgm:t>
        <a:bodyPr/>
        <a:lstStyle/>
        <a:p>
          <a:endParaRPr lang="en-US"/>
        </a:p>
      </dgm:t>
    </dgm:pt>
    <dgm:pt modelId="{7238967B-A9D7-4256-BC35-C566D64334A2}" type="pres">
      <dgm:prSet presAssocID="{25657C70-5683-4FBB-9DA4-6FDDA71D2D27}" presName="sibTrans" presStyleLbl="node1" presStyleIdx="0" presStyleCnt="8"/>
      <dgm:spPr/>
      <dgm:t>
        <a:bodyPr/>
        <a:lstStyle/>
        <a:p>
          <a:endParaRPr lang="en-US"/>
        </a:p>
      </dgm:t>
    </dgm:pt>
    <dgm:pt modelId="{3CF37F97-9DAB-48B8-AA64-ED0EE15750C1}" type="pres">
      <dgm:prSet presAssocID="{66EDCE77-D6CC-4C6B-94C4-4403798D015D}" presName="dummy" presStyleCnt="0"/>
      <dgm:spPr/>
    </dgm:pt>
    <dgm:pt modelId="{17D2B5A7-5290-4800-8A05-640882A98441}" type="pres">
      <dgm:prSet presAssocID="{66EDCE77-D6CC-4C6B-94C4-4403798D015D}" presName="node" presStyleLbl="revTx" presStyleIdx="1" presStyleCnt="8">
        <dgm:presLayoutVars>
          <dgm:bulletEnabled val="1"/>
        </dgm:presLayoutVars>
      </dgm:prSet>
      <dgm:spPr/>
      <dgm:t>
        <a:bodyPr/>
        <a:lstStyle/>
        <a:p>
          <a:endParaRPr lang="en-US"/>
        </a:p>
      </dgm:t>
    </dgm:pt>
    <dgm:pt modelId="{3306B469-335B-4021-A1D1-3FA475256755}" type="pres">
      <dgm:prSet presAssocID="{4C5EAD66-30CC-4A70-A306-043E659E7CFA}" presName="sibTrans" presStyleLbl="node1" presStyleIdx="1" presStyleCnt="8"/>
      <dgm:spPr/>
      <dgm:t>
        <a:bodyPr/>
        <a:lstStyle/>
        <a:p>
          <a:endParaRPr lang="en-US"/>
        </a:p>
      </dgm:t>
    </dgm:pt>
    <dgm:pt modelId="{C01350BE-8F34-4FEE-839D-F7DAFF5FBD66}" type="pres">
      <dgm:prSet presAssocID="{0BD00A5B-8480-4BB3-82CB-2CCE94C7101F}" presName="dummy" presStyleCnt="0"/>
      <dgm:spPr/>
    </dgm:pt>
    <dgm:pt modelId="{6360F762-432B-4084-AC7C-CB2930D358CB}" type="pres">
      <dgm:prSet presAssocID="{0BD00A5B-8480-4BB3-82CB-2CCE94C7101F}" presName="node" presStyleLbl="revTx" presStyleIdx="2" presStyleCnt="8">
        <dgm:presLayoutVars>
          <dgm:bulletEnabled val="1"/>
        </dgm:presLayoutVars>
      </dgm:prSet>
      <dgm:spPr/>
      <dgm:t>
        <a:bodyPr/>
        <a:lstStyle/>
        <a:p>
          <a:endParaRPr lang="en-US"/>
        </a:p>
      </dgm:t>
    </dgm:pt>
    <dgm:pt modelId="{FC1C337A-0D89-48CC-82DF-8D6EE0A3640D}" type="pres">
      <dgm:prSet presAssocID="{5CAFEBBE-471E-43D7-83BE-9A6DC1031866}" presName="sibTrans" presStyleLbl="node1" presStyleIdx="2" presStyleCnt="8"/>
      <dgm:spPr/>
      <dgm:t>
        <a:bodyPr/>
        <a:lstStyle/>
        <a:p>
          <a:endParaRPr lang="en-US"/>
        </a:p>
      </dgm:t>
    </dgm:pt>
    <dgm:pt modelId="{3449E24D-7327-4E07-9989-111BFCAF8239}" type="pres">
      <dgm:prSet presAssocID="{D8772612-02E6-44A5-AE21-1F97492D88FE}" presName="dummy" presStyleCnt="0"/>
      <dgm:spPr/>
    </dgm:pt>
    <dgm:pt modelId="{816D37A4-43AB-44BB-95E1-B617F298E1C0}" type="pres">
      <dgm:prSet presAssocID="{D8772612-02E6-44A5-AE21-1F97492D88FE}" presName="node" presStyleLbl="revTx" presStyleIdx="3" presStyleCnt="8">
        <dgm:presLayoutVars>
          <dgm:bulletEnabled val="1"/>
        </dgm:presLayoutVars>
      </dgm:prSet>
      <dgm:spPr/>
      <dgm:t>
        <a:bodyPr/>
        <a:lstStyle/>
        <a:p>
          <a:endParaRPr lang="en-US"/>
        </a:p>
      </dgm:t>
    </dgm:pt>
    <dgm:pt modelId="{052068E7-3361-4068-8CAA-8EB046333C25}" type="pres">
      <dgm:prSet presAssocID="{0BFD9447-95F9-4350-B7DF-E7ED20DE35BD}" presName="sibTrans" presStyleLbl="node1" presStyleIdx="3" presStyleCnt="8"/>
      <dgm:spPr/>
      <dgm:t>
        <a:bodyPr/>
        <a:lstStyle/>
        <a:p>
          <a:endParaRPr lang="en-US"/>
        </a:p>
      </dgm:t>
    </dgm:pt>
    <dgm:pt modelId="{59027E10-EB9A-4905-84A5-E6260B26589C}" type="pres">
      <dgm:prSet presAssocID="{3D0F4BAA-FE52-4659-902A-E0F9E0D850F3}" presName="dummy" presStyleCnt="0"/>
      <dgm:spPr/>
    </dgm:pt>
    <dgm:pt modelId="{35AAA0FC-186C-4377-B904-20ECEDBE499B}" type="pres">
      <dgm:prSet presAssocID="{3D0F4BAA-FE52-4659-902A-E0F9E0D850F3}" presName="node" presStyleLbl="revTx" presStyleIdx="4" presStyleCnt="8">
        <dgm:presLayoutVars>
          <dgm:bulletEnabled val="1"/>
        </dgm:presLayoutVars>
      </dgm:prSet>
      <dgm:spPr/>
      <dgm:t>
        <a:bodyPr/>
        <a:lstStyle/>
        <a:p>
          <a:endParaRPr lang="en-US"/>
        </a:p>
      </dgm:t>
    </dgm:pt>
    <dgm:pt modelId="{7634F895-05D3-4595-94B3-CBD272131356}" type="pres">
      <dgm:prSet presAssocID="{18C90E6B-60AA-4BB6-A949-28F5E401834A}" presName="sibTrans" presStyleLbl="node1" presStyleIdx="4" presStyleCnt="8"/>
      <dgm:spPr/>
      <dgm:t>
        <a:bodyPr/>
        <a:lstStyle/>
        <a:p>
          <a:endParaRPr lang="en-US"/>
        </a:p>
      </dgm:t>
    </dgm:pt>
    <dgm:pt modelId="{0BF58129-7AB3-4808-9CFC-30F924828A04}" type="pres">
      <dgm:prSet presAssocID="{DB81F1C6-F04E-4453-ABBB-740A14EAA9B3}" presName="dummy" presStyleCnt="0"/>
      <dgm:spPr/>
    </dgm:pt>
    <dgm:pt modelId="{AAB28FDF-3AB3-408A-A7C0-94328BF14141}" type="pres">
      <dgm:prSet presAssocID="{DB81F1C6-F04E-4453-ABBB-740A14EAA9B3}" presName="node" presStyleLbl="revTx" presStyleIdx="5" presStyleCnt="8">
        <dgm:presLayoutVars>
          <dgm:bulletEnabled val="1"/>
        </dgm:presLayoutVars>
      </dgm:prSet>
      <dgm:spPr/>
      <dgm:t>
        <a:bodyPr/>
        <a:lstStyle/>
        <a:p>
          <a:endParaRPr lang="en-US"/>
        </a:p>
      </dgm:t>
    </dgm:pt>
    <dgm:pt modelId="{793EEA52-A712-4029-949C-65BFFF6271B2}" type="pres">
      <dgm:prSet presAssocID="{D699EA4B-7D15-4185-B3E1-E23D9556A7B2}" presName="sibTrans" presStyleLbl="node1" presStyleIdx="5" presStyleCnt="8"/>
      <dgm:spPr/>
      <dgm:t>
        <a:bodyPr/>
        <a:lstStyle/>
        <a:p>
          <a:endParaRPr lang="en-US"/>
        </a:p>
      </dgm:t>
    </dgm:pt>
    <dgm:pt modelId="{879B011D-7984-49CF-8833-D765F684D85E}" type="pres">
      <dgm:prSet presAssocID="{BAC9978C-525D-4F96-A493-FED679BFDC8E}" presName="dummy" presStyleCnt="0"/>
      <dgm:spPr/>
    </dgm:pt>
    <dgm:pt modelId="{512EC64F-F833-4DD3-BB87-E3AD1CD46C70}" type="pres">
      <dgm:prSet presAssocID="{BAC9978C-525D-4F96-A493-FED679BFDC8E}" presName="node" presStyleLbl="revTx" presStyleIdx="6" presStyleCnt="8">
        <dgm:presLayoutVars>
          <dgm:bulletEnabled val="1"/>
        </dgm:presLayoutVars>
      </dgm:prSet>
      <dgm:spPr/>
      <dgm:t>
        <a:bodyPr/>
        <a:lstStyle/>
        <a:p>
          <a:endParaRPr lang="en-US"/>
        </a:p>
      </dgm:t>
    </dgm:pt>
    <dgm:pt modelId="{065A1E58-0985-4327-9EFA-0182DF7EBD54}" type="pres">
      <dgm:prSet presAssocID="{76033C08-DF0E-4F3C-83DB-7EEE6B874C2A}" presName="sibTrans" presStyleLbl="node1" presStyleIdx="6" presStyleCnt="8"/>
      <dgm:spPr/>
      <dgm:t>
        <a:bodyPr/>
        <a:lstStyle/>
        <a:p>
          <a:endParaRPr lang="en-US"/>
        </a:p>
      </dgm:t>
    </dgm:pt>
    <dgm:pt modelId="{BCD81C71-9E8F-4CA4-8C03-E7E14277ADC4}" type="pres">
      <dgm:prSet presAssocID="{578CB400-0D9E-423B-901E-6DF648D77A4D}" presName="dummy" presStyleCnt="0"/>
      <dgm:spPr/>
    </dgm:pt>
    <dgm:pt modelId="{D29FB315-75B5-44C4-A74A-E2061CD79BCB}" type="pres">
      <dgm:prSet presAssocID="{578CB400-0D9E-423B-901E-6DF648D77A4D}" presName="node" presStyleLbl="revTx" presStyleIdx="7" presStyleCnt="8">
        <dgm:presLayoutVars>
          <dgm:bulletEnabled val="1"/>
        </dgm:presLayoutVars>
      </dgm:prSet>
      <dgm:spPr/>
      <dgm:t>
        <a:bodyPr/>
        <a:lstStyle/>
        <a:p>
          <a:endParaRPr lang="en-US"/>
        </a:p>
      </dgm:t>
    </dgm:pt>
    <dgm:pt modelId="{7F053E20-CC7C-452A-8798-F79676ADBDAD}" type="pres">
      <dgm:prSet presAssocID="{E853BB2B-226C-4AC9-9D5C-AF44337FC579}" presName="sibTrans" presStyleLbl="node1" presStyleIdx="7" presStyleCnt="8"/>
      <dgm:spPr/>
      <dgm:t>
        <a:bodyPr/>
        <a:lstStyle/>
        <a:p>
          <a:endParaRPr lang="en-US"/>
        </a:p>
      </dgm:t>
    </dgm:pt>
  </dgm:ptLst>
  <dgm:cxnLst>
    <dgm:cxn modelId="{69F2B9D2-BB88-41D3-97A7-3228141C48E5}" type="presOf" srcId="{76033C08-DF0E-4F3C-83DB-7EEE6B874C2A}" destId="{065A1E58-0985-4327-9EFA-0182DF7EBD54}" srcOrd="0" destOrd="0" presId="urn:microsoft.com/office/officeart/2005/8/layout/cycle1"/>
    <dgm:cxn modelId="{00C916E2-63B5-4979-93FC-956B4FFA352F}" type="presOf" srcId="{3D0F4BAA-FE52-4659-902A-E0F9E0D850F3}" destId="{35AAA0FC-186C-4377-B904-20ECEDBE499B}" srcOrd="0" destOrd="0" presId="urn:microsoft.com/office/officeart/2005/8/layout/cycle1"/>
    <dgm:cxn modelId="{8AF00CCE-FEA2-45CA-ABF3-971D04C65A0C}" type="presOf" srcId="{BAC9978C-525D-4F96-A493-FED679BFDC8E}" destId="{512EC64F-F833-4DD3-BB87-E3AD1CD46C70}" srcOrd="0" destOrd="0" presId="urn:microsoft.com/office/officeart/2005/8/layout/cycle1"/>
    <dgm:cxn modelId="{A80F2081-948C-4D05-832A-7A91D9560B2E}" type="presOf" srcId="{0BD00A5B-8480-4BB3-82CB-2CCE94C7101F}" destId="{6360F762-432B-4084-AC7C-CB2930D358CB}" srcOrd="0" destOrd="0" presId="urn:microsoft.com/office/officeart/2005/8/layout/cycle1"/>
    <dgm:cxn modelId="{30A18337-BF0A-41CA-BC9F-8CC00D9BD847}" type="presOf" srcId="{66EDCE77-D6CC-4C6B-94C4-4403798D015D}" destId="{17D2B5A7-5290-4800-8A05-640882A98441}" srcOrd="0" destOrd="0" presId="urn:microsoft.com/office/officeart/2005/8/layout/cycle1"/>
    <dgm:cxn modelId="{8BDBF045-E5C5-46B3-A42A-333CEB2B1DDE}" type="presOf" srcId="{DB81F1C6-F04E-4453-ABBB-740A14EAA9B3}" destId="{AAB28FDF-3AB3-408A-A7C0-94328BF14141}" srcOrd="0" destOrd="0" presId="urn:microsoft.com/office/officeart/2005/8/layout/cycle1"/>
    <dgm:cxn modelId="{58797BC1-EAF7-4909-BF4A-68A2DFAE6BE7}" srcId="{09A83FE6-9215-434F-85BA-8E1F8598DBEE}" destId="{0BD00A5B-8480-4BB3-82CB-2CCE94C7101F}" srcOrd="2" destOrd="0" parTransId="{9E4049A6-4272-40B0-8CFF-EF288CADD125}" sibTransId="{5CAFEBBE-471E-43D7-83BE-9A6DC1031866}"/>
    <dgm:cxn modelId="{0AF04D15-98C5-4CC4-B51E-267890A4A6F9}" srcId="{09A83FE6-9215-434F-85BA-8E1F8598DBEE}" destId="{3D0F4BAA-FE52-4659-902A-E0F9E0D850F3}" srcOrd="4" destOrd="0" parTransId="{683A2DB6-F170-4D68-904E-0C26EAA64F86}" sibTransId="{18C90E6B-60AA-4BB6-A949-28F5E401834A}"/>
    <dgm:cxn modelId="{E70BA8F0-FAB3-47CD-B108-61FCAEC871D5}" srcId="{09A83FE6-9215-434F-85BA-8E1F8598DBEE}" destId="{DB81F1C6-F04E-4453-ABBB-740A14EAA9B3}" srcOrd="5" destOrd="0" parTransId="{EA91DB85-F4B0-4048-A73E-307D9BCB46F0}" sibTransId="{D699EA4B-7D15-4185-B3E1-E23D9556A7B2}"/>
    <dgm:cxn modelId="{5128CB6C-43EB-48F2-9CEC-3691F53735E3}" type="presOf" srcId="{9AF5F51E-8944-4378-96D1-1C3658C24621}" destId="{3C406B92-9447-46B3-BCDA-F2ED96DB474C}" srcOrd="0" destOrd="0" presId="urn:microsoft.com/office/officeart/2005/8/layout/cycle1"/>
    <dgm:cxn modelId="{C7BB04AE-84AE-4959-89F8-43A670E25559}" type="presOf" srcId="{4C5EAD66-30CC-4A70-A306-043E659E7CFA}" destId="{3306B469-335B-4021-A1D1-3FA475256755}" srcOrd="0" destOrd="0" presId="urn:microsoft.com/office/officeart/2005/8/layout/cycle1"/>
    <dgm:cxn modelId="{F5C49386-834A-4E7D-91C3-949E96F367B2}" srcId="{09A83FE6-9215-434F-85BA-8E1F8598DBEE}" destId="{66EDCE77-D6CC-4C6B-94C4-4403798D015D}" srcOrd="1" destOrd="0" parTransId="{2F59BE8D-9B03-4E0D-9EFC-BAACA1974971}" sibTransId="{4C5EAD66-30CC-4A70-A306-043E659E7CFA}"/>
    <dgm:cxn modelId="{3690DF97-F50F-4733-B607-662FB934597F}" type="presOf" srcId="{5CAFEBBE-471E-43D7-83BE-9A6DC1031866}" destId="{FC1C337A-0D89-48CC-82DF-8D6EE0A3640D}" srcOrd="0" destOrd="0" presId="urn:microsoft.com/office/officeart/2005/8/layout/cycle1"/>
    <dgm:cxn modelId="{4D9C12D8-E0EB-4544-9901-014348113526}" srcId="{09A83FE6-9215-434F-85BA-8E1F8598DBEE}" destId="{BAC9978C-525D-4F96-A493-FED679BFDC8E}" srcOrd="6" destOrd="0" parTransId="{47C6E018-9367-40C7-AE72-12E5F4E92AC5}" sibTransId="{76033C08-DF0E-4F3C-83DB-7EEE6B874C2A}"/>
    <dgm:cxn modelId="{3CF5B5B2-2DE7-47DA-A08E-DD51CD6572E1}" srcId="{09A83FE6-9215-434F-85BA-8E1F8598DBEE}" destId="{D8772612-02E6-44A5-AE21-1F97492D88FE}" srcOrd="3" destOrd="0" parTransId="{8B34E487-3350-4210-BDFB-A11214370346}" sibTransId="{0BFD9447-95F9-4350-B7DF-E7ED20DE35BD}"/>
    <dgm:cxn modelId="{31AFDF4A-5650-476D-8057-75D85C27B2E1}" type="presOf" srcId="{09A83FE6-9215-434F-85BA-8E1F8598DBEE}" destId="{E88B1BF0-F5D6-411D-BEBF-DDA834BA0B2D}" srcOrd="0" destOrd="0" presId="urn:microsoft.com/office/officeart/2005/8/layout/cycle1"/>
    <dgm:cxn modelId="{F0665915-6D53-4E76-9992-F3DBE31F43C1}" type="presOf" srcId="{0BFD9447-95F9-4350-B7DF-E7ED20DE35BD}" destId="{052068E7-3361-4068-8CAA-8EB046333C25}" srcOrd="0" destOrd="0" presId="urn:microsoft.com/office/officeart/2005/8/layout/cycle1"/>
    <dgm:cxn modelId="{ACAB874E-CC24-4ECC-A933-6DF3C8E604ED}" type="presOf" srcId="{578CB400-0D9E-423B-901E-6DF648D77A4D}" destId="{D29FB315-75B5-44C4-A74A-E2061CD79BCB}" srcOrd="0" destOrd="0" presId="urn:microsoft.com/office/officeart/2005/8/layout/cycle1"/>
    <dgm:cxn modelId="{5A7CA61C-CC55-4F08-862D-25B3DC84B001}" type="presOf" srcId="{25657C70-5683-4FBB-9DA4-6FDDA71D2D27}" destId="{7238967B-A9D7-4256-BC35-C566D64334A2}" srcOrd="0" destOrd="0" presId="urn:microsoft.com/office/officeart/2005/8/layout/cycle1"/>
    <dgm:cxn modelId="{3345C392-BD8E-4DBD-9C92-6E9C2E5B79A1}" srcId="{09A83FE6-9215-434F-85BA-8E1F8598DBEE}" destId="{9AF5F51E-8944-4378-96D1-1C3658C24621}" srcOrd="0" destOrd="0" parTransId="{4498B3E5-CBC1-4BE2-B319-DFF49013E10E}" sibTransId="{25657C70-5683-4FBB-9DA4-6FDDA71D2D27}"/>
    <dgm:cxn modelId="{761C2080-4CFF-4B7B-BA99-271BC34CFE02}" type="presOf" srcId="{D8772612-02E6-44A5-AE21-1F97492D88FE}" destId="{816D37A4-43AB-44BB-95E1-B617F298E1C0}" srcOrd="0" destOrd="0" presId="urn:microsoft.com/office/officeart/2005/8/layout/cycle1"/>
    <dgm:cxn modelId="{02DAEF9B-AA53-444F-9AD8-CA0CD01E2AFD}" srcId="{09A83FE6-9215-434F-85BA-8E1F8598DBEE}" destId="{578CB400-0D9E-423B-901E-6DF648D77A4D}" srcOrd="7" destOrd="0" parTransId="{6C175D9E-0A3B-4EF2-8A6B-4CE72863C1D6}" sibTransId="{E853BB2B-226C-4AC9-9D5C-AF44337FC579}"/>
    <dgm:cxn modelId="{40F0E5C2-2A9F-444C-B72E-699A14823005}" type="presOf" srcId="{D699EA4B-7D15-4185-B3E1-E23D9556A7B2}" destId="{793EEA52-A712-4029-949C-65BFFF6271B2}" srcOrd="0" destOrd="0" presId="urn:microsoft.com/office/officeart/2005/8/layout/cycle1"/>
    <dgm:cxn modelId="{51FD27AD-5BC3-4751-800E-E9ABA31D8ABE}" type="presOf" srcId="{E853BB2B-226C-4AC9-9D5C-AF44337FC579}" destId="{7F053E20-CC7C-452A-8798-F79676ADBDAD}" srcOrd="0" destOrd="0" presId="urn:microsoft.com/office/officeart/2005/8/layout/cycle1"/>
    <dgm:cxn modelId="{7E6F2C76-941D-4355-BAE3-917315C4F9D4}" type="presOf" srcId="{18C90E6B-60AA-4BB6-A949-28F5E401834A}" destId="{7634F895-05D3-4595-94B3-CBD272131356}" srcOrd="0" destOrd="0" presId="urn:microsoft.com/office/officeart/2005/8/layout/cycle1"/>
    <dgm:cxn modelId="{5A95F676-83C7-4CBD-9CE1-E62753FBE1EA}" type="presParOf" srcId="{E88B1BF0-F5D6-411D-BEBF-DDA834BA0B2D}" destId="{EF23DE76-C26A-404B-9E92-4D2A1ECCE355}" srcOrd="0" destOrd="0" presId="urn:microsoft.com/office/officeart/2005/8/layout/cycle1"/>
    <dgm:cxn modelId="{57E849F6-5779-42A0-90F6-2AD581001BFE}" type="presParOf" srcId="{E88B1BF0-F5D6-411D-BEBF-DDA834BA0B2D}" destId="{3C406B92-9447-46B3-BCDA-F2ED96DB474C}" srcOrd="1" destOrd="0" presId="urn:microsoft.com/office/officeart/2005/8/layout/cycle1"/>
    <dgm:cxn modelId="{B5E5C625-2D40-4EA4-AD69-9017652154DD}" type="presParOf" srcId="{E88B1BF0-F5D6-411D-BEBF-DDA834BA0B2D}" destId="{7238967B-A9D7-4256-BC35-C566D64334A2}" srcOrd="2" destOrd="0" presId="urn:microsoft.com/office/officeart/2005/8/layout/cycle1"/>
    <dgm:cxn modelId="{C3656AD4-647A-4A5C-B2B1-CFDFDC3AFD42}" type="presParOf" srcId="{E88B1BF0-F5D6-411D-BEBF-DDA834BA0B2D}" destId="{3CF37F97-9DAB-48B8-AA64-ED0EE15750C1}" srcOrd="3" destOrd="0" presId="urn:microsoft.com/office/officeart/2005/8/layout/cycle1"/>
    <dgm:cxn modelId="{65ED6325-FFB6-4C88-9A5F-3825AEDD49A2}" type="presParOf" srcId="{E88B1BF0-F5D6-411D-BEBF-DDA834BA0B2D}" destId="{17D2B5A7-5290-4800-8A05-640882A98441}" srcOrd="4" destOrd="0" presId="urn:microsoft.com/office/officeart/2005/8/layout/cycle1"/>
    <dgm:cxn modelId="{6D082011-E6AF-4A02-8117-F1DB5244301A}" type="presParOf" srcId="{E88B1BF0-F5D6-411D-BEBF-DDA834BA0B2D}" destId="{3306B469-335B-4021-A1D1-3FA475256755}" srcOrd="5" destOrd="0" presId="urn:microsoft.com/office/officeart/2005/8/layout/cycle1"/>
    <dgm:cxn modelId="{0185AA9A-A20B-4BC9-99A7-9153EAA7D612}" type="presParOf" srcId="{E88B1BF0-F5D6-411D-BEBF-DDA834BA0B2D}" destId="{C01350BE-8F34-4FEE-839D-F7DAFF5FBD66}" srcOrd="6" destOrd="0" presId="urn:microsoft.com/office/officeart/2005/8/layout/cycle1"/>
    <dgm:cxn modelId="{46219D3E-B4DF-447A-8CE4-93A1346246CB}" type="presParOf" srcId="{E88B1BF0-F5D6-411D-BEBF-DDA834BA0B2D}" destId="{6360F762-432B-4084-AC7C-CB2930D358CB}" srcOrd="7" destOrd="0" presId="urn:microsoft.com/office/officeart/2005/8/layout/cycle1"/>
    <dgm:cxn modelId="{B1387B9F-0ADD-4551-A940-DD9309C34BDE}" type="presParOf" srcId="{E88B1BF0-F5D6-411D-BEBF-DDA834BA0B2D}" destId="{FC1C337A-0D89-48CC-82DF-8D6EE0A3640D}" srcOrd="8" destOrd="0" presId="urn:microsoft.com/office/officeart/2005/8/layout/cycle1"/>
    <dgm:cxn modelId="{412F69C6-3CBE-40DE-A5F8-45F032D3F72C}" type="presParOf" srcId="{E88B1BF0-F5D6-411D-BEBF-DDA834BA0B2D}" destId="{3449E24D-7327-4E07-9989-111BFCAF8239}" srcOrd="9" destOrd="0" presId="urn:microsoft.com/office/officeart/2005/8/layout/cycle1"/>
    <dgm:cxn modelId="{C2F3307F-C8EB-42D3-A23C-EB0E25F3CE5F}" type="presParOf" srcId="{E88B1BF0-F5D6-411D-BEBF-DDA834BA0B2D}" destId="{816D37A4-43AB-44BB-95E1-B617F298E1C0}" srcOrd="10" destOrd="0" presId="urn:microsoft.com/office/officeart/2005/8/layout/cycle1"/>
    <dgm:cxn modelId="{BAEE09F7-F541-46ED-92FA-5D26C8BEF901}" type="presParOf" srcId="{E88B1BF0-F5D6-411D-BEBF-DDA834BA0B2D}" destId="{052068E7-3361-4068-8CAA-8EB046333C25}" srcOrd="11" destOrd="0" presId="urn:microsoft.com/office/officeart/2005/8/layout/cycle1"/>
    <dgm:cxn modelId="{256F673F-6288-4C0F-A124-FD47CEBD1B3A}" type="presParOf" srcId="{E88B1BF0-F5D6-411D-BEBF-DDA834BA0B2D}" destId="{59027E10-EB9A-4905-84A5-E6260B26589C}" srcOrd="12" destOrd="0" presId="urn:microsoft.com/office/officeart/2005/8/layout/cycle1"/>
    <dgm:cxn modelId="{460C554E-C8C9-452B-B3B0-24BC64D4EE55}" type="presParOf" srcId="{E88B1BF0-F5D6-411D-BEBF-DDA834BA0B2D}" destId="{35AAA0FC-186C-4377-B904-20ECEDBE499B}" srcOrd="13" destOrd="0" presId="urn:microsoft.com/office/officeart/2005/8/layout/cycle1"/>
    <dgm:cxn modelId="{B7B19437-A495-4EEE-B9AE-FF201F79A1DC}" type="presParOf" srcId="{E88B1BF0-F5D6-411D-BEBF-DDA834BA0B2D}" destId="{7634F895-05D3-4595-94B3-CBD272131356}" srcOrd="14" destOrd="0" presId="urn:microsoft.com/office/officeart/2005/8/layout/cycle1"/>
    <dgm:cxn modelId="{50DA3DBF-6482-4BE3-AB74-067E3188C1B4}" type="presParOf" srcId="{E88B1BF0-F5D6-411D-BEBF-DDA834BA0B2D}" destId="{0BF58129-7AB3-4808-9CFC-30F924828A04}" srcOrd="15" destOrd="0" presId="urn:microsoft.com/office/officeart/2005/8/layout/cycle1"/>
    <dgm:cxn modelId="{EF40BE18-79DF-48C4-B72F-2BBFE4EB8720}" type="presParOf" srcId="{E88B1BF0-F5D6-411D-BEBF-DDA834BA0B2D}" destId="{AAB28FDF-3AB3-408A-A7C0-94328BF14141}" srcOrd="16" destOrd="0" presId="urn:microsoft.com/office/officeart/2005/8/layout/cycle1"/>
    <dgm:cxn modelId="{D2120185-CF51-4A70-8896-7C6EC8F460D9}" type="presParOf" srcId="{E88B1BF0-F5D6-411D-BEBF-DDA834BA0B2D}" destId="{793EEA52-A712-4029-949C-65BFFF6271B2}" srcOrd="17" destOrd="0" presId="urn:microsoft.com/office/officeart/2005/8/layout/cycle1"/>
    <dgm:cxn modelId="{F8BB3722-CF7B-459A-8E24-4527841A1F8E}" type="presParOf" srcId="{E88B1BF0-F5D6-411D-BEBF-DDA834BA0B2D}" destId="{879B011D-7984-49CF-8833-D765F684D85E}" srcOrd="18" destOrd="0" presId="urn:microsoft.com/office/officeart/2005/8/layout/cycle1"/>
    <dgm:cxn modelId="{9477D69B-D003-4276-BC58-AB75355C8037}" type="presParOf" srcId="{E88B1BF0-F5D6-411D-BEBF-DDA834BA0B2D}" destId="{512EC64F-F833-4DD3-BB87-E3AD1CD46C70}" srcOrd="19" destOrd="0" presId="urn:microsoft.com/office/officeart/2005/8/layout/cycle1"/>
    <dgm:cxn modelId="{EC72E758-E95A-41E1-9952-EF142153D459}" type="presParOf" srcId="{E88B1BF0-F5D6-411D-BEBF-DDA834BA0B2D}" destId="{065A1E58-0985-4327-9EFA-0182DF7EBD54}" srcOrd="20" destOrd="0" presId="urn:microsoft.com/office/officeart/2005/8/layout/cycle1"/>
    <dgm:cxn modelId="{42294B26-DE46-4821-90F9-5297EED3D443}" type="presParOf" srcId="{E88B1BF0-F5D6-411D-BEBF-DDA834BA0B2D}" destId="{BCD81C71-9E8F-4CA4-8C03-E7E14277ADC4}" srcOrd="21" destOrd="0" presId="urn:microsoft.com/office/officeart/2005/8/layout/cycle1"/>
    <dgm:cxn modelId="{83A954B5-296F-42C5-87B3-32101B9EF29A}" type="presParOf" srcId="{E88B1BF0-F5D6-411D-BEBF-DDA834BA0B2D}" destId="{D29FB315-75B5-44C4-A74A-E2061CD79BCB}" srcOrd="22" destOrd="0" presId="urn:microsoft.com/office/officeart/2005/8/layout/cycle1"/>
    <dgm:cxn modelId="{13B726D9-3C07-4CBE-B3E3-083DC98431B4}" type="presParOf" srcId="{E88B1BF0-F5D6-411D-BEBF-DDA834BA0B2D}" destId="{7F053E20-CC7C-452A-8798-F79676ADBDAD}" srcOrd="23"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9A6CDA-1641-4E1E-9028-3A7E9207F4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CE7EF91-C440-4885-9F8B-787CEDA66FE4}">
      <dgm:prSet phldrT="[Text]"/>
      <dgm:spPr/>
      <dgm:t>
        <a:bodyPr/>
        <a:lstStyle/>
        <a:p>
          <a:r>
            <a:rPr lang="en-US" dirty="0" smtClean="0"/>
            <a:t>Communication</a:t>
          </a:r>
        </a:p>
      </dgm:t>
    </dgm:pt>
    <dgm:pt modelId="{9986D35F-6BC5-4306-8AEB-66873E34A430}" type="parTrans" cxnId="{0302B33F-6221-471B-9CE3-7153FAB2E01F}">
      <dgm:prSet/>
      <dgm:spPr/>
      <dgm:t>
        <a:bodyPr/>
        <a:lstStyle/>
        <a:p>
          <a:endParaRPr lang="en-US"/>
        </a:p>
      </dgm:t>
    </dgm:pt>
    <dgm:pt modelId="{3A8BE454-505D-455C-9CDD-B2E8EE11DA5E}" type="sibTrans" cxnId="{0302B33F-6221-471B-9CE3-7153FAB2E01F}">
      <dgm:prSet/>
      <dgm:spPr/>
      <dgm:t>
        <a:bodyPr/>
        <a:lstStyle/>
        <a:p>
          <a:endParaRPr lang="en-US"/>
        </a:p>
      </dgm:t>
    </dgm:pt>
    <dgm:pt modelId="{4858C9E1-CCA1-4F86-8420-C4213DA3C941}">
      <dgm:prSet phldrT="[Text]"/>
      <dgm:spPr/>
      <dgm:t>
        <a:bodyPr/>
        <a:lstStyle/>
        <a:p>
          <a:r>
            <a:rPr lang="en-US" dirty="0" smtClean="0"/>
            <a:t>Stakeholder Engagement</a:t>
          </a:r>
          <a:endParaRPr lang="en-US" dirty="0"/>
        </a:p>
      </dgm:t>
    </dgm:pt>
    <dgm:pt modelId="{A6DCC6AB-E9B7-43AA-B98F-6DC9968D6735}" type="parTrans" cxnId="{26A7B6D1-A776-4388-9730-A8593F6930B6}">
      <dgm:prSet/>
      <dgm:spPr/>
      <dgm:t>
        <a:bodyPr/>
        <a:lstStyle/>
        <a:p>
          <a:endParaRPr lang="en-US"/>
        </a:p>
      </dgm:t>
    </dgm:pt>
    <dgm:pt modelId="{7870933B-5746-41BD-8F34-478DC0853000}" type="sibTrans" cxnId="{26A7B6D1-A776-4388-9730-A8593F6930B6}">
      <dgm:prSet/>
      <dgm:spPr/>
      <dgm:t>
        <a:bodyPr/>
        <a:lstStyle/>
        <a:p>
          <a:endParaRPr lang="en-US"/>
        </a:p>
      </dgm:t>
    </dgm:pt>
    <dgm:pt modelId="{AD705A93-8C8B-498A-9463-AA4D886AE422}">
      <dgm:prSet phldrT="[Text]"/>
      <dgm:spPr/>
      <dgm:t>
        <a:bodyPr/>
        <a:lstStyle/>
        <a:p>
          <a:r>
            <a:rPr lang="en-US" dirty="0" smtClean="0"/>
            <a:t>Overlapping Core Values</a:t>
          </a:r>
          <a:endParaRPr lang="en-US" dirty="0"/>
        </a:p>
      </dgm:t>
    </dgm:pt>
    <dgm:pt modelId="{EC98D0B6-C048-408C-9FC1-03B1EE20DB04}" type="parTrans" cxnId="{0E571A44-FC2A-4D97-AC6C-4EB698D097ED}">
      <dgm:prSet/>
      <dgm:spPr/>
      <dgm:t>
        <a:bodyPr/>
        <a:lstStyle/>
        <a:p>
          <a:endParaRPr lang="en-US"/>
        </a:p>
      </dgm:t>
    </dgm:pt>
    <dgm:pt modelId="{67A09AE8-285D-4B2C-ACB0-88D2E6776D8A}" type="sibTrans" cxnId="{0E571A44-FC2A-4D97-AC6C-4EB698D097ED}">
      <dgm:prSet/>
      <dgm:spPr/>
      <dgm:t>
        <a:bodyPr/>
        <a:lstStyle/>
        <a:p>
          <a:endParaRPr lang="en-US"/>
        </a:p>
      </dgm:t>
    </dgm:pt>
    <dgm:pt modelId="{D2E838AE-5EF2-4538-B4D5-63F71602254F}">
      <dgm:prSet phldrT="[Text]"/>
      <dgm:spPr/>
      <dgm:t>
        <a:bodyPr/>
        <a:lstStyle/>
        <a:p>
          <a:r>
            <a:rPr lang="en-US" dirty="0" smtClean="0"/>
            <a:t>Monitoring</a:t>
          </a:r>
          <a:endParaRPr lang="en-US" dirty="0"/>
        </a:p>
      </dgm:t>
    </dgm:pt>
    <dgm:pt modelId="{B658C536-FFA6-46B6-BD9A-E11E24B2B185}" type="parTrans" cxnId="{683CEBF0-B1D2-4AAD-AF19-9A3E8934C905}">
      <dgm:prSet/>
      <dgm:spPr/>
      <dgm:t>
        <a:bodyPr/>
        <a:lstStyle/>
        <a:p>
          <a:endParaRPr lang="en-US"/>
        </a:p>
      </dgm:t>
    </dgm:pt>
    <dgm:pt modelId="{79EC049C-01D1-4D83-A0B0-8C0C555AFF0F}" type="sibTrans" cxnId="{683CEBF0-B1D2-4AAD-AF19-9A3E8934C905}">
      <dgm:prSet/>
      <dgm:spPr/>
      <dgm:t>
        <a:bodyPr/>
        <a:lstStyle/>
        <a:p>
          <a:endParaRPr lang="en-US"/>
        </a:p>
      </dgm:t>
    </dgm:pt>
    <dgm:pt modelId="{00D73726-7AA3-4ADB-B7BA-56D338D4EB37}">
      <dgm:prSet phldrT="[Text]"/>
      <dgm:spPr/>
      <dgm:t>
        <a:bodyPr/>
        <a:lstStyle/>
        <a:p>
          <a:r>
            <a:rPr lang="en-US" dirty="0" smtClean="0"/>
            <a:t>Procedural Trust</a:t>
          </a:r>
        </a:p>
      </dgm:t>
    </dgm:pt>
    <dgm:pt modelId="{20557BE7-76D8-4111-86ED-B7007FC5E337}" type="parTrans" cxnId="{D3924DD4-4756-4688-93FD-DBA89F322452}">
      <dgm:prSet/>
      <dgm:spPr/>
      <dgm:t>
        <a:bodyPr/>
        <a:lstStyle/>
        <a:p>
          <a:endParaRPr lang="en-US"/>
        </a:p>
      </dgm:t>
    </dgm:pt>
    <dgm:pt modelId="{A3691CE0-2D0C-411E-81C5-0E5690576009}" type="sibTrans" cxnId="{D3924DD4-4756-4688-93FD-DBA89F322452}">
      <dgm:prSet/>
      <dgm:spPr/>
      <dgm:t>
        <a:bodyPr/>
        <a:lstStyle/>
        <a:p>
          <a:endParaRPr lang="en-US"/>
        </a:p>
      </dgm:t>
    </dgm:pt>
    <dgm:pt modelId="{98604DB4-4247-4D5E-BD73-3C29C6DCAE46}">
      <dgm:prSet/>
      <dgm:spPr/>
      <dgm:t>
        <a:bodyPr/>
        <a:lstStyle/>
        <a:p>
          <a:r>
            <a:rPr lang="en-US" dirty="0" smtClean="0"/>
            <a:t>Rational Trust</a:t>
          </a:r>
          <a:endParaRPr lang="en-US" dirty="0"/>
        </a:p>
      </dgm:t>
    </dgm:pt>
    <dgm:pt modelId="{29CAA6FE-C879-4BF2-A76B-CF7A2C348A8A}" type="parTrans" cxnId="{57319F83-24AD-4B5E-B164-17E6985D86F0}">
      <dgm:prSet/>
      <dgm:spPr/>
      <dgm:t>
        <a:bodyPr/>
        <a:lstStyle/>
        <a:p>
          <a:endParaRPr lang="en-US"/>
        </a:p>
      </dgm:t>
    </dgm:pt>
    <dgm:pt modelId="{9B40B835-35F5-4884-8A6D-BDB7980D6175}" type="sibTrans" cxnId="{57319F83-24AD-4B5E-B164-17E6985D86F0}">
      <dgm:prSet/>
      <dgm:spPr/>
      <dgm:t>
        <a:bodyPr/>
        <a:lstStyle/>
        <a:p>
          <a:endParaRPr lang="en-US"/>
        </a:p>
      </dgm:t>
    </dgm:pt>
    <dgm:pt modelId="{812E33F9-6C00-4DA3-8813-70FE77DFB25F}">
      <dgm:prSet/>
      <dgm:spPr/>
      <dgm:t>
        <a:bodyPr/>
        <a:lstStyle/>
        <a:p>
          <a:r>
            <a:rPr lang="en-US" dirty="0" smtClean="0"/>
            <a:t>Affinitive Trust</a:t>
          </a:r>
          <a:endParaRPr lang="en-US" dirty="0"/>
        </a:p>
      </dgm:t>
    </dgm:pt>
    <dgm:pt modelId="{EE0216DC-09B0-473C-A7E8-452A05758974}" type="parTrans" cxnId="{9E39F4A2-138C-4503-853C-716A604214F3}">
      <dgm:prSet/>
      <dgm:spPr/>
      <dgm:t>
        <a:bodyPr/>
        <a:lstStyle/>
        <a:p>
          <a:endParaRPr lang="en-US"/>
        </a:p>
      </dgm:t>
    </dgm:pt>
    <dgm:pt modelId="{0C13248F-8938-40D6-B204-65E538D977D1}" type="sibTrans" cxnId="{9E39F4A2-138C-4503-853C-716A604214F3}">
      <dgm:prSet/>
      <dgm:spPr/>
      <dgm:t>
        <a:bodyPr/>
        <a:lstStyle/>
        <a:p>
          <a:endParaRPr lang="en-US"/>
        </a:p>
      </dgm:t>
    </dgm:pt>
    <dgm:pt modelId="{7719861D-CAE6-4B4F-A549-A53B2F4F58FA}">
      <dgm:prSet/>
      <dgm:spPr/>
      <dgm:t>
        <a:bodyPr/>
        <a:lstStyle/>
        <a:p>
          <a:r>
            <a:rPr lang="en-US" dirty="0" smtClean="0"/>
            <a:t>Dispositional Trust</a:t>
          </a:r>
          <a:endParaRPr lang="en-US" dirty="0"/>
        </a:p>
      </dgm:t>
    </dgm:pt>
    <dgm:pt modelId="{B313779A-0EDB-43B7-9CCB-0345335A7002}" type="parTrans" cxnId="{9EA2C7FA-9B8F-420F-AF25-E578D0877A6E}">
      <dgm:prSet/>
      <dgm:spPr/>
      <dgm:t>
        <a:bodyPr/>
        <a:lstStyle/>
        <a:p>
          <a:endParaRPr lang="en-US"/>
        </a:p>
      </dgm:t>
    </dgm:pt>
    <dgm:pt modelId="{E2A32F6A-F715-473E-BB11-398A0AE3AE0C}" type="sibTrans" cxnId="{9EA2C7FA-9B8F-420F-AF25-E578D0877A6E}">
      <dgm:prSet/>
      <dgm:spPr/>
      <dgm:t>
        <a:bodyPr/>
        <a:lstStyle/>
        <a:p>
          <a:endParaRPr lang="en-US"/>
        </a:p>
      </dgm:t>
    </dgm:pt>
    <dgm:pt modelId="{50A08BD7-295A-40D6-B509-FB6B05FA6FC7}">
      <dgm:prSet/>
      <dgm:spPr/>
      <dgm:t>
        <a:bodyPr/>
        <a:lstStyle/>
        <a:p>
          <a:r>
            <a:rPr lang="en-US" dirty="0" smtClean="0"/>
            <a:t>Stakeholder Preferences</a:t>
          </a:r>
        </a:p>
      </dgm:t>
    </dgm:pt>
    <dgm:pt modelId="{1A43E444-3AF5-4119-8FBD-88E3D3E5CCBF}" type="parTrans" cxnId="{C6B1E416-C1DC-4F5A-8D7B-D39BE8911115}">
      <dgm:prSet/>
      <dgm:spPr/>
      <dgm:t>
        <a:bodyPr/>
        <a:lstStyle/>
        <a:p>
          <a:endParaRPr lang="en-US"/>
        </a:p>
      </dgm:t>
    </dgm:pt>
    <dgm:pt modelId="{31096E1B-B8EA-41B6-87E0-6340624EB772}" type="sibTrans" cxnId="{C6B1E416-C1DC-4F5A-8D7B-D39BE8911115}">
      <dgm:prSet/>
      <dgm:spPr/>
      <dgm:t>
        <a:bodyPr/>
        <a:lstStyle/>
        <a:p>
          <a:endParaRPr lang="en-US"/>
        </a:p>
      </dgm:t>
    </dgm:pt>
    <dgm:pt modelId="{862C2ED8-164C-4E9D-A07E-A17F971C8D0C}">
      <dgm:prSet/>
      <dgm:spPr/>
      <dgm:t>
        <a:bodyPr/>
        <a:lstStyle/>
        <a:p>
          <a:r>
            <a:rPr lang="en-US" dirty="0" smtClean="0"/>
            <a:t>Funding</a:t>
          </a:r>
          <a:endParaRPr lang="en-US" dirty="0"/>
        </a:p>
      </dgm:t>
    </dgm:pt>
    <dgm:pt modelId="{8008964C-37D8-439B-9828-1F714199803B}" type="parTrans" cxnId="{BED2D6F3-38D2-455A-A3CA-187024E202A9}">
      <dgm:prSet/>
      <dgm:spPr/>
      <dgm:t>
        <a:bodyPr/>
        <a:lstStyle/>
        <a:p>
          <a:endParaRPr lang="en-US"/>
        </a:p>
      </dgm:t>
    </dgm:pt>
    <dgm:pt modelId="{83D7D35F-B69E-4858-A1C8-3F802F22C265}" type="sibTrans" cxnId="{BED2D6F3-38D2-455A-A3CA-187024E202A9}">
      <dgm:prSet/>
      <dgm:spPr/>
      <dgm:t>
        <a:bodyPr/>
        <a:lstStyle/>
        <a:p>
          <a:endParaRPr lang="en-US"/>
        </a:p>
      </dgm:t>
    </dgm:pt>
    <dgm:pt modelId="{0524F5C6-62ED-4B5F-9F09-4915BD9C0101}">
      <dgm:prSet/>
      <dgm:spPr/>
      <dgm:t>
        <a:bodyPr/>
        <a:lstStyle/>
        <a:p>
          <a:r>
            <a:rPr lang="en-US" dirty="0" smtClean="0"/>
            <a:t>Adjust</a:t>
          </a:r>
          <a:endParaRPr lang="en-US" dirty="0"/>
        </a:p>
      </dgm:t>
    </dgm:pt>
    <dgm:pt modelId="{B25D0710-2CFC-4D1C-88F8-4FC012639765}" type="parTrans" cxnId="{17699C66-4AB1-489D-91E9-03563EDE99BD}">
      <dgm:prSet/>
      <dgm:spPr/>
      <dgm:t>
        <a:bodyPr/>
        <a:lstStyle/>
        <a:p>
          <a:endParaRPr lang="en-US"/>
        </a:p>
      </dgm:t>
    </dgm:pt>
    <dgm:pt modelId="{D4266EC9-1CF6-4793-9631-3203D3E4310C}" type="sibTrans" cxnId="{17699C66-4AB1-489D-91E9-03563EDE99BD}">
      <dgm:prSet/>
      <dgm:spPr/>
      <dgm:t>
        <a:bodyPr/>
        <a:lstStyle/>
        <a:p>
          <a:endParaRPr lang="en-US"/>
        </a:p>
      </dgm:t>
    </dgm:pt>
    <dgm:pt modelId="{3906CD49-DD0A-4EB7-AE0E-BA91558368B5}" type="pres">
      <dgm:prSet presAssocID="{429A6CDA-1641-4E1E-9028-3A7E9207F472}" presName="diagram" presStyleCnt="0">
        <dgm:presLayoutVars>
          <dgm:dir/>
          <dgm:resizeHandles val="exact"/>
        </dgm:presLayoutVars>
      </dgm:prSet>
      <dgm:spPr/>
      <dgm:t>
        <a:bodyPr/>
        <a:lstStyle/>
        <a:p>
          <a:endParaRPr lang="en-US"/>
        </a:p>
      </dgm:t>
    </dgm:pt>
    <dgm:pt modelId="{1E7B5CC7-BF61-4F30-A91E-9478C28431C4}" type="pres">
      <dgm:prSet presAssocID="{6CE7EF91-C440-4885-9F8B-787CEDA66FE4}" presName="node" presStyleLbl="node1" presStyleIdx="0" presStyleCnt="11" custScaleX="11644" custScaleY="10646" custLinFactNeighborX="4137" custLinFactNeighborY="-4624">
        <dgm:presLayoutVars>
          <dgm:bulletEnabled val="1"/>
        </dgm:presLayoutVars>
      </dgm:prSet>
      <dgm:spPr/>
      <dgm:t>
        <a:bodyPr/>
        <a:lstStyle/>
        <a:p>
          <a:endParaRPr lang="en-US"/>
        </a:p>
      </dgm:t>
    </dgm:pt>
    <dgm:pt modelId="{34E8DCD6-1234-4162-AFDC-438B0FA1A118}" type="pres">
      <dgm:prSet presAssocID="{3A8BE454-505D-455C-9CDD-B2E8EE11DA5E}" presName="sibTrans" presStyleCnt="0"/>
      <dgm:spPr/>
    </dgm:pt>
    <dgm:pt modelId="{C784E5A6-AE57-4F7B-BA09-F1AA150BBE59}" type="pres">
      <dgm:prSet presAssocID="{4858C9E1-CCA1-4F86-8420-C4213DA3C941}" presName="node" presStyleLbl="node1" presStyleIdx="1" presStyleCnt="11" custScaleX="11644" custScaleY="10646" custLinFactNeighborX="989" custLinFactNeighborY="2747">
        <dgm:presLayoutVars>
          <dgm:bulletEnabled val="1"/>
        </dgm:presLayoutVars>
      </dgm:prSet>
      <dgm:spPr/>
      <dgm:t>
        <a:bodyPr/>
        <a:lstStyle/>
        <a:p>
          <a:endParaRPr lang="en-US"/>
        </a:p>
      </dgm:t>
    </dgm:pt>
    <dgm:pt modelId="{E090D32E-75DA-40C3-B84F-857FA2524EE3}" type="pres">
      <dgm:prSet presAssocID="{7870933B-5746-41BD-8F34-478DC0853000}" presName="sibTrans" presStyleCnt="0"/>
      <dgm:spPr/>
    </dgm:pt>
    <dgm:pt modelId="{753058C0-37EE-4177-B499-16031E6C63DC}" type="pres">
      <dgm:prSet presAssocID="{AD705A93-8C8B-498A-9463-AA4D886AE422}" presName="node" presStyleLbl="node1" presStyleIdx="2" presStyleCnt="11" custScaleX="11644" custScaleY="10646" custLinFactNeighborX="-28022" custLinFactNeighborY="27313">
        <dgm:presLayoutVars>
          <dgm:bulletEnabled val="1"/>
        </dgm:presLayoutVars>
      </dgm:prSet>
      <dgm:spPr/>
      <dgm:t>
        <a:bodyPr/>
        <a:lstStyle/>
        <a:p>
          <a:endParaRPr lang="en-US"/>
        </a:p>
      </dgm:t>
    </dgm:pt>
    <dgm:pt modelId="{FA5FD166-D1CE-458E-A7E0-A3B5C7DC0D96}" type="pres">
      <dgm:prSet presAssocID="{67A09AE8-285D-4B2C-ACB0-88D2E6776D8A}" presName="sibTrans" presStyleCnt="0"/>
      <dgm:spPr/>
    </dgm:pt>
    <dgm:pt modelId="{A6C731E4-AF0B-4BAD-98F8-0E092544D2CA}" type="pres">
      <dgm:prSet presAssocID="{D2E838AE-5EF2-4538-B4D5-63F71602254F}" presName="node" presStyleLbl="node1" presStyleIdx="3" presStyleCnt="11" custScaleX="11644" custScaleY="10646" custLinFactNeighborX="-51841" custLinFactNeighborY="64560">
        <dgm:presLayoutVars>
          <dgm:bulletEnabled val="1"/>
        </dgm:presLayoutVars>
      </dgm:prSet>
      <dgm:spPr/>
      <dgm:t>
        <a:bodyPr/>
        <a:lstStyle/>
        <a:p>
          <a:endParaRPr lang="en-US"/>
        </a:p>
      </dgm:t>
    </dgm:pt>
    <dgm:pt modelId="{8FD0C034-7B70-4BCE-93DF-A020232CF912}" type="pres">
      <dgm:prSet presAssocID="{79EC049C-01D1-4D83-A0B0-8C0C555AFF0F}" presName="sibTrans" presStyleCnt="0"/>
      <dgm:spPr/>
    </dgm:pt>
    <dgm:pt modelId="{82944695-D167-40ED-A26C-5CCDB5FEBE6C}" type="pres">
      <dgm:prSet presAssocID="{00D73726-7AA3-4ADB-B7BA-56D338D4EB37}" presName="node" presStyleLbl="node1" presStyleIdx="4" presStyleCnt="11" custScaleX="11644" custScaleY="10646" custLinFactNeighborX="-43288" custLinFactNeighborY="-10027">
        <dgm:presLayoutVars>
          <dgm:bulletEnabled val="1"/>
        </dgm:presLayoutVars>
      </dgm:prSet>
      <dgm:spPr/>
      <dgm:t>
        <a:bodyPr/>
        <a:lstStyle/>
        <a:p>
          <a:endParaRPr lang="en-US"/>
        </a:p>
      </dgm:t>
    </dgm:pt>
    <dgm:pt modelId="{72285D75-FF51-4F60-A39C-8DB80FA5FC6C}" type="pres">
      <dgm:prSet presAssocID="{A3691CE0-2D0C-411E-81C5-0E5690576009}" presName="sibTrans" presStyleCnt="0"/>
      <dgm:spPr/>
    </dgm:pt>
    <dgm:pt modelId="{6F4D597D-95AC-4083-B432-51D34A59A598}" type="pres">
      <dgm:prSet presAssocID="{98604DB4-4247-4D5E-BD73-3C29C6DCAE46}" presName="node" presStyleLbl="node1" presStyleIdx="5" presStyleCnt="11" custScaleX="11644" custScaleY="10646" custLinFactNeighborX="43288" custLinFactNeighborY="-17995">
        <dgm:presLayoutVars>
          <dgm:bulletEnabled val="1"/>
        </dgm:presLayoutVars>
      </dgm:prSet>
      <dgm:spPr/>
      <dgm:t>
        <a:bodyPr/>
        <a:lstStyle/>
        <a:p>
          <a:endParaRPr lang="en-US"/>
        </a:p>
      </dgm:t>
    </dgm:pt>
    <dgm:pt modelId="{C543DF0F-7EF7-4B39-8A85-830B5DE1BA98}" type="pres">
      <dgm:prSet presAssocID="{9B40B835-35F5-4884-8A6D-BDB7980D6175}" presName="sibTrans" presStyleCnt="0"/>
      <dgm:spPr/>
    </dgm:pt>
    <dgm:pt modelId="{4E726E25-6867-4FF8-8735-4E5D005BEB5B}" type="pres">
      <dgm:prSet presAssocID="{812E33F9-6C00-4DA3-8813-70FE77DFB25F}" presName="node" presStyleLbl="node1" presStyleIdx="6" presStyleCnt="11" custScaleX="11644" custScaleY="10646" custLinFactNeighborX="21644" custLinFactNeighborY="0">
        <dgm:presLayoutVars>
          <dgm:bulletEnabled val="1"/>
        </dgm:presLayoutVars>
      </dgm:prSet>
      <dgm:spPr/>
      <dgm:t>
        <a:bodyPr/>
        <a:lstStyle/>
        <a:p>
          <a:endParaRPr lang="en-US"/>
        </a:p>
      </dgm:t>
    </dgm:pt>
    <dgm:pt modelId="{31E07069-C937-469B-8A3D-297EBE0BFE19}" type="pres">
      <dgm:prSet presAssocID="{0C13248F-8938-40D6-B204-65E538D977D1}" presName="sibTrans" presStyleCnt="0"/>
      <dgm:spPr/>
    </dgm:pt>
    <dgm:pt modelId="{20C38C3A-0D4B-4232-AA85-E7907E5AAB97}" type="pres">
      <dgm:prSet presAssocID="{7719861D-CAE6-4B4F-A549-A53B2F4F58FA}" presName="node" presStyleLbl="node1" presStyleIdx="7" presStyleCnt="11" custScaleX="11644" custScaleY="10646" custLinFactNeighborX="0" custLinFactNeighborY="18132">
        <dgm:presLayoutVars>
          <dgm:bulletEnabled val="1"/>
        </dgm:presLayoutVars>
      </dgm:prSet>
      <dgm:spPr/>
      <dgm:t>
        <a:bodyPr/>
        <a:lstStyle/>
        <a:p>
          <a:endParaRPr lang="en-US"/>
        </a:p>
      </dgm:t>
    </dgm:pt>
    <dgm:pt modelId="{411B1261-5D9D-4684-9741-10E6BC4F4DA9}" type="pres">
      <dgm:prSet presAssocID="{E2A32F6A-F715-473E-BB11-398A0AE3AE0C}" presName="sibTrans" presStyleCnt="0"/>
      <dgm:spPr/>
    </dgm:pt>
    <dgm:pt modelId="{B09DE327-1549-41B2-AE8F-50480D909F56}" type="pres">
      <dgm:prSet presAssocID="{50A08BD7-295A-40D6-B509-FB6B05FA6FC7}" presName="node" presStyleLbl="node1" presStyleIdx="8" presStyleCnt="11" custScaleX="11644" custScaleY="10646" custLinFactNeighborX="-825" custLinFactNeighborY="0">
        <dgm:presLayoutVars>
          <dgm:bulletEnabled val="1"/>
        </dgm:presLayoutVars>
      </dgm:prSet>
      <dgm:spPr/>
      <dgm:t>
        <a:bodyPr/>
        <a:lstStyle/>
        <a:p>
          <a:endParaRPr lang="en-US"/>
        </a:p>
      </dgm:t>
    </dgm:pt>
    <dgm:pt modelId="{3B913465-BFD1-41F9-B3AD-140A997EE2EF}" type="pres">
      <dgm:prSet presAssocID="{31096E1B-B8EA-41B6-87E0-6340624EB772}" presName="sibTrans" presStyleCnt="0"/>
      <dgm:spPr/>
    </dgm:pt>
    <dgm:pt modelId="{C1C98B02-E07B-46FF-9E62-42BC6C103EF0}" type="pres">
      <dgm:prSet presAssocID="{862C2ED8-164C-4E9D-A07E-A17F971C8D0C}" presName="node" presStyleLbl="node1" presStyleIdx="9" presStyleCnt="11" custScaleX="11644" custScaleY="10646" custLinFactNeighborX="-22335" custLinFactNeighborY="-18406">
        <dgm:presLayoutVars>
          <dgm:bulletEnabled val="1"/>
        </dgm:presLayoutVars>
      </dgm:prSet>
      <dgm:spPr/>
      <dgm:t>
        <a:bodyPr/>
        <a:lstStyle/>
        <a:p>
          <a:endParaRPr lang="en-US"/>
        </a:p>
      </dgm:t>
    </dgm:pt>
    <dgm:pt modelId="{27B1841F-C5B6-44F0-98E6-8930133ECAFB}" type="pres">
      <dgm:prSet presAssocID="{83D7D35F-B69E-4858-A1C8-3F802F22C265}" presName="sibTrans" presStyleCnt="0"/>
      <dgm:spPr/>
    </dgm:pt>
    <dgm:pt modelId="{3A4905F9-B505-4F07-BDE1-94D5186BD526}" type="pres">
      <dgm:prSet presAssocID="{0524F5C6-62ED-4B5F-9F09-4915BD9C0101}" presName="node" presStyleLbl="node1" presStyleIdx="10" presStyleCnt="11" custScaleX="11644" custScaleY="10646" custLinFactNeighborX="39395" custLinFactNeighborY="-27313">
        <dgm:presLayoutVars>
          <dgm:bulletEnabled val="1"/>
        </dgm:presLayoutVars>
      </dgm:prSet>
      <dgm:spPr/>
      <dgm:t>
        <a:bodyPr/>
        <a:lstStyle/>
        <a:p>
          <a:endParaRPr lang="en-US"/>
        </a:p>
      </dgm:t>
    </dgm:pt>
  </dgm:ptLst>
  <dgm:cxnLst>
    <dgm:cxn modelId="{BED2D6F3-38D2-455A-A3CA-187024E202A9}" srcId="{429A6CDA-1641-4E1E-9028-3A7E9207F472}" destId="{862C2ED8-164C-4E9D-A07E-A17F971C8D0C}" srcOrd="9" destOrd="0" parTransId="{8008964C-37D8-439B-9828-1F714199803B}" sibTransId="{83D7D35F-B69E-4858-A1C8-3F802F22C265}"/>
    <dgm:cxn modelId="{17699C66-4AB1-489D-91E9-03563EDE99BD}" srcId="{429A6CDA-1641-4E1E-9028-3A7E9207F472}" destId="{0524F5C6-62ED-4B5F-9F09-4915BD9C0101}" srcOrd="10" destOrd="0" parTransId="{B25D0710-2CFC-4D1C-88F8-4FC012639765}" sibTransId="{D4266EC9-1CF6-4793-9631-3203D3E4310C}"/>
    <dgm:cxn modelId="{D3924DD4-4756-4688-93FD-DBA89F322452}" srcId="{429A6CDA-1641-4E1E-9028-3A7E9207F472}" destId="{00D73726-7AA3-4ADB-B7BA-56D338D4EB37}" srcOrd="4" destOrd="0" parTransId="{20557BE7-76D8-4111-86ED-B7007FC5E337}" sibTransId="{A3691CE0-2D0C-411E-81C5-0E5690576009}"/>
    <dgm:cxn modelId="{707AC59D-20B8-4851-8366-ABC780F74ACA}" type="presOf" srcId="{4858C9E1-CCA1-4F86-8420-C4213DA3C941}" destId="{C784E5A6-AE57-4F7B-BA09-F1AA150BBE59}" srcOrd="0" destOrd="0" presId="urn:microsoft.com/office/officeart/2005/8/layout/default"/>
    <dgm:cxn modelId="{23F21458-298C-4AD7-B555-0913ED6A6E81}" type="presOf" srcId="{6CE7EF91-C440-4885-9F8B-787CEDA66FE4}" destId="{1E7B5CC7-BF61-4F30-A91E-9478C28431C4}" srcOrd="0" destOrd="0" presId="urn:microsoft.com/office/officeart/2005/8/layout/default"/>
    <dgm:cxn modelId="{683CEBF0-B1D2-4AAD-AF19-9A3E8934C905}" srcId="{429A6CDA-1641-4E1E-9028-3A7E9207F472}" destId="{D2E838AE-5EF2-4538-B4D5-63F71602254F}" srcOrd="3" destOrd="0" parTransId="{B658C536-FFA6-46B6-BD9A-E11E24B2B185}" sibTransId="{79EC049C-01D1-4D83-A0B0-8C0C555AFF0F}"/>
    <dgm:cxn modelId="{26A7B6D1-A776-4388-9730-A8593F6930B6}" srcId="{429A6CDA-1641-4E1E-9028-3A7E9207F472}" destId="{4858C9E1-CCA1-4F86-8420-C4213DA3C941}" srcOrd="1" destOrd="0" parTransId="{A6DCC6AB-E9B7-43AA-B98F-6DC9968D6735}" sibTransId="{7870933B-5746-41BD-8F34-478DC0853000}"/>
    <dgm:cxn modelId="{57319F83-24AD-4B5E-B164-17E6985D86F0}" srcId="{429A6CDA-1641-4E1E-9028-3A7E9207F472}" destId="{98604DB4-4247-4D5E-BD73-3C29C6DCAE46}" srcOrd="5" destOrd="0" parTransId="{29CAA6FE-C879-4BF2-A76B-CF7A2C348A8A}" sibTransId="{9B40B835-35F5-4884-8A6D-BDB7980D6175}"/>
    <dgm:cxn modelId="{9885B46B-2EBA-4775-A430-89AA5D58F71A}" type="presOf" srcId="{7719861D-CAE6-4B4F-A549-A53B2F4F58FA}" destId="{20C38C3A-0D4B-4232-AA85-E7907E5AAB97}" srcOrd="0" destOrd="0" presId="urn:microsoft.com/office/officeart/2005/8/layout/default"/>
    <dgm:cxn modelId="{24F4CC93-6305-42D6-AFED-E6D827B8642A}" type="presOf" srcId="{50A08BD7-295A-40D6-B509-FB6B05FA6FC7}" destId="{B09DE327-1549-41B2-AE8F-50480D909F56}" srcOrd="0" destOrd="0" presId="urn:microsoft.com/office/officeart/2005/8/layout/default"/>
    <dgm:cxn modelId="{E310BE15-DC53-469D-B5DF-AE9A573291A5}" type="presOf" srcId="{00D73726-7AA3-4ADB-B7BA-56D338D4EB37}" destId="{82944695-D167-40ED-A26C-5CCDB5FEBE6C}" srcOrd="0" destOrd="0" presId="urn:microsoft.com/office/officeart/2005/8/layout/default"/>
    <dgm:cxn modelId="{9E39F4A2-138C-4503-853C-716A604214F3}" srcId="{429A6CDA-1641-4E1E-9028-3A7E9207F472}" destId="{812E33F9-6C00-4DA3-8813-70FE77DFB25F}" srcOrd="6" destOrd="0" parTransId="{EE0216DC-09B0-473C-A7E8-452A05758974}" sibTransId="{0C13248F-8938-40D6-B204-65E538D977D1}"/>
    <dgm:cxn modelId="{C840CBFE-C603-40BB-97E5-577C13F1F8E0}" type="presOf" srcId="{AD705A93-8C8B-498A-9463-AA4D886AE422}" destId="{753058C0-37EE-4177-B499-16031E6C63DC}" srcOrd="0" destOrd="0" presId="urn:microsoft.com/office/officeart/2005/8/layout/default"/>
    <dgm:cxn modelId="{C6B1E416-C1DC-4F5A-8D7B-D39BE8911115}" srcId="{429A6CDA-1641-4E1E-9028-3A7E9207F472}" destId="{50A08BD7-295A-40D6-B509-FB6B05FA6FC7}" srcOrd="8" destOrd="0" parTransId="{1A43E444-3AF5-4119-8FBD-88E3D3E5CCBF}" sibTransId="{31096E1B-B8EA-41B6-87E0-6340624EB772}"/>
    <dgm:cxn modelId="{DA60C864-7527-4248-BFB7-F6106FF93FD5}" type="presOf" srcId="{862C2ED8-164C-4E9D-A07E-A17F971C8D0C}" destId="{C1C98B02-E07B-46FF-9E62-42BC6C103EF0}" srcOrd="0" destOrd="0" presId="urn:microsoft.com/office/officeart/2005/8/layout/default"/>
    <dgm:cxn modelId="{5A4572E6-6F98-4AAB-A2E9-F886D3001A17}" type="presOf" srcId="{812E33F9-6C00-4DA3-8813-70FE77DFB25F}" destId="{4E726E25-6867-4FF8-8735-4E5D005BEB5B}" srcOrd="0" destOrd="0" presId="urn:microsoft.com/office/officeart/2005/8/layout/default"/>
    <dgm:cxn modelId="{0E571A44-FC2A-4D97-AC6C-4EB698D097ED}" srcId="{429A6CDA-1641-4E1E-9028-3A7E9207F472}" destId="{AD705A93-8C8B-498A-9463-AA4D886AE422}" srcOrd="2" destOrd="0" parTransId="{EC98D0B6-C048-408C-9FC1-03B1EE20DB04}" sibTransId="{67A09AE8-285D-4B2C-ACB0-88D2E6776D8A}"/>
    <dgm:cxn modelId="{BBF12E49-A9D1-4B6B-A28C-87DFC05D5E5C}" type="presOf" srcId="{D2E838AE-5EF2-4538-B4D5-63F71602254F}" destId="{A6C731E4-AF0B-4BAD-98F8-0E092544D2CA}" srcOrd="0" destOrd="0" presId="urn:microsoft.com/office/officeart/2005/8/layout/default"/>
    <dgm:cxn modelId="{0302B33F-6221-471B-9CE3-7153FAB2E01F}" srcId="{429A6CDA-1641-4E1E-9028-3A7E9207F472}" destId="{6CE7EF91-C440-4885-9F8B-787CEDA66FE4}" srcOrd="0" destOrd="0" parTransId="{9986D35F-6BC5-4306-8AEB-66873E34A430}" sibTransId="{3A8BE454-505D-455C-9CDD-B2E8EE11DA5E}"/>
    <dgm:cxn modelId="{43668B2D-A156-4BE0-8BFB-1531ABAD78D8}" type="presOf" srcId="{0524F5C6-62ED-4B5F-9F09-4915BD9C0101}" destId="{3A4905F9-B505-4F07-BDE1-94D5186BD526}" srcOrd="0" destOrd="0" presId="urn:microsoft.com/office/officeart/2005/8/layout/default"/>
    <dgm:cxn modelId="{67E12087-63A2-48B5-B065-531FC27C066A}" type="presOf" srcId="{429A6CDA-1641-4E1E-9028-3A7E9207F472}" destId="{3906CD49-DD0A-4EB7-AE0E-BA91558368B5}" srcOrd="0" destOrd="0" presId="urn:microsoft.com/office/officeart/2005/8/layout/default"/>
    <dgm:cxn modelId="{DA30BC8C-BF90-44EE-AB68-576812048A5E}" type="presOf" srcId="{98604DB4-4247-4D5E-BD73-3C29C6DCAE46}" destId="{6F4D597D-95AC-4083-B432-51D34A59A598}" srcOrd="0" destOrd="0" presId="urn:microsoft.com/office/officeart/2005/8/layout/default"/>
    <dgm:cxn modelId="{9EA2C7FA-9B8F-420F-AF25-E578D0877A6E}" srcId="{429A6CDA-1641-4E1E-9028-3A7E9207F472}" destId="{7719861D-CAE6-4B4F-A549-A53B2F4F58FA}" srcOrd="7" destOrd="0" parTransId="{B313779A-0EDB-43B7-9CCB-0345335A7002}" sibTransId="{E2A32F6A-F715-473E-BB11-398A0AE3AE0C}"/>
    <dgm:cxn modelId="{D47392B4-A4FE-4CFE-9517-E1AD4D5BD408}" type="presParOf" srcId="{3906CD49-DD0A-4EB7-AE0E-BA91558368B5}" destId="{1E7B5CC7-BF61-4F30-A91E-9478C28431C4}" srcOrd="0" destOrd="0" presId="urn:microsoft.com/office/officeart/2005/8/layout/default"/>
    <dgm:cxn modelId="{9008DE0F-5C20-4013-B4B5-021B0A355DEF}" type="presParOf" srcId="{3906CD49-DD0A-4EB7-AE0E-BA91558368B5}" destId="{34E8DCD6-1234-4162-AFDC-438B0FA1A118}" srcOrd="1" destOrd="0" presId="urn:microsoft.com/office/officeart/2005/8/layout/default"/>
    <dgm:cxn modelId="{AAA2C138-19F1-49EF-94D4-3F1981B0D2F6}" type="presParOf" srcId="{3906CD49-DD0A-4EB7-AE0E-BA91558368B5}" destId="{C784E5A6-AE57-4F7B-BA09-F1AA150BBE59}" srcOrd="2" destOrd="0" presId="urn:microsoft.com/office/officeart/2005/8/layout/default"/>
    <dgm:cxn modelId="{74291388-6FC8-437D-9A60-914995AF3415}" type="presParOf" srcId="{3906CD49-DD0A-4EB7-AE0E-BA91558368B5}" destId="{E090D32E-75DA-40C3-B84F-857FA2524EE3}" srcOrd="3" destOrd="0" presId="urn:microsoft.com/office/officeart/2005/8/layout/default"/>
    <dgm:cxn modelId="{75FDD99A-38C6-4E02-8307-F8FAE9A8C168}" type="presParOf" srcId="{3906CD49-DD0A-4EB7-AE0E-BA91558368B5}" destId="{753058C0-37EE-4177-B499-16031E6C63DC}" srcOrd="4" destOrd="0" presId="urn:microsoft.com/office/officeart/2005/8/layout/default"/>
    <dgm:cxn modelId="{36E41194-E604-441D-81AF-93C7EA29DD38}" type="presParOf" srcId="{3906CD49-DD0A-4EB7-AE0E-BA91558368B5}" destId="{FA5FD166-D1CE-458E-A7E0-A3B5C7DC0D96}" srcOrd="5" destOrd="0" presId="urn:microsoft.com/office/officeart/2005/8/layout/default"/>
    <dgm:cxn modelId="{BBB4BA53-F0E0-420B-89D1-9AFEB98330E8}" type="presParOf" srcId="{3906CD49-DD0A-4EB7-AE0E-BA91558368B5}" destId="{A6C731E4-AF0B-4BAD-98F8-0E092544D2CA}" srcOrd="6" destOrd="0" presId="urn:microsoft.com/office/officeart/2005/8/layout/default"/>
    <dgm:cxn modelId="{15804E86-C79C-4952-B7CD-5D5B148697D9}" type="presParOf" srcId="{3906CD49-DD0A-4EB7-AE0E-BA91558368B5}" destId="{8FD0C034-7B70-4BCE-93DF-A020232CF912}" srcOrd="7" destOrd="0" presId="urn:microsoft.com/office/officeart/2005/8/layout/default"/>
    <dgm:cxn modelId="{8C688CE3-9055-49AE-80CE-290DB085B130}" type="presParOf" srcId="{3906CD49-DD0A-4EB7-AE0E-BA91558368B5}" destId="{82944695-D167-40ED-A26C-5CCDB5FEBE6C}" srcOrd="8" destOrd="0" presId="urn:microsoft.com/office/officeart/2005/8/layout/default"/>
    <dgm:cxn modelId="{97F280B9-A313-4FD8-8D2D-B413B4848B03}" type="presParOf" srcId="{3906CD49-DD0A-4EB7-AE0E-BA91558368B5}" destId="{72285D75-FF51-4F60-A39C-8DB80FA5FC6C}" srcOrd="9" destOrd="0" presId="urn:microsoft.com/office/officeart/2005/8/layout/default"/>
    <dgm:cxn modelId="{BBFA96F1-5F61-4648-B6DA-0DF40A68227B}" type="presParOf" srcId="{3906CD49-DD0A-4EB7-AE0E-BA91558368B5}" destId="{6F4D597D-95AC-4083-B432-51D34A59A598}" srcOrd="10" destOrd="0" presId="urn:microsoft.com/office/officeart/2005/8/layout/default"/>
    <dgm:cxn modelId="{CB770754-999D-48A5-A943-D21F258002C5}" type="presParOf" srcId="{3906CD49-DD0A-4EB7-AE0E-BA91558368B5}" destId="{C543DF0F-7EF7-4B39-8A85-830B5DE1BA98}" srcOrd="11" destOrd="0" presId="urn:microsoft.com/office/officeart/2005/8/layout/default"/>
    <dgm:cxn modelId="{40D68E16-BD60-4928-BADF-CC7B0B74E6AD}" type="presParOf" srcId="{3906CD49-DD0A-4EB7-AE0E-BA91558368B5}" destId="{4E726E25-6867-4FF8-8735-4E5D005BEB5B}" srcOrd="12" destOrd="0" presId="urn:microsoft.com/office/officeart/2005/8/layout/default"/>
    <dgm:cxn modelId="{EAED3928-30CF-4164-94FC-10FE7F6A1075}" type="presParOf" srcId="{3906CD49-DD0A-4EB7-AE0E-BA91558368B5}" destId="{31E07069-C937-469B-8A3D-297EBE0BFE19}" srcOrd="13" destOrd="0" presId="urn:microsoft.com/office/officeart/2005/8/layout/default"/>
    <dgm:cxn modelId="{ACD201CD-D22C-4F05-85A6-BF8C488B8AD9}" type="presParOf" srcId="{3906CD49-DD0A-4EB7-AE0E-BA91558368B5}" destId="{20C38C3A-0D4B-4232-AA85-E7907E5AAB97}" srcOrd="14" destOrd="0" presId="urn:microsoft.com/office/officeart/2005/8/layout/default"/>
    <dgm:cxn modelId="{008D4D32-C5DD-47B8-A767-67DA3FC819DA}" type="presParOf" srcId="{3906CD49-DD0A-4EB7-AE0E-BA91558368B5}" destId="{411B1261-5D9D-4684-9741-10E6BC4F4DA9}" srcOrd="15" destOrd="0" presId="urn:microsoft.com/office/officeart/2005/8/layout/default"/>
    <dgm:cxn modelId="{5DB1CB6B-C91E-4483-8B06-F902E8D2F3E0}" type="presParOf" srcId="{3906CD49-DD0A-4EB7-AE0E-BA91558368B5}" destId="{B09DE327-1549-41B2-AE8F-50480D909F56}" srcOrd="16" destOrd="0" presId="urn:microsoft.com/office/officeart/2005/8/layout/default"/>
    <dgm:cxn modelId="{35E5A3F3-43A8-4EE9-9681-BFA258396F10}" type="presParOf" srcId="{3906CD49-DD0A-4EB7-AE0E-BA91558368B5}" destId="{3B913465-BFD1-41F9-B3AD-140A997EE2EF}" srcOrd="17" destOrd="0" presId="urn:microsoft.com/office/officeart/2005/8/layout/default"/>
    <dgm:cxn modelId="{29BE610B-6AD4-4A74-BCEF-7F55FA116064}" type="presParOf" srcId="{3906CD49-DD0A-4EB7-AE0E-BA91558368B5}" destId="{C1C98B02-E07B-46FF-9E62-42BC6C103EF0}" srcOrd="18" destOrd="0" presId="urn:microsoft.com/office/officeart/2005/8/layout/default"/>
    <dgm:cxn modelId="{BECB050A-4DA8-417B-AE79-76D1151CD73D}" type="presParOf" srcId="{3906CD49-DD0A-4EB7-AE0E-BA91558368B5}" destId="{27B1841F-C5B6-44F0-98E6-8930133ECAFB}" srcOrd="19" destOrd="0" presId="urn:microsoft.com/office/officeart/2005/8/layout/default"/>
    <dgm:cxn modelId="{6A83D39F-C9C9-4DD6-B57F-775F3AA230DB}" type="presParOf" srcId="{3906CD49-DD0A-4EB7-AE0E-BA91558368B5}" destId="{3A4905F9-B505-4F07-BDE1-94D5186BD526}"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9A6CDA-1641-4E1E-9028-3A7E9207F4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CE7EF91-C440-4885-9F8B-787CEDA66FE4}">
      <dgm:prSet phldrT="[Text]"/>
      <dgm:spPr/>
      <dgm:t>
        <a:bodyPr/>
        <a:lstStyle/>
        <a:p>
          <a:r>
            <a:rPr lang="en-US" dirty="0" smtClean="0"/>
            <a:t>Communication</a:t>
          </a:r>
        </a:p>
      </dgm:t>
    </dgm:pt>
    <dgm:pt modelId="{9986D35F-6BC5-4306-8AEB-66873E34A430}" type="parTrans" cxnId="{0302B33F-6221-471B-9CE3-7153FAB2E01F}">
      <dgm:prSet/>
      <dgm:spPr/>
      <dgm:t>
        <a:bodyPr/>
        <a:lstStyle/>
        <a:p>
          <a:endParaRPr lang="en-US"/>
        </a:p>
      </dgm:t>
    </dgm:pt>
    <dgm:pt modelId="{3A8BE454-505D-455C-9CDD-B2E8EE11DA5E}" type="sibTrans" cxnId="{0302B33F-6221-471B-9CE3-7153FAB2E01F}">
      <dgm:prSet/>
      <dgm:spPr/>
      <dgm:t>
        <a:bodyPr/>
        <a:lstStyle/>
        <a:p>
          <a:endParaRPr lang="en-US"/>
        </a:p>
      </dgm:t>
    </dgm:pt>
    <dgm:pt modelId="{4858C9E1-CCA1-4F86-8420-C4213DA3C941}">
      <dgm:prSet phldrT="[Text]"/>
      <dgm:spPr/>
      <dgm:t>
        <a:bodyPr/>
        <a:lstStyle/>
        <a:p>
          <a:r>
            <a:rPr lang="en-US" dirty="0" smtClean="0"/>
            <a:t>Stakeholder Engagement</a:t>
          </a:r>
          <a:endParaRPr lang="en-US" dirty="0"/>
        </a:p>
      </dgm:t>
    </dgm:pt>
    <dgm:pt modelId="{A6DCC6AB-E9B7-43AA-B98F-6DC9968D6735}" type="parTrans" cxnId="{26A7B6D1-A776-4388-9730-A8593F6930B6}">
      <dgm:prSet/>
      <dgm:spPr/>
      <dgm:t>
        <a:bodyPr/>
        <a:lstStyle/>
        <a:p>
          <a:endParaRPr lang="en-US"/>
        </a:p>
      </dgm:t>
    </dgm:pt>
    <dgm:pt modelId="{7870933B-5746-41BD-8F34-478DC0853000}" type="sibTrans" cxnId="{26A7B6D1-A776-4388-9730-A8593F6930B6}">
      <dgm:prSet/>
      <dgm:spPr/>
      <dgm:t>
        <a:bodyPr/>
        <a:lstStyle/>
        <a:p>
          <a:endParaRPr lang="en-US"/>
        </a:p>
      </dgm:t>
    </dgm:pt>
    <dgm:pt modelId="{AD705A93-8C8B-498A-9463-AA4D886AE422}">
      <dgm:prSet phldrT="[Text]"/>
      <dgm:spPr/>
      <dgm:t>
        <a:bodyPr/>
        <a:lstStyle/>
        <a:p>
          <a:r>
            <a:rPr lang="en-US" dirty="0" smtClean="0"/>
            <a:t>Overlapping Core Values</a:t>
          </a:r>
          <a:endParaRPr lang="en-US" dirty="0"/>
        </a:p>
      </dgm:t>
    </dgm:pt>
    <dgm:pt modelId="{EC98D0B6-C048-408C-9FC1-03B1EE20DB04}" type="parTrans" cxnId="{0E571A44-FC2A-4D97-AC6C-4EB698D097ED}">
      <dgm:prSet/>
      <dgm:spPr/>
      <dgm:t>
        <a:bodyPr/>
        <a:lstStyle/>
        <a:p>
          <a:endParaRPr lang="en-US"/>
        </a:p>
      </dgm:t>
    </dgm:pt>
    <dgm:pt modelId="{67A09AE8-285D-4B2C-ACB0-88D2E6776D8A}" type="sibTrans" cxnId="{0E571A44-FC2A-4D97-AC6C-4EB698D097ED}">
      <dgm:prSet/>
      <dgm:spPr/>
      <dgm:t>
        <a:bodyPr/>
        <a:lstStyle/>
        <a:p>
          <a:endParaRPr lang="en-US"/>
        </a:p>
      </dgm:t>
    </dgm:pt>
    <dgm:pt modelId="{D2E838AE-5EF2-4538-B4D5-63F71602254F}">
      <dgm:prSet phldrT="[Text]"/>
      <dgm:spPr/>
      <dgm:t>
        <a:bodyPr/>
        <a:lstStyle/>
        <a:p>
          <a:r>
            <a:rPr lang="en-US" dirty="0" smtClean="0"/>
            <a:t>Monitoring</a:t>
          </a:r>
          <a:endParaRPr lang="en-US" dirty="0"/>
        </a:p>
      </dgm:t>
    </dgm:pt>
    <dgm:pt modelId="{B658C536-FFA6-46B6-BD9A-E11E24B2B185}" type="parTrans" cxnId="{683CEBF0-B1D2-4AAD-AF19-9A3E8934C905}">
      <dgm:prSet/>
      <dgm:spPr/>
      <dgm:t>
        <a:bodyPr/>
        <a:lstStyle/>
        <a:p>
          <a:endParaRPr lang="en-US"/>
        </a:p>
      </dgm:t>
    </dgm:pt>
    <dgm:pt modelId="{79EC049C-01D1-4D83-A0B0-8C0C555AFF0F}" type="sibTrans" cxnId="{683CEBF0-B1D2-4AAD-AF19-9A3E8934C905}">
      <dgm:prSet/>
      <dgm:spPr/>
      <dgm:t>
        <a:bodyPr/>
        <a:lstStyle/>
        <a:p>
          <a:endParaRPr lang="en-US"/>
        </a:p>
      </dgm:t>
    </dgm:pt>
    <dgm:pt modelId="{00D73726-7AA3-4ADB-B7BA-56D338D4EB37}">
      <dgm:prSet phldrT="[Text]"/>
      <dgm:spPr/>
      <dgm:t>
        <a:bodyPr/>
        <a:lstStyle/>
        <a:p>
          <a:r>
            <a:rPr lang="en-US" dirty="0" smtClean="0"/>
            <a:t>Procedural Trust</a:t>
          </a:r>
        </a:p>
      </dgm:t>
    </dgm:pt>
    <dgm:pt modelId="{20557BE7-76D8-4111-86ED-B7007FC5E337}" type="parTrans" cxnId="{D3924DD4-4756-4688-93FD-DBA89F322452}">
      <dgm:prSet/>
      <dgm:spPr/>
      <dgm:t>
        <a:bodyPr/>
        <a:lstStyle/>
        <a:p>
          <a:endParaRPr lang="en-US"/>
        </a:p>
      </dgm:t>
    </dgm:pt>
    <dgm:pt modelId="{A3691CE0-2D0C-411E-81C5-0E5690576009}" type="sibTrans" cxnId="{D3924DD4-4756-4688-93FD-DBA89F322452}">
      <dgm:prSet/>
      <dgm:spPr/>
      <dgm:t>
        <a:bodyPr/>
        <a:lstStyle/>
        <a:p>
          <a:endParaRPr lang="en-US"/>
        </a:p>
      </dgm:t>
    </dgm:pt>
    <dgm:pt modelId="{98604DB4-4247-4D5E-BD73-3C29C6DCAE46}">
      <dgm:prSet/>
      <dgm:spPr/>
      <dgm:t>
        <a:bodyPr/>
        <a:lstStyle/>
        <a:p>
          <a:r>
            <a:rPr lang="en-US" dirty="0" smtClean="0"/>
            <a:t>Rational Trust</a:t>
          </a:r>
          <a:endParaRPr lang="en-US" dirty="0"/>
        </a:p>
      </dgm:t>
    </dgm:pt>
    <dgm:pt modelId="{29CAA6FE-C879-4BF2-A76B-CF7A2C348A8A}" type="parTrans" cxnId="{57319F83-24AD-4B5E-B164-17E6985D86F0}">
      <dgm:prSet/>
      <dgm:spPr/>
      <dgm:t>
        <a:bodyPr/>
        <a:lstStyle/>
        <a:p>
          <a:endParaRPr lang="en-US"/>
        </a:p>
      </dgm:t>
    </dgm:pt>
    <dgm:pt modelId="{9B40B835-35F5-4884-8A6D-BDB7980D6175}" type="sibTrans" cxnId="{57319F83-24AD-4B5E-B164-17E6985D86F0}">
      <dgm:prSet/>
      <dgm:spPr/>
      <dgm:t>
        <a:bodyPr/>
        <a:lstStyle/>
        <a:p>
          <a:endParaRPr lang="en-US"/>
        </a:p>
      </dgm:t>
    </dgm:pt>
    <dgm:pt modelId="{812E33F9-6C00-4DA3-8813-70FE77DFB25F}">
      <dgm:prSet/>
      <dgm:spPr/>
      <dgm:t>
        <a:bodyPr/>
        <a:lstStyle/>
        <a:p>
          <a:r>
            <a:rPr lang="en-US" dirty="0" smtClean="0"/>
            <a:t>Affinitive Trust</a:t>
          </a:r>
          <a:endParaRPr lang="en-US" dirty="0"/>
        </a:p>
      </dgm:t>
    </dgm:pt>
    <dgm:pt modelId="{EE0216DC-09B0-473C-A7E8-452A05758974}" type="parTrans" cxnId="{9E39F4A2-138C-4503-853C-716A604214F3}">
      <dgm:prSet/>
      <dgm:spPr/>
      <dgm:t>
        <a:bodyPr/>
        <a:lstStyle/>
        <a:p>
          <a:endParaRPr lang="en-US"/>
        </a:p>
      </dgm:t>
    </dgm:pt>
    <dgm:pt modelId="{0C13248F-8938-40D6-B204-65E538D977D1}" type="sibTrans" cxnId="{9E39F4A2-138C-4503-853C-716A604214F3}">
      <dgm:prSet/>
      <dgm:spPr/>
      <dgm:t>
        <a:bodyPr/>
        <a:lstStyle/>
        <a:p>
          <a:endParaRPr lang="en-US"/>
        </a:p>
      </dgm:t>
    </dgm:pt>
    <dgm:pt modelId="{7719861D-CAE6-4B4F-A549-A53B2F4F58FA}">
      <dgm:prSet/>
      <dgm:spPr/>
      <dgm:t>
        <a:bodyPr/>
        <a:lstStyle/>
        <a:p>
          <a:r>
            <a:rPr lang="en-US" dirty="0" smtClean="0"/>
            <a:t>Dispositional Trust</a:t>
          </a:r>
          <a:endParaRPr lang="en-US" dirty="0"/>
        </a:p>
      </dgm:t>
    </dgm:pt>
    <dgm:pt modelId="{B313779A-0EDB-43B7-9CCB-0345335A7002}" type="parTrans" cxnId="{9EA2C7FA-9B8F-420F-AF25-E578D0877A6E}">
      <dgm:prSet/>
      <dgm:spPr/>
      <dgm:t>
        <a:bodyPr/>
        <a:lstStyle/>
        <a:p>
          <a:endParaRPr lang="en-US"/>
        </a:p>
      </dgm:t>
    </dgm:pt>
    <dgm:pt modelId="{E2A32F6A-F715-473E-BB11-398A0AE3AE0C}" type="sibTrans" cxnId="{9EA2C7FA-9B8F-420F-AF25-E578D0877A6E}">
      <dgm:prSet/>
      <dgm:spPr/>
      <dgm:t>
        <a:bodyPr/>
        <a:lstStyle/>
        <a:p>
          <a:endParaRPr lang="en-US"/>
        </a:p>
      </dgm:t>
    </dgm:pt>
    <dgm:pt modelId="{50A08BD7-295A-40D6-B509-FB6B05FA6FC7}">
      <dgm:prSet/>
      <dgm:spPr/>
      <dgm:t>
        <a:bodyPr/>
        <a:lstStyle/>
        <a:p>
          <a:r>
            <a:rPr lang="en-US" dirty="0" smtClean="0"/>
            <a:t>Stakeholder Preferences</a:t>
          </a:r>
        </a:p>
      </dgm:t>
    </dgm:pt>
    <dgm:pt modelId="{1A43E444-3AF5-4119-8FBD-88E3D3E5CCBF}" type="parTrans" cxnId="{C6B1E416-C1DC-4F5A-8D7B-D39BE8911115}">
      <dgm:prSet/>
      <dgm:spPr/>
      <dgm:t>
        <a:bodyPr/>
        <a:lstStyle/>
        <a:p>
          <a:endParaRPr lang="en-US"/>
        </a:p>
      </dgm:t>
    </dgm:pt>
    <dgm:pt modelId="{31096E1B-B8EA-41B6-87E0-6340624EB772}" type="sibTrans" cxnId="{C6B1E416-C1DC-4F5A-8D7B-D39BE8911115}">
      <dgm:prSet/>
      <dgm:spPr/>
      <dgm:t>
        <a:bodyPr/>
        <a:lstStyle/>
        <a:p>
          <a:endParaRPr lang="en-US"/>
        </a:p>
      </dgm:t>
    </dgm:pt>
    <dgm:pt modelId="{862C2ED8-164C-4E9D-A07E-A17F971C8D0C}">
      <dgm:prSet/>
      <dgm:spPr/>
      <dgm:t>
        <a:bodyPr/>
        <a:lstStyle/>
        <a:p>
          <a:r>
            <a:rPr lang="en-US" dirty="0" smtClean="0"/>
            <a:t>Funding</a:t>
          </a:r>
          <a:endParaRPr lang="en-US" dirty="0"/>
        </a:p>
      </dgm:t>
    </dgm:pt>
    <dgm:pt modelId="{8008964C-37D8-439B-9828-1F714199803B}" type="parTrans" cxnId="{BED2D6F3-38D2-455A-A3CA-187024E202A9}">
      <dgm:prSet/>
      <dgm:spPr/>
      <dgm:t>
        <a:bodyPr/>
        <a:lstStyle/>
        <a:p>
          <a:endParaRPr lang="en-US"/>
        </a:p>
      </dgm:t>
    </dgm:pt>
    <dgm:pt modelId="{83D7D35F-B69E-4858-A1C8-3F802F22C265}" type="sibTrans" cxnId="{BED2D6F3-38D2-455A-A3CA-187024E202A9}">
      <dgm:prSet/>
      <dgm:spPr/>
      <dgm:t>
        <a:bodyPr/>
        <a:lstStyle/>
        <a:p>
          <a:endParaRPr lang="en-US"/>
        </a:p>
      </dgm:t>
    </dgm:pt>
    <dgm:pt modelId="{0524F5C6-62ED-4B5F-9F09-4915BD9C0101}">
      <dgm:prSet/>
      <dgm:spPr/>
      <dgm:t>
        <a:bodyPr/>
        <a:lstStyle/>
        <a:p>
          <a:r>
            <a:rPr lang="en-US" dirty="0" smtClean="0"/>
            <a:t>Adjust</a:t>
          </a:r>
          <a:endParaRPr lang="en-US" dirty="0"/>
        </a:p>
      </dgm:t>
    </dgm:pt>
    <dgm:pt modelId="{B25D0710-2CFC-4D1C-88F8-4FC012639765}" type="parTrans" cxnId="{17699C66-4AB1-489D-91E9-03563EDE99BD}">
      <dgm:prSet/>
      <dgm:spPr/>
      <dgm:t>
        <a:bodyPr/>
        <a:lstStyle/>
        <a:p>
          <a:endParaRPr lang="en-US"/>
        </a:p>
      </dgm:t>
    </dgm:pt>
    <dgm:pt modelId="{D4266EC9-1CF6-4793-9631-3203D3E4310C}" type="sibTrans" cxnId="{17699C66-4AB1-489D-91E9-03563EDE99BD}">
      <dgm:prSet/>
      <dgm:spPr/>
      <dgm:t>
        <a:bodyPr/>
        <a:lstStyle/>
        <a:p>
          <a:endParaRPr lang="en-US"/>
        </a:p>
      </dgm:t>
    </dgm:pt>
    <dgm:pt modelId="{3906CD49-DD0A-4EB7-AE0E-BA91558368B5}" type="pres">
      <dgm:prSet presAssocID="{429A6CDA-1641-4E1E-9028-3A7E9207F472}" presName="diagram" presStyleCnt="0">
        <dgm:presLayoutVars>
          <dgm:dir/>
          <dgm:resizeHandles val="exact"/>
        </dgm:presLayoutVars>
      </dgm:prSet>
      <dgm:spPr/>
      <dgm:t>
        <a:bodyPr/>
        <a:lstStyle/>
        <a:p>
          <a:endParaRPr lang="en-US"/>
        </a:p>
      </dgm:t>
    </dgm:pt>
    <dgm:pt modelId="{1E7B5CC7-BF61-4F30-A91E-9478C28431C4}" type="pres">
      <dgm:prSet presAssocID="{6CE7EF91-C440-4885-9F8B-787CEDA66FE4}" presName="node" presStyleLbl="node1" presStyleIdx="0" presStyleCnt="11" custScaleX="11644" custScaleY="10646" custLinFactNeighborX="4137" custLinFactNeighborY="-4624">
        <dgm:presLayoutVars>
          <dgm:bulletEnabled val="1"/>
        </dgm:presLayoutVars>
      </dgm:prSet>
      <dgm:spPr/>
      <dgm:t>
        <a:bodyPr/>
        <a:lstStyle/>
        <a:p>
          <a:endParaRPr lang="en-US"/>
        </a:p>
      </dgm:t>
    </dgm:pt>
    <dgm:pt modelId="{34E8DCD6-1234-4162-AFDC-438B0FA1A118}" type="pres">
      <dgm:prSet presAssocID="{3A8BE454-505D-455C-9CDD-B2E8EE11DA5E}" presName="sibTrans" presStyleCnt="0"/>
      <dgm:spPr/>
    </dgm:pt>
    <dgm:pt modelId="{C784E5A6-AE57-4F7B-BA09-F1AA150BBE59}" type="pres">
      <dgm:prSet presAssocID="{4858C9E1-CCA1-4F86-8420-C4213DA3C941}" presName="node" presStyleLbl="node1" presStyleIdx="1" presStyleCnt="11" custScaleX="11644" custScaleY="10646" custLinFactNeighborX="989" custLinFactNeighborY="2747">
        <dgm:presLayoutVars>
          <dgm:bulletEnabled val="1"/>
        </dgm:presLayoutVars>
      </dgm:prSet>
      <dgm:spPr/>
      <dgm:t>
        <a:bodyPr/>
        <a:lstStyle/>
        <a:p>
          <a:endParaRPr lang="en-US"/>
        </a:p>
      </dgm:t>
    </dgm:pt>
    <dgm:pt modelId="{E090D32E-75DA-40C3-B84F-857FA2524EE3}" type="pres">
      <dgm:prSet presAssocID="{7870933B-5746-41BD-8F34-478DC0853000}" presName="sibTrans" presStyleCnt="0"/>
      <dgm:spPr/>
    </dgm:pt>
    <dgm:pt modelId="{753058C0-37EE-4177-B499-16031E6C63DC}" type="pres">
      <dgm:prSet presAssocID="{AD705A93-8C8B-498A-9463-AA4D886AE422}" presName="node" presStyleLbl="node1" presStyleIdx="2" presStyleCnt="11" custScaleX="11644" custScaleY="10646" custLinFactNeighborX="-28022" custLinFactNeighborY="27313">
        <dgm:presLayoutVars>
          <dgm:bulletEnabled val="1"/>
        </dgm:presLayoutVars>
      </dgm:prSet>
      <dgm:spPr/>
      <dgm:t>
        <a:bodyPr/>
        <a:lstStyle/>
        <a:p>
          <a:endParaRPr lang="en-US"/>
        </a:p>
      </dgm:t>
    </dgm:pt>
    <dgm:pt modelId="{FA5FD166-D1CE-458E-A7E0-A3B5C7DC0D96}" type="pres">
      <dgm:prSet presAssocID="{67A09AE8-285D-4B2C-ACB0-88D2E6776D8A}" presName="sibTrans" presStyleCnt="0"/>
      <dgm:spPr/>
    </dgm:pt>
    <dgm:pt modelId="{A6C731E4-AF0B-4BAD-98F8-0E092544D2CA}" type="pres">
      <dgm:prSet presAssocID="{D2E838AE-5EF2-4538-B4D5-63F71602254F}" presName="node" presStyleLbl="node1" presStyleIdx="3" presStyleCnt="11" custScaleX="11644" custScaleY="10646" custLinFactNeighborX="-51841" custLinFactNeighborY="64560">
        <dgm:presLayoutVars>
          <dgm:bulletEnabled val="1"/>
        </dgm:presLayoutVars>
      </dgm:prSet>
      <dgm:spPr/>
      <dgm:t>
        <a:bodyPr/>
        <a:lstStyle/>
        <a:p>
          <a:endParaRPr lang="en-US"/>
        </a:p>
      </dgm:t>
    </dgm:pt>
    <dgm:pt modelId="{8FD0C034-7B70-4BCE-93DF-A020232CF912}" type="pres">
      <dgm:prSet presAssocID="{79EC049C-01D1-4D83-A0B0-8C0C555AFF0F}" presName="sibTrans" presStyleCnt="0"/>
      <dgm:spPr/>
    </dgm:pt>
    <dgm:pt modelId="{82944695-D167-40ED-A26C-5CCDB5FEBE6C}" type="pres">
      <dgm:prSet presAssocID="{00D73726-7AA3-4ADB-B7BA-56D338D4EB37}" presName="node" presStyleLbl="node1" presStyleIdx="4" presStyleCnt="11" custScaleX="11644" custScaleY="10646" custLinFactNeighborX="-43288" custLinFactNeighborY="-10027">
        <dgm:presLayoutVars>
          <dgm:bulletEnabled val="1"/>
        </dgm:presLayoutVars>
      </dgm:prSet>
      <dgm:spPr/>
      <dgm:t>
        <a:bodyPr/>
        <a:lstStyle/>
        <a:p>
          <a:endParaRPr lang="en-US"/>
        </a:p>
      </dgm:t>
    </dgm:pt>
    <dgm:pt modelId="{72285D75-FF51-4F60-A39C-8DB80FA5FC6C}" type="pres">
      <dgm:prSet presAssocID="{A3691CE0-2D0C-411E-81C5-0E5690576009}" presName="sibTrans" presStyleCnt="0"/>
      <dgm:spPr/>
    </dgm:pt>
    <dgm:pt modelId="{6F4D597D-95AC-4083-B432-51D34A59A598}" type="pres">
      <dgm:prSet presAssocID="{98604DB4-4247-4D5E-BD73-3C29C6DCAE46}" presName="node" presStyleLbl="node1" presStyleIdx="5" presStyleCnt="11" custScaleX="11644" custScaleY="10646" custLinFactNeighborX="43288" custLinFactNeighborY="-17995">
        <dgm:presLayoutVars>
          <dgm:bulletEnabled val="1"/>
        </dgm:presLayoutVars>
      </dgm:prSet>
      <dgm:spPr/>
      <dgm:t>
        <a:bodyPr/>
        <a:lstStyle/>
        <a:p>
          <a:endParaRPr lang="en-US"/>
        </a:p>
      </dgm:t>
    </dgm:pt>
    <dgm:pt modelId="{C543DF0F-7EF7-4B39-8A85-830B5DE1BA98}" type="pres">
      <dgm:prSet presAssocID="{9B40B835-35F5-4884-8A6D-BDB7980D6175}" presName="sibTrans" presStyleCnt="0"/>
      <dgm:spPr/>
    </dgm:pt>
    <dgm:pt modelId="{4E726E25-6867-4FF8-8735-4E5D005BEB5B}" type="pres">
      <dgm:prSet presAssocID="{812E33F9-6C00-4DA3-8813-70FE77DFB25F}" presName="node" presStyleLbl="node1" presStyleIdx="6" presStyleCnt="11" custScaleX="11644" custScaleY="10646" custLinFactNeighborX="21644" custLinFactNeighborY="0">
        <dgm:presLayoutVars>
          <dgm:bulletEnabled val="1"/>
        </dgm:presLayoutVars>
      </dgm:prSet>
      <dgm:spPr/>
      <dgm:t>
        <a:bodyPr/>
        <a:lstStyle/>
        <a:p>
          <a:endParaRPr lang="en-US"/>
        </a:p>
      </dgm:t>
    </dgm:pt>
    <dgm:pt modelId="{31E07069-C937-469B-8A3D-297EBE0BFE19}" type="pres">
      <dgm:prSet presAssocID="{0C13248F-8938-40D6-B204-65E538D977D1}" presName="sibTrans" presStyleCnt="0"/>
      <dgm:spPr/>
    </dgm:pt>
    <dgm:pt modelId="{20C38C3A-0D4B-4232-AA85-E7907E5AAB97}" type="pres">
      <dgm:prSet presAssocID="{7719861D-CAE6-4B4F-A549-A53B2F4F58FA}" presName="node" presStyleLbl="node1" presStyleIdx="7" presStyleCnt="11" custScaleX="11644" custScaleY="10646" custLinFactNeighborX="0" custLinFactNeighborY="18132">
        <dgm:presLayoutVars>
          <dgm:bulletEnabled val="1"/>
        </dgm:presLayoutVars>
      </dgm:prSet>
      <dgm:spPr/>
      <dgm:t>
        <a:bodyPr/>
        <a:lstStyle/>
        <a:p>
          <a:endParaRPr lang="en-US"/>
        </a:p>
      </dgm:t>
    </dgm:pt>
    <dgm:pt modelId="{411B1261-5D9D-4684-9741-10E6BC4F4DA9}" type="pres">
      <dgm:prSet presAssocID="{E2A32F6A-F715-473E-BB11-398A0AE3AE0C}" presName="sibTrans" presStyleCnt="0"/>
      <dgm:spPr/>
    </dgm:pt>
    <dgm:pt modelId="{B09DE327-1549-41B2-AE8F-50480D909F56}" type="pres">
      <dgm:prSet presAssocID="{50A08BD7-295A-40D6-B509-FB6B05FA6FC7}" presName="node" presStyleLbl="node1" presStyleIdx="8" presStyleCnt="11" custScaleX="11644" custScaleY="10646" custLinFactNeighborX="-825" custLinFactNeighborY="0">
        <dgm:presLayoutVars>
          <dgm:bulletEnabled val="1"/>
        </dgm:presLayoutVars>
      </dgm:prSet>
      <dgm:spPr/>
      <dgm:t>
        <a:bodyPr/>
        <a:lstStyle/>
        <a:p>
          <a:endParaRPr lang="en-US"/>
        </a:p>
      </dgm:t>
    </dgm:pt>
    <dgm:pt modelId="{3B913465-BFD1-41F9-B3AD-140A997EE2EF}" type="pres">
      <dgm:prSet presAssocID="{31096E1B-B8EA-41B6-87E0-6340624EB772}" presName="sibTrans" presStyleCnt="0"/>
      <dgm:spPr/>
    </dgm:pt>
    <dgm:pt modelId="{C1C98B02-E07B-46FF-9E62-42BC6C103EF0}" type="pres">
      <dgm:prSet presAssocID="{862C2ED8-164C-4E9D-A07E-A17F971C8D0C}" presName="node" presStyleLbl="node1" presStyleIdx="9" presStyleCnt="11" custScaleX="11644" custScaleY="10646" custLinFactNeighborX="-22335" custLinFactNeighborY="-18406">
        <dgm:presLayoutVars>
          <dgm:bulletEnabled val="1"/>
        </dgm:presLayoutVars>
      </dgm:prSet>
      <dgm:spPr/>
      <dgm:t>
        <a:bodyPr/>
        <a:lstStyle/>
        <a:p>
          <a:endParaRPr lang="en-US"/>
        </a:p>
      </dgm:t>
    </dgm:pt>
    <dgm:pt modelId="{27B1841F-C5B6-44F0-98E6-8930133ECAFB}" type="pres">
      <dgm:prSet presAssocID="{83D7D35F-B69E-4858-A1C8-3F802F22C265}" presName="sibTrans" presStyleCnt="0"/>
      <dgm:spPr/>
    </dgm:pt>
    <dgm:pt modelId="{3A4905F9-B505-4F07-BDE1-94D5186BD526}" type="pres">
      <dgm:prSet presAssocID="{0524F5C6-62ED-4B5F-9F09-4915BD9C0101}" presName="node" presStyleLbl="node1" presStyleIdx="10" presStyleCnt="11" custScaleX="11644" custScaleY="10646" custLinFactNeighborX="39395" custLinFactNeighborY="-27313">
        <dgm:presLayoutVars>
          <dgm:bulletEnabled val="1"/>
        </dgm:presLayoutVars>
      </dgm:prSet>
      <dgm:spPr/>
      <dgm:t>
        <a:bodyPr/>
        <a:lstStyle/>
        <a:p>
          <a:endParaRPr lang="en-US"/>
        </a:p>
      </dgm:t>
    </dgm:pt>
  </dgm:ptLst>
  <dgm:cxnLst>
    <dgm:cxn modelId="{A94C74F7-B46F-4EF4-9FE9-1922AEE8D70F}" type="presOf" srcId="{6CE7EF91-C440-4885-9F8B-787CEDA66FE4}" destId="{1E7B5CC7-BF61-4F30-A91E-9478C28431C4}" srcOrd="0" destOrd="0" presId="urn:microsoft.com/office/officeart/2005/8/layout/default"/>
    <dgm:cxn modelId="{A6F39CBE-3584-43F4-9B19-5AF5096FAE59}" type="presOf" srcId="{0524F5C6-62ED-4B5F-9F09-4915BD9C0101}" destId="{3A4905F9-B505-4F07-BDE1-94D5186BD526}" srcOrd="0" destOrd="0" presId="urn:microsoft.com/office/officeart/2005/8/layout/default"/>
    <dgm:cxn modelId="{486D2CD4-527F-45DF-97D1-9211F6A29A9F}" type="presOf" srcId="{812E33F9-6C00-4DA3-8813-70FE77DFB25F}" destId="{4E726E25-6867-4FF8-8735-4E5D005BEB5B}" srcOrd="0" destOrd="0" presId="urn:microsoft.com/office/officeart/2005/8/layout/default"/>
    <dgm:cxn modelId="{BED2D6F3-38D2-455A-A3CA-187024E202A9}" srcId="{429A6CDA-1641-4E1E-9028-3A7E9207F472}" destId="{862C2ED8-164C-4E9D-A07E-A17F971C8D0C}" srcOrd="9" destOrd="0" parTransId="{8008964C-37D8-439B-9828-1F714199803B}" sibTransId="{83D7D35F-B69E-4858-A1C8-3F802F22C265}"/>
    <dgm:cxn modelId="{EB7B1B73-7436-4210-A7F5-B99DDC0ABAB3}" type="presOf" srcId="{50A08BD7-295A-40D6-B509-FB6B05FA6FC7}" destId="{B09DE327-1549-41B2-AE8F-50480D909F56}" srcOrd="0" destOrd="0" presId="urn:microsoft.com/office/officeart/2005/8/layout/default"/>
    <dgm:cxn modelId="{17699C66-4AB1-489D-91E9-03563EDE99BD}" srcId="{429A6CDA-1641-4E1E-9028-3A7E9207F472}" destId="{0524F5C6-62ED-4B5F-9F09-4915BD9C0101}" srcOrd="10" destOrd="0" parTransId="{B25D0710-2CFC-4D1C-88F8-4FC012639765}" sibTransId="{D4266EC9-1CF6-4793-9631-3203D3E4310C}"/>
    <dgm:cxn modelId="{D3924DD4-4756-4688-93FD-DBA89F322452}" srcId="{429A6CDA-1641-4E1E-9028-3A7E9207F472}" destId="{00D73726-7AA3-4ADB-B7BA-56D338D4EB37}" srcOrd="4" destOrd="0" parTransId="{20557BE7-76D8-4111-86ED-B7007FC5E337}" sibTransId="{A3691CE0-2D0C-411E-81C5-0E5690576009}"/>
    <dgm:cxn modelId="{683CEBF0-B1D2-4AAD-AF19-9A3E8934C905}" srcId="{429A6CDA-1641-4E1E-9028-3A7E9207F472}" destId="{D2E838AE-5EF2-4538-B4D5-63F71602254F}" srcOrd="3" destOrd="0" parTransId="{B658C536-FFA6-46B6-BD9A-E11E24B2B185}" sibTransId="{79EC049C-01D1-4D83-A0B0-8C0C555AFF0F}"/>
    <dgm:cxn modelId="{26A7B6D1-A776-4388-9730-A8593F6930B6}" srcId="{429A6CDA-1641-4E1E-9028-3A7E9207F472}" destId="{4858C9E1-CCA1-4F86-8420-C4213DA3C941}" srcOrd="1" destOrd="0" parTransId="{A6DCC6AB-E9B7-43AA-B98F-6DC9968D6735}" sibTransId="{7870933B-5746-41BD-8F34-478DC0853000}"/>
    <dgm:cxn modelId="{57319F83-24AD-4B5E-B164-17E6985D86F0}" srcId="{429A6CDA-1641-4E1E-9028-3A7E9207F472}" destId="{98604DB4-4247-4D5E-BD73-3C29C6DCAE46}" srcOrd="5" destOrd="0" parTransId="{29CAA6FE-C879-4BF2-A76B-CF7A2C348A8A}" sibTransId="{9B40B835-35F5-4884-8A6D-BDB7980D6175}"/>
    <dgm:cxn modelId="{8C427C92-73E8-4FCE-9818-9DB99452D43A}" type="presOf" srcId="{AD705A93-8C8B-498A-9463-AA4D886AE422}" destId="{753058C0-37EE-4177-B499-16031E6C63DC}" srcOrd="0" destOrd="0" presId="urn:microsoft.com/office/officeart/2005/8/layout/default"/>
    <dgm:cxn modelId="{D89DAA14-7CF4-4E2D-97BC-13E8A051B9FB}" type="presOf" srcId="{00D73726-7AA3-4ADB-B7BA-56D338D4EB37}" destId="{82944695-D167-40ED-A26C-5CCDB5FEBE6C}" srcOrd="0" destOrd="0" presId="urn:microsoft.com/office/officeart/2005/8/layout/default"/>
    <dgm:cxn modelId="{2C613E81-88A5-4FE4-A2BD-C096405F7B95}" type="presOf" srcId="{98604DB4-4247-4D5E-BD73-3C29C6DCAE46}" destId="{6F4D597D-95AC-4083-B432-51D34A59A598}" srcOrd="0" destOrd="0" presId="urn:microsoft.com/office/officeart/2005/8/layout/default"/>
    <dgm:cxn modelId="{4C4A748B-50AB-4BAF-AAA8-DE5BBE9B8998}" type="presOf" srcId="{4858C9E1-CCA1-4F86-8420-C4213DA3C941}" destId="{C784E5A6-AE57-4F7B-BA09-F1AA150BBE59}" srcOrd="0" destOrd="0" presId="urn:microsoft.com/office/officeart/2005/8/layout/default"/>
    <dgm:cxn modelId="{9E39F4A2-138C-4503-853C-716A604214F3}" srcId="{429A6CDA-1641-4E1E-9028-3A7E9207F472}" destId="{812E33F9-6C00-4DA3-8813-70FE77DFB25F}" srcOrd="6" destOrd="0" parTransId="{EE0216DC-09B0-473C-A7E8-452A05758974}" sibTransId="{0C13248F-8938-40D6-B204-65E538D977D1}"/>
    <dgm:cxn modelId="{5E5A9BDF-B4C0-41C2-8B59-F6EE6EA5B08A}" type="presOf" srcId="{429A6CDA-1641-4E1E-9028-3A7E9207F472}" destId="{3906CD49-DD0A-4EB7-AE0E-BA91558368B5}" srcOrd="0" destOrd="0" presId="urn:microsoft.com/office/officeart/2005/8/layout/default"/>
    <dgm:cxn modelId="{C6B1E416-C1DC-4F5A-8D7B-D39BE8911115}" srcId="{429A6CDA-1641-4E1E-9028-3A7E9207F472}" destId="{50A08BD7-295A-40D6-B509-FB6B05FA6FC7}" srcOrd="8" destOrd="0" parTransId="{1A43E444-3AF5-4119-8FBD-88E3D3E5CCBF}" sibTransId="{31096E1B-B8EA-41B6-87E0-6340624EB772}"/>
    <dgm:cxn modelId="{7BB9F399-0852-4F8A-800C-343881E720DF}" type="presOf" srcId="{7719861D-CAE6-4B4F-A549-A53B2F4F58FA}" destId="{20C38C3A-0D4B-4232-AA85-E7907E5AAB97}" srcOrd="0" destOrd="0" presId="urn:microsoft.com/office/officeart/2005/8/layout/default"/>
    <dgm:cxn modelId="{7DB0417F-B2C8-4C1B-942B-FC263061F9F6}" type="presOf" srcId="{D2E838AE-5EF2-4538-B4D5-63F71602254F}" destId="{A6C731E4-AF0B-4BAD-98F8-0E092544D2CA}" srcOrd="0" destOrd="0" presId="urn:microsoft.com/office/officeart/2005/8/layout/default"/>
    <dgm:cxn modelId="{0E571A44-FC2A-4D97-AC6C-4EB698D097ED}" srcId="{429A6CDA-1641-4E1E-9028-3A7E9207F472}" destId="{AD705A93-8C8B-498A-9463-AA4D886AE422}" srcOrd="2" destOrd="0" parTransId="{EC98D0B6-C048-408C-9FC1-03B1EE20DB04}" sibTransId="{67A09AE8-285D-4B2C-ACB0-88D2E6776D8A}"/>
    <dgm:cxn modelId="{CC2B2543-802E-40BA-90C4-D7F68F5FA1DE}" type="presOf" srcId="{862C2ED8-164C-4E9D-A07E-A17F971C8D0C}" destId="{C1C98B02-E07B-46FF-9E62-42BC6C103EF0}" srcOrd="0" destOrd="0" presId="urn:microsoft.com/office/officeart/2005/8/layout/default"/>
    <dgm:cxn modelId="{0302B33F-6221-471B-9CE3-7153FAB2E01F}" srcId="{429A6CDA-1641-4E1E-9028-3A7E9207F472}" destId="{6CE7EF91-C440-4885-9F8B-787CEDA66FE4}" srcOrd="0" destOrd="0" parTransId="{9986D35F-6BC5-4306-8AEB-66873E34A430}" sibTransId="{3A8BE454-505D-455C-9CDD-B2E8EE11DA5E}"/>
    <dgm:cxn modelId="{9EA2C7FA-9B8F-420F-AF25-E578D0877A6E}" srcId="{429A6CDA-1641-4E1E-9028-3A7E9207F472}" destId="{7719861D-CAE6-4B4F-A549-A53B2F4F58FA}" srcOrd="7" destOrd="0" parTransId="{B313779A-0EDB-43B7-9CCB-0345335A7002}" sibTransId="{E2A32F6A-F715-473E-BB11-398A0AE3AE0C}"/>
    <dgm:cxn modelId="{09D15479-489C-4B5E-B889-F7A5DD967928}" type="presParOf" srcId="{3906CD49-DD0A-4EB7-AE0E-BA91558368B5}" destId="{1E7B5CC7-BF61-4F30-A91E-9478C28431C4}" srcOrd="0" destOrd="0" presId="urn:microsoft.com/office/officeart/2005/8/layout/default"/>
    <dgm:cxn modelId="{DA4949CA-F6E9-4AFB-B49D-C8226D207752}" type="presParOf" srcId="{3906CD49-DD0A-4EB7-AE0E-BA91558368B5}" destId="{34E8DCD6-1234-4162-AFDC-438B0FA1A118}" srcOrd="1" destOrd="0" presId="urn:microsoft.com/office/officeart/2005/8/layout/default"/>
    <dgm:cxn modelId="{2F8FCCD5-DE28-4050-96ED-090587A0C655}" type="presParOf" srcId="{3906CD49-DD0A-4EB7-AE0E-BA91558368B5}" destId="{C784E5A6-AE57-4F7B-BA09-F1AA150BBE59}" srcOrd="2" destOrd="0" presId="urn:microsoft.com/office/officeart/2005/8/layout/default"/>
    <dgm:cxn modelId="{B326CC32-AD13-4F1E-B6FE-75F785EB6A7A}" type="presParOf" srcId="{3906CD49-DD0A-4EB7-AE0E-BA91558368B5}" destId="{E090D32E-75DA-40C3-B84F-857FA2524EE3}" srcOrd="3" destOrd="0" presId="urn:microsoft.com/office/officeart/2005/8/layout/default"/>
    <dgm:cxn modelId="{CEF677E8-6828-46D0-BD5D-2CEE89CD755B}" type="presParOf" srcId="{3906CD49-DD0A-4EB7-AE0E-BA91558368B5}" destId="{753058C0-37EE-4177-B499-16031E6C63DC}" srcOrd="4" destOrd="0" presId="urn:microsoft.com/office/officeart/2005/8/layout/default"/>
    <dgm:cxn modelId="{91096CAF-8257-4A9D-B5E3-BA199AC9907C}" type="presParOf" srcId="{3906CD49-DD0A-4EB7-AE0E-BA91558368B5}" destId="{FA5FD166-D1CE-458E-A7E0-A3B5C7DC0D96}" srcOrd="5" destOrd="0" presId="urn:microsoft.com/office/officeart/2005/8/layout/default"/>
    <dgm:cxn modelId="{A999E2AD-C16A-44F2-8760-9E1A61B8F847}" type="presParOf" srcId="{3906CD49-DD0A-4EB7-AE0E-BA91558368B5}" destId="{A6C731E4-AF0B-4BAD-98F8-0E092544D2CA}" srcOrd="6" destOrd="0" presId="urn:microsoft.com/office/officeart/2005/8/layout/default"/>
    <dgm:cxn modelId="{7FA26330-E7FC-4D40-A1D8-6C9BA04152D2}" type="presParOf" srcId="{3906CD49-DD0A-4EB7-AE0E-BA91558368B5}" destId="{8FD0C034-7B70-4BCE-93DF-A020232CF912}" srcOrd="7" destOrd="0" presId="urn:microsoft.com/office/officeart/2005/8/layout/default"/>
    <dgm:cxn modelId="{97D4D9F7-6966-4797-B699-9511DD806C51}" type="presParOf" srcId="{3906CD49-DD0A-4EB7-AE0E-BA91558368B5}" destId="{82944695-D167-40ED-A26C-5CCDB5FEBE6C}" srcOrd="8" destOrd="0" presId="urn:microsoft.com/office/officeart/2005/8/layout/default"/>
    <dgm:cxn modelId="{5BEED9C1-C55D-44DE-86B4-F5C80FABCCC4}" type="presParOf" srcId="{3906CD49-DD0A-4EB7-AE0E-BA91558368B5}" destId="{72285D75-FF51-4F60-A39C-8DB80FA5FC6C}" srcOrd="9" destOrd="0" presId="urn:microsoft.com/office/officeart/2005/8/layout/default"/>
    <dgm:cxn modelId="{FD7FFF95-994E-40E1-9EAA-809F245EDA4F}" type="presParOf" srcId="{3906CD49-DD0A-4EB7-AE0E-BA91558368B5}" destId="{6F4D597D-95AC-4083-B432-51D34A59A598}" srcOrd="10" destOrd="0" presId="urn:microsoft.com/office/officeart/2005/8/layout/default"/>
    <dgm:cxn modelId="{6817EAF6-43FD-493B-A581-01D111CE026D}" type="presParOf" srcId="{3906CD49-DD0A-4EB7-AE0E-BA91558368B5}" destId="{C543DF0F-7EF7-4B39-8A85-830B5DE1BA98}" srcOrd="11" destOrd="0" presId="urn:microsoft.com/office/officeart/2005/8/layout/default"/>
    <dgm:cxn modelId="{63111BE0-9DDA-4D5E-B816-FFDB8EFFD12C}" type="presParOf" srcId="{3906CD49-DD0A-4EB7-AE0E-BA91558368B5}" destId="{4E726E25-6867-4FF8-8735-4E5D005BEB5B}" srcOrd="12" destOrd="0" presId="urn:microsoft.com/office/officeart/2005/8/layout/default"/>
    <dgm:cxn modelId="{C4C895BE-5C14-4DE0-8033-6DEB4A593D80}" type="presParOf" srcId="{3906CD49-DD0A-4EB7-AE0E-BA91558368B5}" destId="{31E07069-C937-469B-8A3D-297EBE0BFE19}" srcOrd="13" destOrd="0" presId="urn:microsoft.com/office/officeart/2005/8/layout/default"/>
    <dgm:cxn modelId="{A164F2D1-0218-4BD1-9CF7-B8CF9D9F8C5E}" type="presParOf" srcId="{3906CD49-DD0A-4EB7-AE0E-BA91558368B5}" destId="{20C38C3A-0D4B-4232-AA85-E7907E5AAB97}" srcOrd="14" destOrd="0" presId="urn:microsoft.com/office/officeart/2005/8/layout/default"/>
    <dgm:cxn modelId="{7F6C3C3D-D74F-45A5-B46E-B695C5E0B9C0}" type="presParOf" srcId="{3906CD49-DD0A-4EB7-AE0E-BA91558368B5}" destId="{411B1261-5D9D-4684-9741-10E6BC4F4DA9}" srcOrd="15" destOrd="0" presId="urn:microsoft.com/office/officeart/2005/8/layout/default"/>
    <dgm:cxn modelId="{AC3226FB-DC84-4D20-A0AA-2A1861151807}" type="presParOf" srcId="{3906CD49-DD0A-4EB7-AE0E-BA91558368B5}" destId="{B09DE327-1549-41B2-AE8F-50480D909F56}" srcOrd="16" destOrd="0" presId="urn:microsoft.com/office/officeart/2005/8/layout/default"/>
    <dgm:cxn modelId="{E03597C8-F8B8-44B8-B635-D0FF976E1AC5}" type="presParOf" srcId="{3906CD49-DD0A-4EB7-AE0E-BA91558368B5}" destId="{3B913465-BFD1-41F9-B3AD-140A997EE2EF}" srcOrd="17" destOrd="0" presId="urn:microsoft.com/office/officeart/2005/8/layout/default"/>
    <dgm:cxn modelId="{C6F2113F-E18D-459F-9A18-9F57788F8703}" type="presParOf" srcId="{3906CD49-DD0A-4EB7-AE0E-BA91558368B5}" destId="{C1C98B02-E07B-46FF-9E62-42BC6C103EF0}" srcOrd="18" destOrd="0" presId="urn:microsoft.com/office/officeart/2005/8/layout/default"/>
    <dgm:cxn modelId="{F2CCDECB-ACA3-4C4C-AECA-75B82399D120}" type="presParOf" srcId="{3906CD49-DD0A-4EB7-AE0E-BA91558368B5}" destId="{27B1841F-C5B6-44F0-98E6-8930133ECAFB}" srcOrd="19" destOrd="0" presId="urn:microsoft.com/office/officeart/2005/8/layout/default"/>
    <dgm:cxn modelId="{E0CBDC6A-C507-469A-AFC0-8BF449E659FB}" type="presParOf" srcId="{3906CD49-DD0A-4EB7-AE0E-BA91558368B5}" destId="{3A4905F9-B505-4F07-BDE1-94D5186BD526}"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3CED5-675A-4DDF-A6A6-4D70DF3C04AC}">
      <dsp:nvSpPr>
        <dsp:cNvPr id="0" name=""/>
        <dsp:cNvSpPr/>
      </dsp:nvSpPr>
      <dsp:spPr>
        <a:xfrm>
          <a:off x="3516955" y="2282130"/>
          <a:ext cx="1913239" cy="1913239"/>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Social-ecological system resilience</a:t>
          </a:r>
          <a:endParaRPr lang="en-US" sz="2000" kern="1200" dirty="0"/>
        </a:p>
      </dsp:txBody>
      <dsp:txXfrm>
        <a:off x="3797142" y="2562317"/>
        <a:ext cx="1352865" cy="1352865"/>
      </dsp:txXfrm>
    </dsp:sp>
    <dsp:sp modelId="{56EB5722-EB88-40C0-864A-4872B33D419E}">
      <dsp:nvSpPr>
        <dsp:cNvPr id="0" name=""/>
        <dsp:cNvSpPr/>
      </dsp:nvSpPr>
      <dsp:spPr>
        <a:xfrm rot="19047188">
          <a:off x="1604560" y="305680"/>
          <a:ext cx="1469198" cy="545273"/>
        </a:xfrm>
        <a:prstGeom prst="curvedDownArrow">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2E16A8-CA52-4300-94EA-286FE9CF0E5E}">
      <dsp:nvSpPr>
        <dsp:cNvPr id="0" name=""/>
        <dsp:cNvSpPr/>
      </dsp:nvSpPr>
      <dsp:spPr>
        <a:xfrm>
          <a:off x="1507626" y="1071281"/>
          <a:ext cx="1817577" cy="145406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Social</a:t>
          </a:r>
          <a:endParaRPr lang="en-US" sz="1900" kern="1200" dirty="0"/>
        </a:p>
      </dsp:txBody>
      <dsp:txXfrm>
        <a:off x="1550214" y="1113869"/>
        <a:ext cx="1732401" cy="1368886"/>
      </dsp:txXfrm>
    </dsp:sp>
    <dsp:sp modelId="{E0FBD647-982F-45BF-949E-E4E51E6F0B61}">
      <dsp:nvSpPr>
        <dsp:cNvPr id="0" name=""/>
        <dsp:cNvSpPr/>
      </dsp:nvSpPr>
      <dsp:spPr>
        <a:xfrm rot="16200000">
          <a:off x="3738975" y="1189385"/>
          <a:ext cx="1469198" cy="545273"/>
        </a:xfrm>
        <a:prstGeom prst="leftArrow">
          <a:avLst>
            <a:gd name="adj1" fmla="val 60000"/>
            <a:gd name="adj2" fmla="val 50000"/>
          </a:avLst>
        </a:prstGeom>
        <a:solidFill>
          <a:schemeClr val="accent3">
            <a:hueOff val="7027344"/>
            <a:satOff val="10988"/>
            <a:lumOff val="47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DB6F54-2221-46C2-A918-561D1D07F600}">
      <dsp:nvSpPr>
        <dsp:cNvPr id="0" name=""/>
        <dsp:cNvSpPr/>
      </dsp:nvSpPr>
      <dsp:spPr>
        <a:xfrm>
          <a:off x="3564786" y="391"/>
          <a:ext cx="1817577" cy="1454062"/>
        </a:xfrm>
        <a:prstGeom prst="roundRect">
          <a:avLst>
            <a:gd name="adj" fmla="val 10000"/>
          </a:avLst>
        </a:prstGeom>
        <a:solidFill>
          <a:schemeClr val="accent3">
            <a:hueOff val="7027344"/>
            <a:satOff val="10988"/>
            <a:lumOff val="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 Adaptive Management</a:t>
          </a:r>
        </a:p>
      </dsp:txBody>
      <dsp:txXfrm>
        <a:off x="3607374" y="42979"/>
        <a:ext cx="1732401" cy="1368886"/>
      </dsp:txXfrm>
    </dsp:sp>
    <dsp:sp modelId="{257E62EB-986E-484A-BFAC-DB926B552F5C}">
      <dsp:nvSpPr>
        <dsp:cNvPr id="0" name=""/>
        <dsp:cNvSpPr/>
      </dsp:nvSpPr>
      <dsp:spPr>
        <a:xfrm rot="13590896">
          <a:off x="5877490" y="269747"/>
          <a:ext cx="1469198" cy="545273"/>
        </a:xfrm>
        <a:prstGeom prst="curvedUpArrow">
          <a:avLst/>
        </a:prstGeom>
        <a:solidFill>
          <a:schemeClr val="accent3">
            <a:hueOff val="14054688"/>
            <a:satOff val="21976"/>
            <a:lumOff val="94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A80B1F-A223-4576-AC5B-C3AB1AD298B9}">
      <dsp:nvSpPr>
        <dsp:cNvPr id="0" name=""/>
        <dsp:cNvSpPr/>
      </dsp:nvSpPr>
      <dsp:spPr>
        <a:xfrm>
          <a:off x="5621945" y="1071281"/>
          <a:ext cx="1817577" cy="1454062"/>
        </a:xfrm>
        <a:prstGeom prst="roundRect">
          <a:avLst>
            <a:gd name="adj" fmla="val 10000"/>
          </a:avLst>
        </a:prstGeom>
        <a:solidFill>
          <a:schemeClr val="accent3">
            <a:hueOff val="14054688"/>
            <a:satOff val="21976"/>
            <a:lumOff val="94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Biophysical</a:t>
          </a:r>
        </a:p>
      </dsp:txBody>
      <dsp:txXfrm>
        <a:off x="5664533" y="1113869"/>
        <a:ext cx="1732401" cy="1368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06B92-9447-46B3-BCDA-F2ED96DB474C}">
      <dsp:nvSpPr>
        <dsp:cNvPr id="0" name=""/>
        <dsp:cNvSpPr/>
      </dsp:nvSpPr>
      <dsp:spPr>
        <a:xfrm>
          <a:off x="4520583" y="1349"/>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Assess a problem</a:t>
          </a:r>
        </a:p>
      </dsp:txBody>
      <dsp:txXfrm>
        <a:off x="4520583" y="1349"/>
        <a:ext cx="940593" cy="940593"/>
      </dsp:txXfrm>
    </dsp:sp>
    <dsp:sp modelId="{7238967B-A9D7-4256-BC35-C566D64334A2}">
      <dsp:nvSpPr>
        <dsp:cNvPr id="0" name=""/>
        <dsp:cNvSpPr/>
      </dsp:nvSpPr>
      <dsp:spPr>
        <a:xfrm>
          <a:off x="1443244" y="88577"/>
          <a:ext cx="5241511" cy="5241511"/>
        </a:xfrm>
        <a:prstGeom prst="circularArrow">
          <a:avLst>
            <a:gd name="adj1" fmla="val 3499"/>
            <a:gd name="adj2" fmla="val 216979"/>
            <a:gd name="adj3" fmla="val 19269238"/>
            <a:gd name="adj4" fmla="val 18313783"/>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7D2B5A7-5290-4800-8A05-640882A98441}">
      <dsp:nvSpPr>
        <dsp:cNvPr id="0" name=""/>
        <dsp:cNvSpPr/>
      </dsp:nvSpPr>
      <dsp:spPr>
        <a:xfrm>
          <a:off x="5831390" y="1312156"/>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Set Social-Ecological Outcomes</a:t>
          </a:r>
        </a:p>
        <a:p>
          <a:pPr lvl="0" algn="ctr" defTabSz="400050">
            <a:lnSpc>
              <a:spcPct val="90000"/>
            </a:lnSpc>
            <a:spcBef>
              <a:spcPct val="0"/>
            </a:spcBef>
            <a:spcAft>
              <a:spcPct val="35000"/>
            </a:spcAft>
          </a:pPr>
          <a:endParaRPr lang="en-US" sz="900" kern="1200" dirty="0"/>
        </a:p>
      </dsp:txBody>
      <dsp:txXfrm>
        <a:off x="5831390" y="1312156"/>
        <a:ext cx="940593" cy="940593"/>
      </dsp:txXfrm>
    </dsp:sp>
    <dsp:sp modelId="{3306B469-335B-4021-A1D1-3FA475256755}">
      <dsp:nvSpPr>
        <dsp:cNvPr id="0" name=""/>
        <dsp:cNvSpPr/>
      </dsp:nvSpPr>
      <dsp:spPr>
        <a:xfrm>
          <a:off x="1443244" y="88577"/>
          <a:ext cx="5241511" cy="5241511"/>
        </a:xfrm>
        <a:prstGeom prst="circularArrow">
          <a:avLst>
            <a:gd name="adj1" fmla="val 3499"/>
            <a:gd name="adj2" fmla="val 216979"/>
            <a:gd name="adj3" fmla="val 434974"/>
            <a:gd name="adj4" fmla="val 20948047"/>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60F762-432B-4084-AC7C-CB2930D358CB}">
      <dsp:nvSpPr>
        <dsp:cNvPr id="0" name=""/>
        <dsp:cNvSpPr/>
      </dsp:nvSpPr>
      <dsp:spPr>
        <a:xfrm>
          <a:off x="5831390" y="3165916"/>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CoPrioritize</a:t>
          </a:r>
          <a:endParaRPr lang="en-US" sz="900" kern="1200" dirty="0" smtClean="0"/>
        </a:p>
        <a:p>
          <a:pPr lvl="0" algn="ctr" defTabSz="400050">
            <a:lnSpc>
              <a:spcPct val="90000"/>
            </a:lnSpc>
            <a:spcBef>
              <a:spcPct val="0"/>
            </a:spcBef>
            <a:spcAft>
              <a:spcPct val="35000"/>
            </a:spcAft>
          </a:pPr>
          <a:endParaRPr lang="en-US" sz="900" kern="1200" dirty="0"/>
        </a:p>
      </dsp:txBody>
      <dsp:txXfrm>
        <a:off x="5831390" y="3165916"/>
        <a:ext cx="940593" cy="940593"/>
      </dsp:txXfrm>
    </dsp:sp>
    <dsp:sp modelId="{FC1C337A-0D89-48CC-82DF-8D6EE0A3640D}">
      <dsp:nvSpPr>
        <dsp:cNvPr id="0" name=""/>
        <dsp:cNvSpPr/>
      </dsp:nvSpPr>
      <dsp:spPr>
        <a:xfrm>
          <a:off x="1443244" y="88577"/>
          <a:ext cx="5241511" cy="5241511"/>
        </a:xfrm>
        <a:prstGeom prst="circularArrow">
          <a:avLst>
            <a:gd name="adj1" fmla="val 3499"/>
            <a:gd name="adj2" fmla="val 216979"/>
            <a:gd name="adj3" fmla="val 3069238"/>
            <a:gd name="adj4" fmla="val 2113783"/>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16D37A4-43AB-44BB-95E1-B617F298E1C0}">
      <dsp:nvSpPr>
        <dsp:cNvPr id="0" name=""/>
        <dsp:cNvSpPr/>
      </dsp:nvSpPr>
      <dsp:spPr>
        <a:xfrm>
          <a:off x="4520583" y="4476723"/>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Codesign</a:t>
          </a:r>
          <a:r>
            <a:rPr lang="en-US" sz="900" kern="1200" dirty="0" smtClean="0"/>
            <a:t> Project and Engagement Opportunities</a:t>
          </a:r>
        </a:p>
        <a:p>
          <a:pPr lvl="0" algn="ctr" defTabSz="400050">
            <a:lnSpc>
              <a:spcPct val="90000"/>
            </a:lnSpc>
            <a:spcBef>
              <a:spcPct val="0"/>
            </a:spcBef>
            <a:spcAft>
              <a:spcPct val="35000"/>
            </a:spcAft>
          </a:pPr>
          <a:endParaRPr lang="en-US" sz="900" kern="1200" dirty="0"/>
        </a:p>
      </dsp:txBody>
      <dsp:txXfrm>
        <a:off x="4520583" y="4476723"/>
        <a:ext cx="940593" cy="940593"/>
      </dsp:txXfrm>
    </dsp:sp>
    <dsp:sp modelId="{052068E7-3361-4068-8CAA-8EB046333C25}">
      <dsp:nvSpPr>
        <dsp:cNvPr id="0" name=""/>
        <dsp:cNvSpPr/>
      </dsp:nvSpPr>
      <dsp:spPr>
        <a:xfrm>
          <a:off x="1443244" y="88577"/>
          <a:ext cx="5241511" cy="5241511"/>
        </a:xfrm>
        <a:prstGeom prst="circularArrow">
          <a:avLst>
            <a:gd name="adj1" fmla="val 3499"/>
            <a:gd name="adj2" fmla="val 216979"/>
            <a:gd name="adj3" fmla="val 5834974"/>
            <a:gd name="adj4" fmla="val 4748047"/>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AAA0FC-186C-4377-B904-20ECEDBE499B}">
      <dsp:nvSpPr>
        <dsp:cNvPr id="0" name=""/>
        <dsp:cNvSpPr/>
      </dsp:nvSpPr>
      <dsp:spPr>
        <a:xfrm>
          <a:off x="2666822" y="4476723"/>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Co-implement</a:t>
          </a:r>
        </a:p>
      </dsp:txBody>
      <dsp:txXfrm>
        <a:off x="2666822" y="4476723"/>
        <a:ext cx="940593" cy="940593"/>
      </dsp:txXfrm>
    </dsp:sp>
    <dsp:sp modelId="{7634F895-05D3-4595-94B3-CBD272131356}">
      <dsp:nvSpPr>
        <dsp:cNvPr id="0" name=""/>
        <dsp:cNvSpPr/>
      </dsp:nvSpPr>
      <dsp:spPr>
        <a:xfrm>
          <a:off x="1443244" y="88577"/>
          <a:ext cx="5241511" cy="5241511"/>
        </a:xfrm>
        <a:prstGeom prst="circularArrow">
          <a:avLst>
            <a:gd name="adj1" fmla="val 3499"/>
            <a:gd name="adj2" fmla="val 216979"/>
            <a:gd name="adj3" fmla="val 8469238"/>
            <a:gd name="adj4" fmla="val 7513783"/>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B28FDF-3AB3-408A-A7C0-94328BF14141}">
      <dsp:nvSpPr>
        <dsp:cNvPr id="0" name=""/>
        <dsp:cNvSpPr/>
      </dsp:nvSpPr>
      <dsp:spPr>
        <a:xfrm>
          <a:off x="1356016" y="3165916"/>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CoMonitor</a:t>
          </a:r>
          <a:endParaRPr lang="en-US" sz="900" kern="1200" dirty="0" smtClean="0"/>
        </a:p>
      </dsp:txBody>
      <dsp:txXfrm>
        <a:off x="1356016" y="3165916"/>
        <a:ext cx="940593" cy="940593"/>
      </dsp:txXfrm>
    </dsp:sp>
    <dsp:sp modelId="{793EEA52-A712-4029-949C-65BFFF6271B2}">
      <dsp:nvSpPr>
        <dsp:cNvPr id="0" name=""/>
        <dsp:cNvSpPr/>
      </dsp:nvSpPr>
      <dsp:spPr>
        <a:xfrm>
          <a:off x="1443244" y="88577"/>
          <a:ext cx="5241511" cy="5241511"/>
        </a:xfrm>
        <a:prstGeom prst="circularArrow">
          <a:avLst>
            <a:gd name="adj1" fmla="val 3499"/>
            <a:gd name="adj2" fmla="val 216979"/>
            <a:gd name="adj3" fmla="val 11234974"/>
            <a:gd name="adj4" fmla="val 10148047"/>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12EC64F-F833-4DD3-BB87-E3AD1CD46C70}">
      <dsp:nvSpPr>
        <dsp:cNvPr id="0" name=""/>
        <dsp:cNvSpPr/>
      </dsp:nvSpPr>
      <dsp:spPr>
        <a:xfrm>
          <a:off x="1356016" y="1312156"/>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Communicate Success/Failure</a:t>
          </a:r>
        </a:p>
      </dsp:txBody>
      <dsp:txXfrm>
        <a:off x="1356016" y="1312156"/>
        <a:ext cx="940593" cy="940593"/>
      </dsp:txXfrm>
    </dsp:sp>
    <dsp:sp modelId="{065A1E58-0985-4327-9EFA-0182DF7EBD54}">
      <dsp:nvSpPr>
        <dsp:cNvPr id="0" name=""/>
        <dsp:cNvSpPr/>
      </dsp:nvSpPr>
      <dsp:spPr>
        <a:xfrm>
          <a:off x="1443244" y="88577"/>
          <a:ext cx="5241511" cy="5241511"/>
        </a:xfrm>
        <a:prstGeom prst="circularArrow">
          <a:avLst>
            <a:gd name="adj1" fmla="val 3499"/>
            <a:gd name="adj2" fmla="val 216979"/>
            <a:gd name="adj3" fmla="val 13869238"/>
            <a:gd name="adj4" fmla="val 12913783"/>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29FB315-75B5-44C4-A74A-E2061CD79BCB}">
      <dsp:nvSpPr>
        <dsp:cNvPr id="0" name=""/>
        <dsp:cNvSpPr/>
      </dsp:nvSpPr>
      <dsp:spPr>
        <a:xfrm>
          <a:off x="2666822" y="1349"/>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Adjust</a:t>
          </a:r>
          <a:endParaRPr lang="en-US" sz="900" kern="1200" dirty="0"/>
        </a:p>
      </dsp:txBody>
      <dsp:txXfrm>
        <a:off x="2666822" y="1349"/>
        <a:ext cx="940593" cy="940593"/>
      </dsp:txXfrm>
    </dsp:sp>
    <dsp:sp modelId="{7F053E20-CC7C-452A-8798-F79676ADBDAD}">
      <dsp:nvSpPr>
        <dsp:cNvPr id="0" name=""/>
        <dsp:cNvSpPr/>
      </dsp:nvSpPr>
      <dsp:spPr>
        <a:xfrm>
          <a:off x="1443244" y="88577"/>
          <a:ext cx="5241511" cy="5241511"/>
        </a:xfrm>
        <a:prstGeom prst="circularArrow">
          <a:avLst>
            <a:gd name="adj1" fmla="val 3499"/>
            <a:gd name="adj2" fmla="val 216979"/>
            <a:gd name="adj3" fmla="val 16634974"/>
            <a:gd name="adj4" fmla="val 15548047"/>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B5CC7-BF61-4F30-A91E-9478C28431C4}">
      <dsp:nvSpPr>
        <dsp:cNvPr id="0" name=""/>
        <dsp:cNvSpPr/>
      </dsp:nvSpPr>
      <dsp:spPr>
        <a:xfrm>
          <a:off x="612891" y="703380"/>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Communication</a:t>
          </a:r>
        </a:p>
      </dsp:txBody>
      <dsp:txXfrm>
        <a:off x="612891" y="703380"/>
        <a:ext cx="1419636" cy="778776"/>
      </dsp:txXfrm>
    </dsp:sp>
    <dsp:sp modelId="{C784E5A6-AE57-4F7B-BA09-F1AA150BBE59}">
      <dsp:nvSpPr>
        <dsp:cNvPr id="0" name=""/>
        <dsp:cNvSpPr/>
      </dsp:nvSpPr>
      <dsp:spPr>
        <a:xfrm>
          <a:off x="2867924" y="1242584"/>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Stakeholder Engagement</a:t>
          </a:r>
          <a:endParaRPr lang="en-US" sz="1300" kern="1200" dirty="0"/>
        </a:p>
      </dsp:txBody>
      <dsp:txXfrm>
        <a:off x="2867924" y="1242584"/>
        <a:ext cx="1419636" cy="778776"/>
      </dsp:txXfrm>
    </dsp:sp>
    <dsp:sp modelId="{753058C0-37EE-4177-B499-16031E6C63DC}">
      <dsp:nvSpPr>
        <dsp:cNvPr id="0" name=""/>
        <dsp:cNvSpPr/>
      </dsp:nvSpPr>
      <dsp:spPr>
        <a:xfrm>
          <a:off x="1969739" y="3039636"/>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Overlapping Core Values</a:t>
          </a:r>
          <a:endParaRPr lang="en-US" sz="1300" kern="1200" dirty="0"/>
        </a:p>
      </dsp:txBody>
      <dsp:txXfrm>
        <a:off x="1969739" y="3039636"/>
        <a:ext cx="1419636" cy="778776"/>
      </dsp:txXfrm>
    </dsp:sp>
    <dsp:sp modelId="{A6C731E4-AF0B-4BAD-98F8-0E092544D2CA}">
      <dsp:nvSpPr>
        <dsp:cNvPr id="0" name=""/>
        <dsp:cNvSpPr/>
      </dsp:nvSpPr>
      <dsp:spPr>
        <a:xfrm>
          <a:off x="1704563" y="5764328"/>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Monitoring</a:t>
          </a:r>
          <a:endParaRPr lang="en-US" sz="1300" kern="1200" dirty="0"/>
        </a:p>
      </dsp:txBody>
      <dsp:txXfrm>
        <a:off x="1704563" y="5764328"/>
        <a:ext cx="1419636" cy="778776"/>
      </dsp:txXfrm>
    </dsp:sp>
    <dsp:sp modelId="{82944695-D167-40ED-A26C-5CCDB5FEBE6C}">
      <dsp:nvSpPr>
        <dsp:cNvPr id="0" name=""/>
        <dsp:cNvSpPr/>
      </dsp:nvSpPr>
      <dsp:spPr>
        <a:xfrm>
          <a:off x="5386181" y="308140"/>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Procedural Trust</a:t>
          </a:r>
        </a:p>
      </dsp:txBody>
      <dsp:txXfrm>
        <a:off x="5386181" y="308140"/>
        <a:ext cx="1419636" cy="778776"/>
      </dsp:txXfrm>
    </dsp:sp>
    <dsp:sp modelId="{6F4D597D-95AC-4083-B432-51D34A59A598}">
      <dsp:nvSpPr>
        <dsp:cNvPr id="0" name=""/>
        <dsp:cNvSpPr/>
      </dsp:nvSpPr>
      <dsp:spPr>
        <a:xfrm>
          <a:off x="5386181" y="1723241"/>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Rational Trust</a:t>
          </a:r>
          <a:endParaRPr lang="en-US" sz="1300" kern="1200" dirty="0"/>
        </a:p>
      </dsp:txBody>
      <dsp:txXfrm>
        <a:off x="5386181" y="1723241"/>
        <a:ext cx="1419636" cy="778776"/>
      </dsp:txXfrm>
    </dsp:sp>
    <dsp:sp modelId="{4E726E25-6867-4FF8-8735-4E5D005BEB5B}">
      <dsp:nvSpPr>
        <dsp:cNvPr id="0" name=""/>
        <dsp:cNvSpPr/>
      </dsp:nvSpPr>
      <dsp:spPr>
        <a:xfrm>
          <a:off x="5386181" y="3039611"/>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Affinitive Trust</a:t>
          </a:r>
          <a:endParaRPr lang="en-US" sz="1300" kern="1200" dirty="0"/>
        </a:p>
      </dsp:txBody>
      <dsp:txXfrm>
        <a:off x="5386181" y="3039611"/>
        <a:ext cx="1419636" cy="778776"/>
      </dsp:txXfrm>
    </dsp:sp>
    <dsp:sp modelId="{20C38C3A-0D4B-4232-AA85-E7907E5AAB97}">
      <dsp:nvSpPr>
        <dsp:cNvPr id="0" name=""/>
        <dsp:cNvSpPr/>
      </dsp:nvSpPr>
      <dsp:spPr>
        <a:xfrm>
          <a:off x="5386181" y="4366003"/>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Dispositional Trust</a:t>
          </a:r>
          <a:endParaRPr lang="en-US" sz="1300" kern="1200" dirty="0"/>
        </a:p>
      </dsp:txBody>
      <dsp:txXfrm>
        <a:off x="5386181" y="4366003"/>
        <a:ext cx="1419636" cy="778776"/>
      </dsp:txXfrm>
    </dsp:sp>
    <dsp:sp modelId="{B09DE327-1549-41B2-AE8F-50480D909F56}">
      <dsp:nvSpPr>
        <dsp:cNvPr id="0" name=""/>
        <dsp:cNvSpPr/>
      </dsp:nvSpPr>
      <dsp:spPr>
        <a:xfrm>
          <a:off x="7924434" y="3039611"/>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Stakeholder Preferences</a:t>
          </a:r>
        </a:p>
      </dsp:txBody>
      <dsp:txXfrm>
        <a:off x="7924434" y="3039611"/>
        <a:ext cx="1419636" cy="778776"/>
      </dsp:txXfrm>
    </dsp:sp>
    <dsp:sp modelId="{C1C98B02-E07B-46FF-9E62-42BC6C103EF0}">
      <dsp:nvSpPr>
        <dsp:cNvPr id="0" name=""/>
        <dsp:cNvSpPr/>
      </dsp:nvSpPr>
      <dsp:spPr>
        <a:xfrm>
          <a:off x="7940771" y="1693176"/>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Funding</a:t>
          </a:r>
          <a:endParaRPr lang="en-US" sz="1300" kern="1200" dirty="0"/>
        </a:p>
      </dsp:txBody>
      <dsp:txXfrm>
        <a:off x="7940771" y="1693176"/>
        <a:ext cx="1419636" cy="778776"/>
      </dsp:txXfrm>
    </dsp:sp>
    <dsp:sp modelId="{3A4905F9-B505-4F07-BDE1-94D5186BD526}">
      <dsp:nvSpPr>
        <dsp:cNvPr id="0" name=""/>
        <dsp:cNvSpPr/>
      </dsp:nvSpPr>
      <dsp:spPr>
        <a:xfrm>
          <a:off x="10189220" y="3039587"/>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Adjust</a:t>
          </a:r>
          <a:endParaRPr lang="en-US" sz="1300" kern="1200" dirty="0"/>
        </a:p>
      </dsp:txBody>
      <dsp:txXfrm>
        <a:off x="10189220" y="3039587"/>
        <a:ext cx="1419636" cy="778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06B92-9447-46B3-BCDA-F2ED96DB474C}">
      <dsp:nvSpPr>
        <dsp:cNvPr id="0" name=""/>
        <dsp:cNvSpPr/>
      </dsp:nvSpPr>
      <dsp:spPr>
        <a:xfrm>
          <a:off x="4520583" y="1349"/>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Assess a problem</a:t>
          </a:r>
        </a:p>
      </dsp:txBody>
      <dsp:txXfrm>
        <a:off x="4520583" y="1349"/>
        <a:ext cx="940593" cy="940593"/>
      </dsp:txXfrm>
    </dsp:sp>
    <dsp:sp modelId="{7238967B-A9D7-4256-BC35-C566D64334A2}">
      <dsp:nvSpPr>
        <dsp:cNvPr id="0" name=""/>
        <dsp:cNvSpPr/>
      </dsp:nvSpPr>
      <dsp:spPr>
        <a:xfrm>
          <a:off x="1443244" y="88577"/>
          <a:ext cx="5241511" cy="5241511"/>
        </a:xfrm>
        <a:prstGeom prst="circularArrow">
          <a:avLst>
            <a:gd name="adj1" fmla="val 3499"/>
            <a:gd name="adj2" fmla="val 216979"/>
            <a:gd name="adj3" fmla="val 19269238"/>
            <a:gd name="adj4" fmla="val 18313783"/>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7D2B5A7-5290-4800-8A05-640882A98441}">
      <dsp:nvSpPr>
        <dsp:cNvPr id="0" name=""/>
        <dsp:cNvSpPr/>
      </dsp:nvSpPr>
      <dsp:spPr>
        <a:xfrm>
          <a:off x="5831390" y="1312156"/>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Set Social-Ecological Outcomes</a:t>
          </a:r>
        </a:p>
        <a:p>
          <a:pPr lvl="0" algn="ctr" defTabSz="400050">
            <a:lnSpc>
              <a:spcPct val="90000"/>
            </a:lnSpc>
            <a:spcBef>
              <a:spcPct val="0"/>
            </a:spcBef>
            <a:spcAft>
              <a:spcPct val="35000"/>
            </a:spcAft>
          </a:pPr>
          <a:endParaRPr lang="en-US" sz="900" kern="1200" dirty="0"/>
        </a:p>
      </dsp:txBody>
      <dsp:txXfrm>
        <a:off x="5831390" y="1312156"/>
        <a:ext cx="940593" cy="940593"/>
      </dsp:txXfrm>
    </dsp:sp>
    <dsp:sp modelId="{3306B469-335B-4021-A1D1-3FA475256755}">
      <dsp:nvSpPr>
        <dsp:cNvPr id="0" name=""/>
        <dsp:cNvSpPr/>
      </dsp:nvSpPr>
      <dsp:spPr>
        <a:xfrm>
          <a:off x="1443244" y="88577"/>
          <a:ext cx="5241511" cy="5241511"/>
        </a:xfrm>
        <a:prstGeom prst="circularArrow">
          <a:avLst>
            <a:gd name="adj1" fmla="val 3499"/>
            <a:gd name="adj2" fmla="val 216979"/>
            <a:gd name="adj3" fmla="val 434974"/>
            <a:gd name="adj4" fmla="val 20948047"/>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60F762-432B-4084-AC7C-CB2930D358CB}">
      <dsp:nvSpPr>
        <dsp:cNvPr id="0" name=""/>
        <dsp:cNvSpPr/>
      </dsp:nvSpPr>
      <dsp:spPr>
        <a:xfrm>
          <a:off x="5831390" y="3165916"/>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CoPrioritize</a:t>
          </a:r>
          <a:endParaRPr lang="en-US" sz="900" kern="1200" dirty="0" smtClean="0"/>
        </a:p>
        <a:p>
          <a:pPr lvl="0" algn="ctr" defTabSz="400050">
            <a:lnSpc>
              <a:spcPct val="90000"/>
            </a:lnSpc>
            <a:spcBef>
              <a:spcPct val="0"/>
            </a:spcBef>
            <a:spcAft>
              <a:spcPct val="35000"/>
            </a:spcAft>
          </a:pPr>
          <a:endParaRPr lang="en-US" sz="900" kern="1200" dirty="0"/>
        </a:p>
      </dsp:txBody>
      <dsp:txXfrm>
        <a:off x="5831390" y="3165916"/>
        <a:ext cx="940593" cy="940593"/>
      </dsp:txXfrm>
    </dsp:sp>
    <dsp:sp modelId="{FC1C337A-0D89-48CC-82DF-8D6EE0A3640D}">
      <dsp:nvSpPr>
        <dsp:cNvPr id="0" name=""/>
        <dsp:cNvSpPr/>
      </dsp:nvSpPr>
      <dsp:spPr>
        <a:xfrm>
          <a:off x="1443244" y="88577"/>
          <a:ext cx="5241511" cy="5241511"/>
        </a:xfrm>
        <a:prstGeom prst="circularArrow">
          <a:avLst>
            <a:gd name="adj1" fmla="val 3499"/>
            <a:gd name="adj2" fmla="val 216979"/>
            <a:gd name="adj3" fmla="val 3069238"/>
            <a:gd name="adj4" fmla="val 2113783"/>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16D37A4-43AB-44BB-95E1-B617F298E1C0}">
      <dsp:nvSpPr>
        <dsp:cNvPr id="0" name=""/>
        <dsp:cNvSpPr/>
      </dsp:nvSpPr>
      <dsp:spPr>
        <a:xfrm>
          <a:off x="4520583" y="4476723"/>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Codesign</a:t>
          </a:r>
          <a:r>
            <a:rPr lang="en-US" sz="900" kern="1200" dirty="0" smtClean="0"/>
            <a:t> Project and Engagement Opportunities</a:t>
          </a:r>
        </a:p>
        <a:p>
          <a:pPr lvl="0" algn="ctr" defTabSz="400050">
            <a:lnSpc>
              <a:spcPct val="90000"/>
            </a:lnSpc>
            <a:spcBef>
              <a:spcPct val="0"/>
            </a:spcBef>
            <a:spcAft>
              <a:spcPct val="35000"/>
            </a:spcAft>
          </a:pPr>
          <a:endParaRPr lang="en-US" sz="900" kern="1200" dirty="0"/>
        </a:p>
      </dsp:txBody>
      <dsp:txXfrm>
        <a:off x="4520583" y="4476723"/>
        <a:ext cx="940593" cy="940593"/>
      </dsp:txXfrm>
    </dsp:sp>
    <dsp:sp modelId="{052068E7-3361-4068-8CAA-8EB046333C25}">
      <dsp:nvSpPr>
        <dsp:cNvPr id="0" name=""/>
        <dsp:cNvSpPr/>
      </dsp:nvSpPr>
      <dsp:spPr>
        <a:xfrm>
          <a:off x="1443244" y="88577"/>
          <a:ext cx="5241511" cy="5241511"/>
        </a:xfrm>
        <a:prstGeom prst="circularArrow">
          <a:avLst>
            <a:gd name="adj1" fmla="val 3499"/>
            <a:gd name="adj2" fmla="val 216979"/>
            <a:gd name="adj3" fmla="val 5834974"/>
            <a:gd name="adj4" fmla="val 4748047"/>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AAA0FC-186C-4377-B904-20ECEDBE499B}">
      <dsp:nvSpPr>
        <dsp:cNvPr id="0" name=""/>
        <dsp:cNvSpPr/>
      </dsp:nvSpPr>
      <dsp:spPr>
        <a:xfrm>
          <a:off x="2666822" y="4476723"/>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Co-implement</a:t>
          </a:r>
        </a:p>
      </dsp:txBody>
      <dsp:txXfrm>
        <a:off x="2666822" y="4476723"/>
        <a:ext cx="940593" cy="940593"/>
      </dsp:txXfrm>
    </dsp:sp>
    <dsp:sp modelId="{7634F895-05D3-4595-94B3-CBD272131356}">
      <dsp:nvSpPr>
        <dsp:cNvPr id="0" name=""/>
        <dsp:cNvSpPr/>
      </dsp:nvSpPr>
      <dsp:spPr>
        <a:xfrm>
          <a:off x="1443244" y="88577"/>
          <a:ext cx="5241511" cy="5241511"/>
        </a:xfrm>
        <a:prstGeom prst="circularArrow">
          <a:avLst>
            <a:gd name="adj1" fmla="val 3499"/>
            <a:gd name="adj2" fmla="val 216979"/>
            <a:gd name="adj3" fmla="val 8469238"/>
            <a:gd name="adj4" fmla="val 7513783"/>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B28FDF-3AB3-408A-A7C0-94328BF14141}">
      <dsp:nvSpPr>
        <dsp:cNvPr id="0" name=""/>
        <dsp:cNvSpPr/>
      </dsp:nvSpPr>
      <dsp:spPr>
        <a:xfrm>
          <a:off x="1356016" y="3165916"/>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CoMonitor</a:t>
          </a:r>
          <a:endParaRPr lang="en-US" sz="900" kern="1200" dirty="0" smtClean="0"/>
        </a:p>
      </dsp:txBody>
      <dsp:txXfrm>
        <a:off x="1356016" y="3165916"/>
        <a:ext cx="940593" cy="940593"/>
      </dsp:txXfrm>
    </dsp:sp>
    <dsp:sp modelId="{793EEA52-A712-4029-949C-65BFFF6271B2}">
      <dsp:nvSpPr>
        <dsp:cNvPr id="0" name=""/>
        <dsp:cNvSpPr/>
      </dsp:nvSpPr>
      <dsp:spPr>
        <a:xfrm>
          <a:off x="1443244" y="88577"/>
          <a:ext cx="5241511" cy="5241511"/>
        </a:xfrm>
        <a:prstGeom prst="circularArrow">
          <a:avLst>
            <a:gd name="adj1" fmla="val 3499"/>
            <a:gd name="adj2" fmla="val 216979"/>
            <a:gd name="adj3" fmla="val 11234974"/>
            <a:gd name="adj4" fmla="val 10148047"/>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12EC64F-F833-4DD3-BB87-E3AD1CD46C70}">
      <dsp:nvSpPr>
        <dsp:cNvPr id="0" name=""/>
        <dsp:cNvSpPr/>
      </dsp:nvSpPr>
      <dsp:spPr>
        <a:xfrm>
          <a:off x="1356016" y="1312156"/>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Communicate Success/Failure</a:t>
          </a:r>
        </a:p>
      </dsp:txBody>
      <dsp:txXfrm>
        <a:off x="1356016" y="1312156"/>
        <a:ext cx="940593" cy="940593"/>
      </dsp:txXfrm>
    </dsp:sp>
    <dsp:sp modelId="{065A1E58-0985-4327-9EFA-0182DF7EBD54}">
      <dsp:nvSpPr>
        <dsp:cNvPr id="0" name=""/>
        <dsp:cNvSpPr/>
      </dsp:nvSpPr>
      <dsp:spPr>
        <a:xfrm>
          <a:off x="1443244" y="88577"/>
          <a:ext cx="5241511" cy="5241511"/>
        </a:xfrm>
        <a:prstGeom prst="circularArrow">
          <a:avLst>
            <a:gd name="adj1" fmla="val 3499"/>
            <a:gd name="adj2" fmla="val 216979"/>
            <a:gd name="adj3" fmla="val 13869238"/>
            <a:gd name="adj4" fmla="val 12913783"/>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29FB315-75B5-44C4-A74A-E2061CD79BCB}">
      <dsp:nvSpPr>
        <dsp:cNvPr id="0" name=""/>
        <dsp:cNvSpPr/>
      </dsp:nvSpPr>
      <dsp:spPr>
        <a:xfrm>
          <a:off x="2666822" y="1349"/>
          <a:ext cx="940593" cy="94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Adjust</a:t>
          </a:r>
          <a:endParaRPr lang="en-US" sz="900" kern="1200" dirty="0"/>
        </a:p>
      </dsp:txBody>
      <dsp:txXfrm>
        <a:off x="2666822" y="1349"/>
        <a:ext cx="940593" cy="940593"/>
      </dsp:txXfrm>
    </dsp:sp>
    <dsp:sp modelId="{7F053E20-CC7C-452A-8798-F79676ADBDAD}">
      <dsp:nvSpPr>
        <dsp:cNvPr id="0" name=""/>
        <dsp:cNvSpPr/>
      </dsp:nvSpPr>
      <dsp:spPr>
        <a:xfrm>
          <a:off x="1443244" y="88577"/>
          <a:ext cx="5241511" cy="5241511"/>
        </a:xfrm>
        <a:prstGeom prst="circularArrow">
          <a:avLst>
            <a:gd name="adj1" fmla="val 3499"/>
            <a:gd name="adj2" fmla="val 216979"/>
            <a:gd name="adj3" fmla="val 16634974"/>
            <a:gd name="adj4" fmla="val 15548047"/>
            <a:gd name="adj5" fmla="val 4083"/>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B5CC7-BF61-4F30-A91E-9478C28431C4}">
      <dsp:nvSpPr>
        <dsp:cNvPr id="0" name=""/>
        <dsp:cNvSpPr/>
      </dsp:nvSpPr>
      <dsp:spPr>
        <a:xfrm>
          <a:off x="612891" y="703380"/>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Communication</a:t>
          </a:r>
        </a:p>
      </dsp:txBody>
      <dsp:txXfrm>
        <a:off x="612891" y="703380"/>
        <a:ext cx="1419636" cy="778776"/>
      </dsp:txXfrm>
    </dsp:sp>
    <dsp:sp modelId="{C784E5A6-AE57-4F7B-BA09-F1AA150BBE59}">
      <dsp:nvSpPr>
        <dsp:cNvPr id="0" name=""/>
        <dsp:cNvSpPr/>
      </dsp:nvSpPr>
      <dsp:spPr>
        <a:xfrm>
          <a:off x="2867924" y="1242584"/>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Stakeholder Engagement</a:t>
          </a:r>
          <a:endParaRPr lang="en-US" sz="1300" kern="1200" dirty="0"/>
        </a:p>
      </dsp:txBody>
      <dsp:txXfrm>
        <a:off x="2867924" y="1242584"/>
        <a:ext cx="1419636" cy="778776"/>
      </dsp:txXfrm>
    </dsp:sp>
    <dsp:sp modelId="{753058C0-37EE-4177-B499-16031E6C63DC}">
      <dsp:nvSpPr>
        <dsp:cNvPr id="0" name=""/>
        <dsp:cNvSpPr/>
      </dsp:nvSpPr>
      <dsp:spPr>
        <a:xfrm>
          <a:off x="1969739" y="3039636"/>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Overlapping Core Values</a:t>
          </a:r>
          <a:endParaRPr lang="en-US" sz="1300" kern="1200" dirty="0"/>
        </a:p>
      </dsp:txBody>
      <dsp:txXfrm>
        <a:off x="1969739" y="3039636"/>
        <a:ext cx="1419636" cy="778776"/>
      </dsp:txXfrm>
    </dsp:sp>
    <dsp:sp modelId="{A6C731E4-AF0B-4BAD-98F8-0E092544D2CA}">
      <dsp:nvSpPr>
        <dsp:cNvPr id="0" name=""/>
        <dsp:cNvSpPr/>
      </dsp:nvSpPr>
      <dsp:spPr>
        <a:xfrm>
          <a:off x="1704563" y="5764328"/>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Monitoring</a:t>
          </a:r>
          <a:endParaRPr lang="en-US" sz="1300" kern="1200" dirty="0"/>
        </a:p>
      </dsp:txBody>
      <dsp:txXfrm>
        <a:off x="1704563" y="5764328"/>
        <a:ext cx="1419636" cy="778776"/>
      </dsp:txXfrm>
    </dsp:sp>
    <dsp:sp modelId="{82944695-D167-40ED-A26C-5CCDB5FEBE6C}">
      <dsp:nvSpPr>
        <dsp:cNvPr id="0" name=""/>
        <dsp:cNvSpPr/>
      </dsp:nvSpPr>
      <dsp:spPr>
        <a:xfrm>
          <a:off x="5386181" y="308140"/>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Procedural Trust</a:t>
          </a:r>
        </a:p>
      </dsp:txBody>
      <dsp:txXfrm>
        <a:off x="5386181" y="308140"/>
        <a:ext cx="1419636" cy="778776"/>
      </dsp:txXfrm>
    </dsp:sp>
    <dsp:sp modelId="{6F4D597D-95AC-4083-B432-51D34A59A598}">
      <dsp:nvSpPr>
        <dsp:cNvPr id="0" name=""/>
        <dsp:cNvSpPr/>
      </dsp:nvSpPr>
      <dsp:spPr>
        <a:xfrm>
          <a:off x="5386181" y="1723241"/>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Rational Trust</a:t>
          </a:r>
          <a:endParaRPr lang="en-US" sz="1300" kern="1200" dirty="0"/>
        </a:p>
      </dsp:txBody>
      <dsp:txXfrm>
        <a:off x="5386181" y="1723241"/>
        <a:ext cx="1419636" cy="778776"/>
      </dsp:txXfrm>
    </dsp:sp>
    <dsp:sp modelId="{4E726E25-6867-4FF8-8735-4E5D005BEB5B}">
      <dsp:nvSpPr>
        <dsp:cNvPr id="0" name=""/>
        <dsp:cNvSpPr/>
      </dsp:nvSpPr>
      <dsp:spPr>
        <a:xfrm>
          <a:off x="5386181" y="3039611"/>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Affinitive Trust</a:t>
          </a:r>
          <a:endParaRPr lang="en-US" sz="1300" kern="1200" dirty="0"/>
        </a:p>
      </dsp:txBody>
      <dsp:txXfrm>
        <a:off x="5386181" y="3039611"/>
        <a:ext cx="1419636" cy="778776"/>
      </dsp:txXfrm>
    </dsp:sp>
    <dsp:sp modelId="{20C38C3A-0D4B-4232-AA85-E7907E5AAB97}">
      <dsp:nvSpPr>
        <dsp:cNvPr id="0" name=""/>
        <dsp:cNvSpPr/>
      </dsp:nvSpPr>
      <dsp:spPr>
        <a:xfrm>
          <a:off x="5386181" y="4366003"/>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Dispositional Trust</a:t>
          </a:r>
          <a:endParaRPr lang="en-US" sz="1300" kern="1200" dirty="0"/>
        </a:p>
      </dsp:txBody>
      <dsp:txXfrm>
        <a:off x="5386181" y="4366003"/>
        <a:ext cx="1419636" cy="778776"/>
      </dsp:txXfrm>
    </dsp:sp>
    <dsp:sp modelId="{B09DE327-1549-41B2-AE8F-50480D909F56}">
      <dsp:nvSpPr>
        <dsp:cNvPr id="0" name=""/>
        <dsp:cNvSpPr/>
      </dsp:nvSpPr>
      <dsp:spPr>
        <a:xfrm>
          <a:off x="7924434" y="3039611"/>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Stakeholder Preferences</a:t>
          </a:r>
        </a:p>
      </dsp:txBody>
      <dsp:txXfrm>
        <a:off x="7924434" y="3039611"/>
        <a:ext cx="1419636" cy="778776"/>
      </dsp:txXfrm>
    </dsp:sp>
    <dsp:sp modelId="{C1C98B02-E07B-46FF-9E62-42BC6C103EF0}">
      <dsp:nvSpPr>
        <dsp:cNvPr id="0" name=""/>
        <dsp:cNvSpPr/>
      </dsp:nvSpPr>
      <dsp:spPr>
        <a:xfrm>
          <a:off x="7940771" y="1693176"/>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Funding</a:t>
          </a:r>
          <a:endParaRPr lang="en-US" sz="1300" kern="1200" dirty="0"/>
        </a:p>
      </dsp:txBody>
      <dsp:txXfrm>
        <a:off x="7940771" y="1693176"/>
        <a:ext cx="1419636" cy="778776"/>
      </dsp:txXfrm>
    </dsp:sp>
    <dsp:sp modelId="{3A4905F9-B505-4F07-BDE1-94D5186BD526}">
      <dsp:nvSpPr>
        <dsp:cNvPr id="0" name=""/>
        <dsp:cNvSpPr/>
      </dsp:nvSpPr>
      <dsp:spPr>
        <a:xfrm>
          <a:off x="10189220" y="3039587"/>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Adjust</a:t>
          </a:r>
          <a:endParaRPr lang="en-US" sz="1300" kern="1200" dirty="0"/>
        </a:p>
      </dsp:txBody>
      <dsp:txXfrm>
        <a:off x="10189220" y="3039587"/>
        <a:ext cx="1419636" cy="778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B5CC7-BF61-4F30-A91E-9478C28431C4}">
      <dsp:nvSpPr>
        <dsp:cNvPr id="0" name=""/>
        <dsp:cNvSpPr/>
      </dsp:nvSpPr>
      <dsp:spPr>
        <a:xfrm>
          <a:off x="612891" y="703380"/>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Communication</a:t>
          </a:r>
        </a:p>
      </dsp:txBody>
      <dsp:txXfrm>
        <a:off x="612891" y="703380"/>
        <a:ext cx="1419636" cy="778776"/>
      </dsp:txXfrm>
    </dsp:sp>
    <dsp:sp modelId="{C784E5A6-AE57-4F7B-BA09-F1AA150BBE59}">
      <dsp:nvSpPr>
        <dsp:cNvPr id="0" name=""/>
        <dsp:cNvSpPr/>
      </dsp:nvSpPr>
      <dsp:spPr>
        <a:xfrm>
          <a:off x="2867924" y="1242584"/>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Stakeholder Engagement</a:t>
          </a:r>
          <a:endParaRPr lang="en-US" sz="1300" kern="1200" dirty="0"/>
        </a:p>
      </dsp:txBody>
      <dsp:txXfrm>
        <a:off x="2867924" y="1242584"/>
        <a:ext cx="1419636" cy="778776"/>
      </dsp:txXfrm>
    </dsp:sp>
    <dsp:sp modelId="{753058C0-37EE-4177-B499-16031E6C63DC}">
      <dsp:nvSpPr>
        <dsp:cNvPr id="0" name=""/>
        <dsp:cNvSpPr/>
      </dsp:nvSpPr>
      <dsp:spPr>
        <a:xfrm>
          <a:off x="1969739" y="3039636"/>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Overlapping Core Values</a:t>
          </a:r>
          <a:endParaRPr lang="en-US" sz="1300" kern="1200" dirty="0"/>
        </a:p>
      </dsp:txBody>
      <dsp:txXfrm>
        <a:off x="1969739" y="3039636"/>
        <a:ext cx="1419636" cy="778776"/>
      </dsp:txXfrm>
    </dsp:sp>
    <dsp:sp modelId="{A6C731E4-AF0B-4BAD-98F8-0E092544D2CA}">
      <dsp:nvSpPr>
        <dsp:cNvPr id="0" name=""/>
        <dsp:cNvSpPr/>
      </dsp:nvSpPr>
      <dsp:spPr>
        <a:xfrm>
          <a:off x="1704563" y="5764328"/>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Monitoring</a:t>
          </a:r>
          <a:endParaRPr lang="en-US" sz="1300" kern="1200" dirty="0"/>
        </a:p>
      </dsp:txBody>
      <dsp:txXfrm>
        <a:off x="1704563" y="5764328"/>
        <a:ext cx="1419636" cy="778776"/>
      </dsp:txXfrm>
    </dsp:sp>
    <dsp:sp modelId="{82944695-D167-40ED-A26C-5CCDB5FEBE6C}">
      <dsp:nvSpPr>
        <dsp:cNvPr id="0" name=""/>
        <dsp:cNvSpPr/>
      </dsp:nvSpPr>
      <dsp:spPr>
        <a:xfrm>
          <a:off x="5386181" y="308140"/>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Procedural Trust</a:t>
          </a:r>
        </a:p>
      </dsp:txBody>
      <dsp:txXfrm>
        <a:off x="5386181" y="308140"/>
        <a:ext cx="1419636" cy="778776"/>
      </dsp:txXfrm>
    </dsp:sp>
    <dsp:sp modelId="{6F4D597D-95AC-4083-B432-51D34A59A598}">
      <dsp:nvSpPr>
        <dsp:cNvPr id="0" name=""/>
        <dsp:cNvSpPr/>
      </dsp:nvSpPr>
      <dsp:spPr>
        <a:xfrm>
          <a:off x="5386181" y="1723241"/>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Rational Trust</a:t>
          </a:r>
          <a:endParaRPr lang="en-US" sz="1300" kern="1200" dirty="0"/>
        </a:p>
      </dsp:txBody>
      <dsp:txXfrm>
        <a:off x="5386181" y="1723241"/>
        <a:ext cx="1419636" cy="778776"/>
      </dsp:txXfrm>
    </dsp:sp>
    <dsp:sp modelId="{4E726E25-6867-4FF8-8735-4E5D005BEB5B}">
      <dsp:nvSpPr>
        <dsp:cNvPr id="0" name=""/>
        <dsp:cNvSpPr/>
      </dsp:nvSpPr>
      <dsp:spPr>
        <a:xfrm>
          <a:off x="5386181" y="3039611"/>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Affinitive Trust</a:t>
          </a:r>
          <a:endParaRPr lang="en-US" sz="1300" kern="1200" dirty="0"/>
        </a:p>
      </dsp:txBody>
      <dsp:txXfrm>
        <a:off x="5386181" y="3039611"/>
        <a:ext cx="1419636" cy="778776"/>
      </dsp:txXfrm>
    </dsp:sp>
    <dsp:sp modelId="{20C38C3A-0D4B-4232-AA85-E7907E5AAB97}">
      <dsp:nvSpPr>
        <dsp:cNvPr id="0" name=""/>
        <dsp:cNvSpPr/>
      </dsp:nvSpPr>
      <dsp:spPr>
        <a:xfrm>
          <a:off x="5386181" y="4366003"/>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Dispositional Trust</a:t>
          </a:r>
          <a:endParaRPr lang="en-US" sz="1300" kern="1200" dirty="0"/>
        </a:p>
      </dsp:txBody>
      <dsp:txXfrm>
        <a:off x="5386181" y="4366003"/>
        <a:ext cx="1419636" cy="778776"/>
      </dsp:txXfrm>
    </dsp:sp>
    <dsp:sp modelId="{B09DE327-1549-41B2-AE8F-50480D909F56}">
      <dsp:nvSpPr>
        <dsp:cNvPr id="0" name=""/>
        <dsp:cNvSpPr/>
      </dsp:nvSpPr>
      <dsp:spPr>
        <a:xfrm>
          <a:off x="7924434" y="3039611"/>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Stakeholder Preferences</a:t>
          </a:r>
        </a:p>
      </dsp:txBody>
      <dsp:txXfrm>
        <a:off x="7924434" y="3039611"/>
        <a:ext cx="1419636" cy="778776"/>
      </dsp:txXfrm>
    </dsp:sp>
    <dsp:sp modelId="{C1C98B02-E07B-46FF-9E62-42BC6C103EF0}">
      <dsp:nvSpPr>
        <dsp:cNvPr id="0" name=""/>
        <dsp:cNvSpPr/>
      </dsp:nvSpPr>
      <dsp:spPr>
        <a:xfrm>
          <a:off x="7940771" y="1693176"/>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Funding</a:t>
          </a:r>
          <a:endParaRPr lang="en-US" sz="1300" kern="1200" dirty="0"/>
        </a:p>
      </dsp:txBody>
      <dsp:txXfrm>
        <a:off x="7940771" y="1693176"/>
        <a:ext cx="1419636" cy="778776"/>
      </dsp:txXfrm>
    </dsp:sp>
    <dsp:sp modelId="{3A4905F9-B505-4F07-BDE1-94D5186BD526}">
      <dsp:nvSpPr>
        <dsp:cNvPr id="0" name=""/>
        <dsp:cNvSpPr/>
      </dsp:nvSpPr>
      <dsp:spPr>
        <a:xfrm>
          <a:off x="10189220" y="3039587"/>
          <a:ext cx="1419636" cy="778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Adjust</a:t>
          </a:r>
          <a:endParaRPr lang="en-US" sz="1300" kern="1200" dirty="0"/>
        </a:p>
      </dsp:txBody>
      <dsp:txXfrm>
        <a:off x="10189220" y="3039587"/>
        <a:ext cx="1419636" cy="77877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88E30-1F43-45C6-9997-42935A5816E3}" type="datetimeFigureOut">
              <a:rPr lang="en-US" smtClean="0"/>
              <a:t>5/11/2015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3A902-7D1E-489E-BA95-E666C4B6BD06}" type="slidenum">
              <a:rPr lang="en-US" smtClean="0"/>
              <a:t>‹#›</a:t>
            </a:fld>
            <a:endParaRPr lang="en-US"/>
          </a:p>
        </p:txBody>
      </p:sp>
    </p:spTree>
    <p:extLst>
      <p:ext uri="{BB962C8B-B14F-4D97-AF65-F5344CB8AC3E}">
        <p14:creationId xmlns:p14="http://schemas.microsoft.com/office/powerpoint/2010/main" val="252149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atin typeface="Arial" panose="020B0604020202020204" pitchFamily="34" charset="0"/>
                <a:ea typeface="msgothic" charset="0"/>
                <a:cs typeface="msgothic" charset="0"/>
              </a:rPr>
              <a:t>Current status of the control variables for seven of the planetary boundaries.The green zone is the safe operating space, the yellow represents the zone of uncertainty (increasing risk), and the red is a high-risk zone. The planetary boundary itself lies at the intersection of the green and yellow zones. The control variables have been normalized for the zone of uncertainty; the center of the figure therefore does not represent values of 0 for the control variables. The control variable shown for climate change is atmospheric CO</a:t>
            </a:r>
            <a:r>
              <a:rPr lang="en-GB" baseline="-33000">
                <a:latin typeface="Arial" panose="020B0604020202020204" pitchFamily="34" charset="0"/>
                <a:ea typeface="msgothic" charset="0"/>
                <a:cs typeface="msgothic" charset="0"/>
              </a:rPr>
              <a:t>2</a:t>
            </a:r>
            <a:r>
              <a:rPr lang="en-GB">
                <a:latin typeface="Arial" panose="020B0604020202020204" pitchFamily="34" charset="0"/>
                <a:ea typeface="msgothic" charset="0"/>
                <a:cs typeface="msgothic" charset="0"/>
              </a:rPr>
              <a:t> concentration. Processes for which global-level boundaries cannot yet be quantified are represented by gray wedges; these are atmospheric aerosol loading, novel entities, and the functional role of biosphere integrity.</a:t>
            </a:r>
          </a:p>
        </p:txBody>
      </p:sp>
    </p:spTree>
    <p:extLst>
      <p:ext uri="{BB962C8B-B14F-4D97-AF65-F5344CB8AC3E}">
        <p14:creationId xmlns:p14="http://schemas.microsoft.com/office/powerpoint/2010/main" val="399287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…it is difficult and even impossible to truly understand ecosystem dynamics and their ability to generate services without accounting for the human dimension” (Stockholm Resilience Center).</a:t>
            </a:r>
          </a:p>
          <a:p>
            <a:r>
              <a:rPr lang="en-US" dirty="0" smtClean="0"/>
              <a:t>Resilience</a:t>
            </a:r>
          </a:p>
          <a:p>
            <a:endParaRPr lang="en-US" dirty="0"/>
          </a:p>
        </p:txBody>
      </p:sp>
      <p:sp>
        <p:nvSpPr>
          <p:cNvPr id="4" name="Slide Number Placeholder 3"/>
          <p:cNvSpPr>
            <a:spLocks noGrp="1"/>
          </p:cNvSpPr>
          <p:nvPr>
            <p:ph type="sldNum" sz="quarter" idx="10"/>
          </p:nvPr>
        </p:nvSpPr>
        <p:spPr/>
        <p:txBody>
          <a:bodyPr/>
          <a:lstStyle/>
          <a:p>
            <a:fld id="{64E3A902-7D1E-489E-BA95-E666C4B6BD06}" type="slidenum">
              <a:rPr lang="en-US" smtClean="0"/>
              <a:t>3</a:t>
            </a:fld>
            <a:endParaRPr lang="en-US"/>
          </a:p>
        </p:txBody>
      </p:sp>
    </p:spTree>
    <p:extLst>
      <p:ext uri="{BB962C8B-B14F-4D97-AF65-F5344CB8AC3E}">
        <p14:creationId xmlns:p14="http://schemas.microsoft.com/office/powerpoint/2010/main" val="353286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3A902-7D1E-489E-BA95-E666C4B6BD06}" type="slidenum">
              <a:rPr lang="en-US" smtClean="0"/>
              <a:t>14</a:t>
            </a:fld>
            <a:endParaRPr lang="en-US"/>
          </a:p>
        </p:txBody>
      </p:sp>
    </p:spTree>
    <p:extLst>
      <p:ext uri="{BB962C8B-B14F-4D97-AF65-F5344CB8AC3E}">
        <p14:creationId xmlns:p14="http://schemas.microsoft.com/office/powerpoint/2010/main" val="106560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BDF468-94CD-4AE0-AC9E-EFC1993E39F8}"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101066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DF468-94CD-4AE0-AC9E-EFC1993E39F8}"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449151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DF468-94CD-4AE0-AC9E-EFC1993E39F8}"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1706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DF468-94CD-4AE0-AC9E-EFC1993E39F8}"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C1798-BD5B-47D3-B58C-16E2F5A5465E}"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52988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DF468-94CD-4AE0-AC9E-EFC1993E39F8}"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3335038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BDF468-94CD-4AE0-AC9E-EFC1993E39F8}" type="datetimeFigureOut">
              <a:rPr lang="en-US" smtClean="0"/>
              <a:t>5/11/2015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153601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BDF468-94CD-4AE0-AC9E-EFC1993E39F8}" type="datetimeFigureOut">
              <a:rPr lang="en-US" smtClean="0"/>
              <a:t>5/11/2015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60021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BDF468-94CD-4AE0-AC9E-EFC1993E39F8}"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778711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BDF468-94CD-4AE0-AC9E-EFC1993E39F8}"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397654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BDF468-94CD-4AE0-AC9E-EFC1993E39F8}"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264590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DF468-94CD-4AE0-AC9E-EFC1993E39F8}"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26562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BDF468-94CD-4AE0-AC9E-EFC1993E39F8}"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337513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BDF468-94CD-4AE0-AC9E-EFC1993E39F8}" type="datetimeFigureOut">
              <a:rPr lang="en-US" smtClean="0"/>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240314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4BDF468-94CD-4AE0-AC9E-EFC1993E39F8}" type="datetimeFigureOut">
              <a:rPr lang="en-US" smtClean="0"/>
              <a:t>5/11/2015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214097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4BDF468-94CD-4AE0-AC9E-EFC1993E39F8}" type="datetimeFigureOut">
              <a:rPr lang="en-US" smtClean="0"/>
              <a:t>5/11/2015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97575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4BDF468-94CD-4AE0-AC9E-EFC1993E39F8}" type="datetimeFigureOut">
              <a:rPr lang="en-US" smtClean="0"/>
              <a:t>5/11/2015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418592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DF468-94CD-4AE0-AC9E-EFC1993E39F8}"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C1798-BD5B-47D3-B58C-16E2F5A5465E}" type="slidenum">
              <a:rPr lang="en-US" smtClean="0"/>
              <a:t>‹#›</a:t>
            </a:fld>
            <a:endParaRPr lang="en-US"/>
          </a:p>
        </p:txBody>
      </p:sp>
    </p:spTree>
    <p:extLst>
      <p:ext uri="{BB962C8B-B14F-4D97-AF65-F5344CB8AC3E}">
        <p14:creationId xmlns:p14="http://schemas.microsoft.com/office/powerpoint/2010/main" val="265213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4BDF468-94CD-4AE0-AC9E-EFC1993E39F8}" type="datetimeFigureOut">
              <a:rPr lang="en-US" smtClean="0"/>
              <a:t>5/11/2015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54C1798-BD5B-47D3-B58C-16E2F5A5465E}" type="slidenum">
              <a:rPr lang="en-US" smtClean="0"/>
              <a:t>‹#›</a:t>
            </a:fld>
            <a:endParaRPr lang="en-US"/>
          </a:p>
        </p:txBody>
      </p:sp>
    </p:spTree>
    <p:extLst>
      <p:ext uri="{BB962C8B-B14F-4D97-AF65-F5344CB8AC3E}">
        <p14:creationId xmlns:p14="http://schemas.microsoft.com/office/powerpoint/2010/main" val="132493042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Values, Trust, Attitudes and Funding Model</a:t>
            </a:r>
            <a:br>
              <a:rPr lang="en-US" sz="4400" dirty="0" smtClean="0"/>
            </a:br>
            <a:r>
              <a:rPr lang="en-US" sz="4400" dirty="0"/>
              <a:t/>
            </a:r>
            <a:br>
              <a:rPr lang="en-US" sz="4400" dirty="0"/>
            </a:br>
            <a:r>
              <a:rPr lang="en-US" sz="4400" dirty="0" smtClean="0"/>
              <a:t>VTAF</a:t>
            </a:r>
            <a:endParaRPr lang="en-US" sz="4400" dirty="0"/>
          </a:p>
        </p:txBody>
      </p:sp>
      <p:sp>
        <p:nvSpPr>
          <p:cNvPr id="3" name="Subtitle 2"/>
          <p:cNvSpPr>
            <a:spLocks noGrp="1"/>
          </p:cNvSpPr>
          <p:nvPr>
            <p:ph type="subTitle" idx="1"/>
          </p:nvPr>
        </p:nvSpPr>
        <p:spPr/>
        <p:txBody>
          <a:bodyPr/>
          <a:lstStyle/>
          <a:p>
            <a:r>
              <a:rPr lang="en-US" dirty="0" smtClean="0"/>
              <a:t>Frederick Lauer</a:t>
            </a:r>
          </a:p>
          <a:p>
            <a:r>
              <a:rPr lang="en-US" dirty="0" smtClean="0"/>
              <a:t>Human dimensions laboratory, the University of Montana</a:t>
            </a:r>
          </a:p>
        </p:txBody>
      </p:sp>
    </p:spTree>
    <p:extLst>
      <p:ext uri="{BB962C8B-B14F-4D97-AF65-F5344CB8AC3E}">
        <p14:creationId xmlns:p14="http://schemas.microsoft.com/office/powerpoint/2010/main" val="3901665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this model</a:t>
            </a:r>
            <a:endParaRPr lang="en-US" dirty="0"/>
          </a:p>
        </p:txBody>
      </p:sp>
      <p:sp>
        <p:nvSpPr>
          <p:cNvPr id="3" name="Content Placeholder 2"/>
          <p:cNvSpPr>
            <a:spLocks noGrp="1"/>
          </p:cNvSpPr>
          <p:nvPr>
            <p:ph idx="1"/>
          </p:nvPr>
        </p:nvSpPr>
        <p:spPr>
          <a:xfrm>
            <a:off x="0" y="1331259"/>
            <a:ext cx="8946541" cy="4195481"/>
          </a:xfrm>
        </p:spPr>
        <p:txBody>
          <a:bodyPr/>
          <a:lstStyle/>
          <a:p>
            <a:r>
              <a:rPr lang="en-US" dirty="0" smtClean="0"/>
              <a:t>Scale</a:t>
            </a:r>
          </a:p>
          <a:p>
            <a:pPr lvl="1"/>
            <a:r>
              <a:rPr lang="en-US" dirty="0" smtClean="0"/>
              <a:t>The Southwest Crown of the Continent (Regional Scale)</a:t>
            </a:r>
          </a:p>
          <a:p>
            <a:r>
              <a:rPr lang="en-US" dirty="0" smtClean="0"/>
              <a:t>Timescale </a:t>
            </a:r>
          </a:p>
          <a:p>
            <a:pPr lvl="1"/>
            <a:r>
              <a:rPr lang="en-US" dirty="0" smtClean="0"/>
              <a:t>Limited only by available data. </a:t>
            </a:r>
          </a:p>
          <a:p>
            <a:r>
              <a:rPr lang="en-US" dirty="0" smtClean="0"/>
              <a:t>Model impacts include both social and biophysical implications</a:t>
            </a:r>
          </a:p>
          <a:p>
            <a:pPr lvl="1"/>
            <a:r>
              <a:rPr lang="en-US" dirty="0" smtClean="0"/>
              <a:t>Social systems are the focus, but their contribution to adaptive governance, however indirectly, influences outcomes regarding restoration strategies. </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565" y="0"/>
            <a:ext cx="3944435" cy="5104562"/>
          </a:xfrm>
          <a:prstGeom prst="rect">
            <a:avLst/>
          </a:prstGeom>
        </p:spPr>
      </p:pic>
    </p:spTree>
    <p:extLst>
      <p:ext uri="{BB962C8B-B14F-4D97-AF65-F5344CB8AC3E}">
        <p14:creationId xmlns:p14="http://schemas.microsoft.com/office/powerpoint/2010/main" val="2214369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this model	</a:t>
            </a:r>
            <a:endParaRPr lang="en-US" dirty="0"/>
          </a:p>
        </p:txBody>
      </p:sp>
      <p:sp>
        <p:nvSpPr>
          <p:cNvPr id="3" name="Content Placeholder 2"/>
          <p:cNvSpPr>
            <a:spLocks noGrp="1"/>
          </p:cNvSpPr>
          <p:nvPr>
            <p:ph idx="1"/>
          </p:nvPr>
        </p:nvSpPr>
        <p:spPr/>
        <p:txBody>
          <a:bodyPr/>
          <a:lstStyle/>
          <a:p>
            <a:r>
              <a:rPr lang="en-US" dirty="0" smtClean="0"/>
              <a:t>Assumptions</a:t>
            </a:r>
          </a:p>
          <a:p>
            <a:pPr lvl="1"/>
            <a:r>
              <a:rPr lang="en-US" dirty="0" smtClean="0"/>
              <a:t>The social system is nebulous and subject to change that is not as readily predictable as some natural systems. </a:t>
            </a:r>
          </a:p>
          <a:p>
            <a:pPr lvl="2"/>
            <a:r>
              <a:rPr lang="en-US" dirty="0" smtClean="0"/>
              <a:t>Awareness of “efforts to change the social system” could actually cause apprehension towards needed change.</a:t>
            </a:r>
          </a:p>
          <a:p>
            <a:pPr lvl="1"/>
            <a:r>
              <a:rPr lang="en-US" dirty="0" smtClean="0"/>
              <a:t>Adaptive management cycles are not temporally defined. </a:t>
            </a:r>
          </a:p>
          <a:p>
            <a:pPr lvl="2"/>
            <a:r>
              <a:rPr lang="en-US" dirty="0" smtClean="0"/>
              <a:t>No time step, as there’s no true way to determine how long decisions –making cycles may take.</a:t>
            </a:r>
          </a:p>
          <a:p>
            <a:pPr lvl="1"/>
            <a:r>
              <a:rPr lang="en-US" dirty="0" err="1" smtClean="0"/>
              <a:t>Coprioritized</a:t>
            </a:r>
            <a:r>
              <a:rPr lang="en-US" dirty="0" smtClean="0"/>
              <a:t> and codetermined ecological outcomes benefit future sustainability initiatives.</a:t>
            </a:r>
          </a:p>
          <a:p>
            <a:pPr lvl="1"/>
            <a:endParaRPr lang="en-US" dirty="0"/>
          </a:p>
        </p:txBody>
      </p:sp>
    </p:spTree>
    <p:extLst>
      <p:ext uri="{BB962C8B-B14F-4D97-AF65-F5344CB8AC3E}">
        <p14:creationId xmlns:p14="http://schemas.microsoft.com/office/powerpoint/2010/main" val="664006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9377586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9" name="Group 58"/>
          <p:cNvGrpSpPr/>
          <p:nvPr/>
        </p:nvGrpSpPr>
        <p:grpSpPr>
          <a:xfrm>
            <a:off x="1583236" y="821276"/>
            <a:ext cx="9711111" cy="5348412"/>
            <a:chOff x="1583236" y="821276"/>
            <a:chExt cx="9711111" cy="5348412"/>
          </a:xfrm>
        </p:grpSpPr>
        <p:cxnSp>
          <p:nvCxnSpPr>
            <p:cNvPr id="31" name="Straight Arrow Connector 30"/>
            <p:cNvCxnSpPr/>
            <p:nvPr/>
          </p:nvCxnSpPr>
          <p:spPr>
            <a:xfrm flipV="1">
              <a:off x="3084844" y="1095270"/>
              <a:ext cx="2301072" cy="4682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flipV="1">
              <a:off x="3135086" y="3778180"/>
              <a:ext cx="8159261" cy="239150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084844" y="4622242"/>
              <a:ext cx="2301072" cy="1155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084844" y="3429000"/>
              <a:ext cx="2301072" cy="2348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014505" y="2069960"/>
              <a:ext cx="2371411" cy="3788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934119" y="3778180"/>
              <a:ext cx="150725" cy="1999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ight Arrow 45"/>
            <p:cNvSpPr/>
            <p:nvPr/>
          </p:nvSpPr>
          <p:spPr>
            <a:xfrm>
              <a:off x="3466682" y="3194220"/>
              <a:ext cx="191923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 name="Right Arrow 46"/>
            <p:cNvSpPr/>
            <p:nvPr/>
          </p:nvSpPr>
          <p:spPr>
            <a:xfrm rot="2800877">
              <a:off x="923398" y="2107057"/>
              <a:ext cx="1681415"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 name="Right Arrow 47"/>
            <p:cNvSpPr/>
            <p:nvPr/>
          </p:nvSpPr>
          <p:spPr>
            <a:xfrm rot="7523321">
              <a:off x="2325378" y="2395920"/>
              <a:ext cx="1117282"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 name="Right Arrow 48"/>
            <p:cNvSpPr/>
            <p:nvPr/>
          </p:nvSpPr>
          <p:spPr>
            <a:xfrm rot="1623337">
              <a:off x="4275224" y="1804767"/>
              <a:ext cx="1197639"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 name="Right Arrow 49"/>
            <p:cNvSpPr/>
            <p:nvPr/>
          </p:nvSpPr>
          <p:spPr>
            <a:xfrm rot="19577348">
              <a:off x="4245313" y="941918"/>
              <a:ext cx="1195714"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1" name="Right Arrow 50"/>
            <p:cNvSpPr/>
            <p:nvPr/>
          </p:nvSpPr>
          <p:spPr>
            <a:xfrm rot="2213405">
              <a:off x="2043820" y="1089713"/>
              <a:ext cx="845711"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2" name="Right Arrow 51"/>
            <p:cNvSpPr/>
            <p:nvPr/>
          </p:nvSpPr>
          <p:spPr>
            <a:xfrm rot="19253219">
              <a:off x="6663487" y="4247714"/>
              <a:ext cx="1691092"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3" name="Right Arrow 52"/>
            <p:cNvSpPr/>
            <p:nvPr/>
          </p:nvSpPr>
          <p:spPr>
            <a:xfrm>
              <a:off x="6780913" y="3254194"/>
              <a:ext cx="1147235"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Right Arrow 53"/>
            <p:cNvSpPr/>
            <p:nvPr/>
          </p:nvSpPr>
          <p:spPr>
            <a:xfrm rot="3016896">
              <a:off x="6630844" y="2308797"/>
              <a:ext cx="1586328"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5" name="Right Arrow 54"/>
            <p:cNvSpPr/>
            <p:nvPr/>
          </p:nvSpPr>
          <p:spPr>
            <a:xfrm rot="3447022">
              <a:off x="6332676" y="1835747"/>
              <a:ext cx="2390682"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6" name="Right Arrow 55"/>
            <p:cNvSpPr/>
            <p:nvPr/>
          </p:nvSpPr>
          <p:spPr>
            <a:xfrm rot="2248049">
              <a:off x="9321714" y="2246037"/>
              <a:ext cx="1714530"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7" name="Right Arrow 56"/>
            <p:cNvSpPr/>
            <p:nvPr/>
          </p:nvSpPr>
          <p:spPr>
            <a:xfrm rot="16200000">
              <a:off x="8379488" y="2558143"/>
              <a:ext cx="534237"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8" name="Right Arrow 57"/>
            <p:cNvSpPr/>
            <p:nvPr/>
          </p:nvSpPr>
          <p:spPr>
            <a:xfrm>
              <a:off x="9361714" y="3255666"/>
              <a:ext cx="817266"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3956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0" y="72154"/>
            <a:ext cx="3401064" cy="1447800"/>
          </a:xfrm>
        </p:spPr>
        <p:txBody>
          <a:bodyPr/>
          <a:lstStyle/>
          <a:p>
            <a:r>
              <a:rPr lang="en-US" dirty="0" smtClean="0"/>
              <a:t>Adaptive Management Cycle</a:t>
            </a:r>
            <a:br>
              <a:rPr lang="en-US" dirty="0" smtClean="0"/>
            </a:br>
            <a:endParaRPr lang="en-US" dirty="0"/>
          </a:p>
        </p:txBody>
      </p:sp>
      <p:pic>
        <p:nvPicPr>
          <p:cNvPr id="8" name="Content Placeholder 7"/>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581144" y="2295144"/>
            <a:ext cx="3029712" cy="2267712"/>
          </a:xfrm>
        </p:spPr>
      </p:pic>
      <p:sp>
        <p:nvSpPr>
          <p:cNvPr id="7" name="Text Placeholder 6"/>
          <p:cNvSpPr>
            <a:spLocks noGrp="1"/>
          </p:cNvSpPr>
          <p:nvPr>
            <p:ph type="body" sz="half" idx="2"/>
          </p:nvPr>
        </p:nvSpPr>
        <p:spPr>
          <a:xfrm>
            <a:off x="1" y="3962401"/>
            <a:ext cx="3401063" cy="2895599"/>
          </a:xfrm>
        </p:spPr>
        <p:txBody>
          <a:bodyPr/>
          <a:lstStyle/>
          <a:p>
            <a:r>
              <a:rPr lang="en-US" dirty="0" smtClean="0"/>
              <a:t>Governance approaches that are collaborative, flexible and learning-based and rely on networks of people and organizations at multiple levels. (Stockholm Resilience Center).</a:t>
            </a:r>
          </a:p>
          <a:p>
            <a:endParaRPr lang="en-US" dirty="0"/>
          </a:p>
          <a:p>
            <a:r>
              <a:rPr lang="en-US" dirty="0" smtClean="0"/>
              <a:t>Uncertainty in social-ecological systems demands adaptive approaches such as managing for resilience (Walker et al. 2002)</a:t>
            </a:r>
            <a:endParaRPr lang="en-US" dirty="0"/>
          </a:p>
        </p:txBody>
      </p:sp>
    </p:spTree>
    <p:extLst>
      <p:ext uri="{BB962C8B-B14F-4D97-AF65-F5344CB8AC3E}">
        <p14:creationId xmlns:p14="http://schemas.microsoft.com/office/powerpoint/2010/main" val="1804765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Variables</a:t>
            </a:r>
            <a:endParaRPr lang="en-US" dirty="0"/>
          </a:p>
        </p:txBody>
      </p:sp>
      <p:sp>
        <p:nvSpPr>
          <p:cNvPr id="3" name="Text Placeholder 2"/>
          <p:cNvSpPr>
            <a:spLocks noGrp="1"/>
          </p:cNvSpPr>
          <p:nvPr>
            <p:ph type="body" idx="1"/>
          </p:nvPr>
        </p:nvSpPr>
        <p:spPr/>
        <p:txBody>
          <a:bodyPr/>
          <a:lstStyle/>
          <a:p>
            <a:r>
              <a:rPr lang="en-US" dirty="0" smtClean="0"/>
              <a:t>Overlapping Core Values	</a:t>
            </a:r>
            <a:endParaRPr lang="en-US" dirty="0"/>
          </a:p>
        </p:txBody>
      </p:sp>
      <p:sp>
        <p:nvSpPr>
          <p:cNvPr id="4" name="Text Placeholder 3"/>
          <p:cNvSpPr>
            <a:spLocks noGrp="1"/>
          </p:cNvSpPr>
          <p:nvPr>
            <p:ph type="body" sz="quarter" idx="3"/>
          </p:nvPr>
        </p:nvSpPr>
        <p:spPr/>
        <p:txBody>
          <a:bodyPr/>
          <a:lstStyle/>
          <a:p>
            <a:r>
              <a:rPr lang="en-US" dirty="0" smtClean="0"/>
              <a:t>Dimensions of Trust	</a:t>
            </a:r>
            <a:endParaRPr lang="en-US" dirty="0"/>
          </a:p>
        </p:txBody>
      </p:sp>
      <p:sp>
        <p:nvSpPr>
          <p:cNvPr id="5" name="Text Placeholder 4"/>
          <p:cNvSpPr>
            <a:spLocks noGrp="1"/>
          </p:cNvSpPr>
          <p:nvPr>
            <p:ph type="body" sz="quarter" idx="13"/>
          </p:nvPr>
        </p:nvSpPr>
        <p:spPr/>
        <p:txBody>
          <a:bodyPr/>
          <a:lstStyle/>
          <a:p>
            <a:r>
              <a:rPr lang="en-US" dirty="0" smtClean="0"/>
              <a:t>Stakeholder Attitudes</a:t>
            </a:r>
            <a:endParaRPr lang="en-US" dirty="0"/>
          </a:p>
        </p:txBody>
      </p:sp>
      <p:sp>
        <p:nvSpPr>
          <p:cNvPr id="6" name="Text Placeholder 5"/>
          <p:cNvSpPr>
            <a:spLocks noGrp="1"/>
          </p:cNvSpPr>
          <p:nvPr>
            <p:ph type="body" sz="half" idx="15"/>
          </p:nvPr>
        </p:nvSpPr>
        <p:spPr/>
        <p:txBody>
          <a:bodyPr/>
          <a:lstStyle/>
          <a:p>
            <a:pPr marL="342900" indent="-342900">
              <a:buFont typeface="+mj-lt"/>
              <a:buAutoNum type="arabicPeriod"/>
            </a:pPr>
            <a:r>
              <a:rPr lang="en-US" dirty="0" smtClean="0"/>
              <a:t>Environmental Values (continuum)</a:t>
            </a:r>
          </a:p>
          <a:p>
            <a:pPr marL="800100" lvl="1" indent="-342900">
              <a:buFont typeface="+mj-lt"/>
              <a:buAutoNum type="arabicPeriod"/>
            </a:pPr>
            <a:r>
              <a:rPr lang="en-US" dirty="0" smtClean="0"/>
              <a:t>Utilitarian</a:t>
            </a:r>
          </a:p>
          <a:p>
            <a:pPr marL="800100" lvl="1" indent="-342900">
              <a:buFont typeface="+mj-lt"/>
              <a:buAutoNum type="arabicPeriod"/>
            </a:pPr>
            <a:r>
              <a:rPr lang="en-US" dirty="0" smtClean="0"/>
              <a:t>Preservationist </a:t>
            </a:r>
          </a:p>
          <a:p>
            <a:pPr marL="342900" indent="-342900">
              <a:buFont typeface="+mj-lt"/>
              <a:buAutoNum type="arabicPeriod"/>
            </a:pPr>
            <a:r>
              <a:rPr lang="en-US" dirty="0" smtClean="0"/>
              <a:t>Place-Based Values</a:t>
            </a:r>
          </a:p>
          <a:p>
            <a:pPr marL="342900" indent="-342900">
              <a:buFont typeface="+mj-lt"/>
              <a:buAutoNum type="arabicPeriod"/>
            </a:pPr>
            <a:endParaRPr lang="en-US" dirty="0"/>
          </a:p>
          <a:p>
            <a:endParaRPr lang="en-US" dirty="0" smtClean="0"/>
          </a:p>
          <a:p>
            <a:r>
              <a:rPr lang="en-US" dirty="0" smtClean="0"/>
              <a:t>Initially quantified through a survey instrument. </a:t>
            </a:r>
          </a:p>
        </p:txBody>
      </p:sp>
      <p:sp>
        <p:nvSpPr>
          <p:cNvPr id="7" name="Text Placeholder 6"/>
          <p:cNvSpPr>
            <a:spLocks noGrp="1"/>
          </p:cNvSpPr>
          <p:nvPr>
            <p:ph type="body" sz="half" idx="16"/>
          </p:nvPr>
        </p:nvSpPr>
        <p:spPr/>
        <p:txBody>
          <a:bodyPr/>
          <a:lstStyle/>
          <a:p>
            <a:pPr marL="342900" indent="-342900">
              <a:buFont typeface="+mj-lt"/>
              <a:buAutoNum type="arabicPeriod"/>
            </a:pPr>
            <a:r>
              <a:rPr lang="en-US" dirty="0" smtClean="0"/>
              <a:t>Affinitive</a:t>
            </a:r>
          </a:p>
          <a:p>
            <a:pPr marL="342900" indent="-342900">
              <a:buFont typeface="+mj-lt"/>
              <a:buAutoNum type="arabicPeriod"/>
            </a:pPr>
            <a:r>
              <a:rPr lang="en-US" dirty="0" smtClean="0"/>
              <a:t>Rational</a:t>
            </a:r>
          </a:p>
          <a:p>
            <a:pPr marL="342900" indent="-342900">
              <a:buFont typeface="+mj-lt"/>
              <a:buAutoNum type="arabicPeriod"/>
            </a:pPr>
            <a:r>
              <a:rPr lang="en-US" dirty="0" smtClean="0"/>
              <a:t>Procedural</a:t>
            </a:r>
          </a:p>
          <a:p>
            <a:pPr marL="342900" indent="-342900">
              <a:buFont typeface="+mj-lt"/>
              <a:buAutoNum type="arabicPeriod"/>
            </a:pPr>
            <a:r>
              <a:rPr lang="en-US" dirty="0" smtClean="0"/>
              <a:t>Dispositional</a:t>
            </a:r>
          </a:p>
          <a:p>
            <a:pPr marL="342900" indent="-342900">
              <a:buFont typeface="+mj-lt"/>
              <a:buAutoNum type="arabicPeriod"/>
            </a:pPr>
            <a:endParaRPr lang="en-US" dirty="0"/>
          </a:p>
          <a:p>
            <a:endParaRPr lang="en-US" dirty="0" smtClean="0"/>
          </a:p>
          <a:p>
            <a:r>
              <a:rPr lang="en-US" dirty="0" smtClean="0"/>
              <a:t>Initially quantified through a survey instrument.</a:t>
            </a:r>
            <a:endParaRPr lang="en-US" dirty="0"/>
          </a:p>
        </p:txBody>
      </p:sp>
      <p:sp>
        <p:nvSpPr>
          <p:cNvPr id="8" name="Text Placeholder 7"/>
          <p:cNvSpPr>
            <a:spLocks noGrp="1"/>
          </p:cNvSpPr>
          <p:nvPr>
            <p:ph type="body" sz="half" idx="17"/>
          </p:nvPr>
        </p:nvSpPr>
        <p:spPr/>
        <p:txBody>
          <a:bodyPr/>
          <a:lstStyle/>
          <a:p>
            <a:pPr marL="342900" indent="-342900">
              <a:buFont typeface="+mj-lt"/>
              <a:buAutoNum type="arabicPeriod"/>
            </a:pPr>
            <a:r>
              <a:rPr lang="en-US" dirty="0" smtClean="0"/>
              <a:t>Regarding preferences of treatment alternatives.</a:t>
            </a:r>
          </a:p>
          <a:p>
            <a:pPr marL="342900" indent="-342900">
              <a:buFont typeface="+mj-lt"/>
              <a:buAutoNum type="arabicPeriod"/>
            </a:pPr>
            <a:r>
              <a:rPr lang="en-US" dirty="0" smtClean="0"/>
              <a:t>Regarding feelings of engagement in NRM process.</a:t>
            </a:r>
          </a:p>
          <a:p>
            <a:pPr marL="342900" indent="-342900">
              <a:buFont typeface="+mj-lt"/>
              <a:buAutoNum type="arabicPeriod"/>
            </a:pPr>
            <a:endParaRPr lang="en-US" dirty="0"/>
          </a:p>
          <a:p>
            <a:pPr marL="342900" indent="-342900">
              <a:buFont typeface="+mj-lt"/>
              <a:buAutoNum type="arabicPeriod"/>
            </a:pPr>
            <a:endParaRPr lang="en-US" dirty="0" smtClean="0"/>
          </a:p>
          <a:p>
            <a:r>
              <a:rPr lang="en-US" dirty="0" smtClean="0"/>
              <a:t>Initially quantified through a survey instrument.</a:t>
            </a:r>
          </a:p>
        </p:txBody>
      </p:sp>
    </p:spTree>
    <p:extLst>
      <p:ext uri="{BB962C8B-B14F-4D97-AF65-F5344CB8AC3E}">
        <p14:creationId xmlns:p14="http://schemas.microsoft.com/office/powerpoint/2010/main" val="2160323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Putting the pieces together</a:t>
            </a:r>
            <a:endParaRPr lang="en-US" dirty="0"/>
          </a:p>
        </p:txBody>
      </p:sp>
      <p:sp>
        <p:nvSpPr>
          <p:cNvPr id="10" name="Text Placeholder 9"/>
          <p:cNvSpPr>
            <a:spLocks noGrp="1"/>
          </p:cNvSpPr>
          <p:nvPr>
            <p:ph type="body" idx="1"/>
          </p:nvPr>
        </p:nvSpPr>
        <p:spPr/>
        <p:txBody>
          <a:bodyPr/>
          <a:lstStyle/>
          <a:p>
            <a:r>
              <a:rPr lang="en-US" dirty="0" smtClean="0"/>
              <a:t>Overlapping Core Values</a:t>
            </a:r>
            <a:endParaRPr lang="en-US" dirty="0"/>
          </a:p>
        </p:txBody>
      </p:sp>
      <p:sp>
        <p:nvSpPr>
          <p:cNvPr id="13" name="Text Placeholder 12"/>
          <p:cNvSpPr>
            <a:spLocks noGrp="1"/>
          </p:cNvSpPr>
          <p:nvPr>
            <p:ph type="body" sz="half" idx="15"/>
          </p:nvPr>
        </p:nvSpPr>
        <p:spPr/>
        <p:txBody>
          <a:bodyPr>
            <a:normAutofit/>
          </a:bodyPr>
          <a:lstStyle/>
          <a:p>
            <a:pPr marL="342900" indent="-342900">
              <a:buFont typeface="+mj-lt"/>
              <a:buAutoNum type="arabicPeriod"/>
            </a:pPr>
            <a:r>
              <a:rPr lang="en-US" dirty="0" smtClean="0"/>
              <a:t>Values form foundation of beliefs, which influence our attitudes, behavioral intentions, and ultimately our behavior (</a:t>
            </a:r>
            <a:r>
              <a:rPr lang="en-US" dirty="0" err="1" smtClean="0"/>
              <a:t>Vaske</a:t>
            </a:r>
            <a:r>
              <a:rPr lang="en-US" dirty="0" smtClean="0"/>
              <a:t> and Donnelly 1999).</a:t>
            </a:r>
          </a:p>
          <a:p>
            <a:pPr marL="342900" indent="-342900">
              <a:buFont typeface="+mj-lt"/>
              <a:buAutoNum type="arabicPeriod"/>
            </a:pPr>
            <a:r>
              <a:rPr lang="en-US" dirty="0" smtClean="0"/>
              <a:t>Trust highly dependent on shared core values  (Stern and Coleman 2014;Winter et al. 2004). </a:t>
            </a:r>
          </a:p>
          <a:p>
            <a:pPr marL="342900" indent="-342900">
              <a:buFont typeface="+mj-lt"/>
              <a:buAutoNum type="arabicPeriod"/>
            </a:pPr>
            <a:r>
              <a:rPr lang="en-US" dirty="0" smtClean="0"/>
              <a:t>Influence stakeholder preferences (</a:t>
            </a:r>
            <a:r>
              <a:rPr lang="en-US" dirty="0" err="1" smtClean="0"/>
              <a:t>Vaske</a:t>
            </a:r>
            <a:r>
              <a:rPr lang="en-US" dirty="0" smtClean="0"/>
              <a:t> and Donnelly 1999;Steel et al 1994;Winter et al. 2004).</a:t>
            </a:r>
          </a:p>
        </p:txBody>
      </p:sp>
      <p:sp>
        <p:nvSpPr>
          <p:cNvPr id="11" name="Text Placeholder 10"/>
          <p:cNvSpPr>
            <a:spLocks noGrp="1"/>
          </p:cNvSpPr>
          <p:nvPr>
            <p:ph type="body" sz="quarter" idx="3"/>
          </p:nvPr>
        </p:nvSpPr>
        <p:spPr/>
        <p:txBody>
          <a:bodyPr/>
          <a:lstStyle/>
          <a:p>
            <a:r>
              <a:rPr lang="en-US" dirty="0" smtClean="0"/>
              <a:t>Dimensions of Trust	</a:t>
            </a:r>
            <a:endParaRPr lang="en-US" dirty="0"/>
          </a:p>
        </p:txBody>
      </p:sp>
      <p:sp>
        <p:nvSpPr>
          <p:cNvPr id="14" name="Text Placeholder 13"/>
          <p:cNvSpPr>
            <a:spLocks noGrp="1"/>
          </p:cNvSpPr>
          <p:nvPr>
            <p:ph type="body" sz="half" idx="16"/>
          </p:nvPr>
        </p:nvSpPr>
        <p:spPr/>
        <p:txBody>
          <a:bodyPr>
            <a:normAutofit fontScale="92500"/>
          </a:bodyPr>
          <a:lstStyle/>
          <a:p>
            <a:pPr marL="342900" indent="-342900">
              <a:buFont typeface="+mj-lt"/>
              <a:buAutoNum type="arabicPeriod"/>
            </a:pPr>
            <a:r>
              <a:rPr lang="en-US" dirty="0" smtClean="0"/>
              <a:t>Reduces cognitive burdens of actors and institutions (Pretty and Ward 2001).</a:t>
            </a:r>
          </a:p>
          <a:p>
            <a:pPr marL="342900" indent="-342900">
              <a:buFont typeface="+mj-lt"/>
              <a:buAutoNum type="arabicPeriod"/>
            </a:pPr>
            <a:r>
              <a:rPr lang="en-US" dirty="0" smtClean="0"/>
              <a:t>Is ephemeral (Pretty and Ward 2001).</a:t>
            </a:r>
          </a:p>
          <a:p>
            <a:pPr marL="342900" indent="-342900">
              <a:buFont typeface="+mj-lt"/>
              <a:buAutoNum type="arabicPeriod"/>
            </a:pPr>
            <a:r>
              <a:rPr lang="en-US" dirty="0" smtClean="0"/>
              <a:t>Multidimensional (Stern and Coleman 2014).</a:t>
            </a:r>
          </a:p>
          <a:p>
            <a:pPr marL="342900" indent="-342900">
              <a:buFont typeface="+mj-lt"/>
              <a:buAutoNum type="arabicPeriod"/>
            </a:pPr>
            <a:r>
              <a:rPr lang="en-US" dirty="0" smtClean="0"/>
              <a:t>Built through incorporating values and knowledge into management (Davenport et al. 2007)</a:t>
            </a:r>
          </a:p>
          <a:p>
            <a:pPr marL="342900" indent="-342900">
              <a:buFont typeface="+mj-lt"/>
              <a:buAutoNum type="arabicPeriod"/>
            </a:pPr>
            <a:r>
              <a:rPr lang="en-US" dirty="0" smtClean="0"/>
              <a:t>Conflicting core values shown to be problematic in building trust (Stern and Coleman 2014;Davenport et al. 2007)</a:t>
            </a:r>
            <a:endParaRPr lang="en-US" dirty="0"/>
          </a:p>
        </p:txBody>
      </p:sp>
      <p:sp>
        <p:nvSpPr>
          <p:cNvPr id="12" name="Text Placeholder 11"/>
          <p:cNvSpPr>
            <a:spLocks noGrp="1"/>
          </p:cNvSpPr>
          <p:nvPr>
            <p:ph type="body" sz="quarter" idx="13"/>
          </p:nvPr>
        </p:nvSpPr>
        <p:spPr/>
        <p:txBody>
          <a:bodyPr/>
          <a:lstStyle/>
          <a:p>
            <a:r>
              <a:rPr lang="en-US" dirty="0" smtClean="0"/>
              <a:t>Stakeholder Attitudes</a:t>
            </a:r>
            <a:endParaRPr lang="en-US" dirty="0"/>
          </a:p>
        </p:txBody>
      </p:sp>
      <p:sp>
        <p:nvSpPr>
          <p:cNvPr id="15" name="Text Placeholder 14"/>
          <p:cNvSpPr>
            <a:spLocks noGrp="1"/>
          </p:cNvSpPr>
          <p:nvPr>
            <p:ph type="body" sz="half" idx="17"/>
          </p:nvPr>
        </p:nvSpPr>
        <p:spPr/>
        <p:txBody>
          <a:bodyPr>
            <a:normAutofit lnSpcReduction="10000"/>
          </a:bodyPr>
          <a:lstStyle/>
          <a:p>
            <a:pPr marL="342900" indent="-342900">
              <a:buFont typeface="+mj-lt"/>
              <a:buAutoNum type="arabicPeriod"/>
            </a:pPr>
            <a:r>
              <a:rPr lang="en-US" dirty="0" smtClean="0"/>
              <a:t>Engagement</a:t>
            </a:r>
          </a:p>
          <a:p>
            <a:pPr marL="800100" lvl="1" indent="-342900">
              <a:buFont typeface="+mj-lt"/>
              <a:buAutoNum type="arabicPeriod"/>
            </a:pPr>
            <a:r>
              <a:rPr lang="en-US" dirty="0" smtClean="0"/>
              <a:t>Provides a way tor stakeholders to voice opinions (</a:t>
            </a:r>
            <a:r>
              <a:rPr lang="en-US" dirty="0" err="1" smtClean="0"/>
              <a:t>Lukensmeyer</a:t>
            </a:r>
            <a:r>
              <a:rPr lang="en-US" dirty="0" smtClean="0"/>
              <a:t> et al. 2011)..</a:t>
            </a:r>
          </a:p>
          <a:p>
            <a:pPr marL="800100" lvl="1" indent="-342900">
              <a:buFont typeface="+mj-lt"/>
              <a:buAutoNum type="arabicPeriod"/>
            </a:pPr>
            <a:r>
              <a:rPr lang="en-US" dirty="0" smtClean="0"/>
              <a:t>Allows collaboration (Smith et al. 1999).</a:t>
            </a:r>
          </a:p>
          <a:p>
            <a:pPr marL="800100" lvl="1" indent="-342900">
              <a:buFont typeface="+mj-lt"/>
              <a:buAutoNum type="arabicPeriod"/>
            </a:pPr>
            <a:r>
              <a:rPr lang="en-US" dirty="0" smtClean="0"/>
              <a:t>Important that </a:t>
            </a:r>
            <a:r>
              <a:rPr lang="en-US" dirty="0" smtClean="0"/>
              <a:t>stakeholders </a:t>
            </a:r>
            <a:r>
              <a:rPr lang="en-US" dirty="0" smtClean="0"/>
              <a:t>feel they’re being heard (Smith et al. 2001).</a:t>
            </a:r>
          </a:p>
          <a:p>
            <a:pPr marL="342900" indent="-342900">
              <a:buFont typeface="+mj-lt"/>
              <a:buAutoNum type="arabicPeriod"/>
            </a:pPr>
            <a:r>
              <a:rPr lang="en-US" dirty="0" smtClean="0"/>
              <a:t>Preferences are directly related to ecological outcomes and ultimately to ecosystem sustainability and resilience.</a:t>
            </a:r>
          </a:p>
          <a:p>
            <a:pPr marL="800100" lvl="1" indent="-342900">
              <a:buFont typeface="+mj-lt"/>
              <a:buAutoNum type="arabicPeriod"/>
            </a:pPr>
            <a:endParaRPr lang="en-US" dirty="0" smtClean="0"/>
          </a:p>
        </p:txBody>
      </p:sp>
    </p:spTree>
    <p:extLst>
      <p:ext uri="{BB962C8B-B14F-4D97-AF65-F5344CB8AC3E}">
        <p14:creationId xmlns:p14="http://schemas.microsoft.com/office/powerpoint/2010/main" val="1367263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9" name="Group 58"/>
          <p:cNvGrpSpPr/>
          <p:nvPr/>
        </p:nvGrpSpPr>
        <p:grpSpPr>
          <a:xfrm>
            <a:off x="1583236" y="821276"/>
            <a:ext cx="9711111" cy="5348412"/>
            <a:chOff x="1583236" y="821276"/>
            <a:chExt cx="9711111" cy="5348412"/>
          </a:xfrm>
        </p:grpSpPr>
        <p:cxnSp>
          <p:nvCxnSpPr>
            <p:cNvPr id="31" name="Straight Arrow Connector 30"/>
            <p:cNvCxnSpPr/>
            <p:nvPr/>
          </p:nvCxnSpPr>
          <p:spPr>
            <a:xfrm flipV="1">
              <a:off x="3084844" y="1095270"/>
              <a:ext cx="2301072" cy="4682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flipV="1">
              <a:off x="3135086" y="3778180"/>
              <a:ext cx="8159261" cy="239150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084844" y="4622242"/>
              <a:ext cx="2301072" cy="1155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084844" y="3429000"/>
              <a:ext cx="2301072" cy="2348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014505" y="2069960"/>
              <a:ext cx="2371411" cy="3788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934119" y="3778180"/>
              <a:ext cx="150725" cy="1999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ight Arrow 45"/>
            <p:cNvSpPr/>
            <p:nvPr/>
          </p:nvSpPr>
          <p:spPr>
            <a:xfrm>
              <a:off x="3466682" y="3194220"/>
              <a:ext cx="191923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 name="Right Arrow 46"/>
            <p:cNvSpPr/>
            <p:nvPr/>
          </p:nvSpPr>
          <p:spPr>
            <a:xfrm rot="2800877">
              <a:off x="923398" y="2107057"/>
              <a:ext cx="1681415"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 name="Right Arrow 47"/>
            <p:cNvSpPr/>
            <p:nvPr/>
          </p:nvSpPr>
          <p:spPr>
            <a:xfrm rot="7523321">
              <a:off x="2325378" y="2395920"/>
              <a:ext cx="1117282"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 name="Right Arrow 48"/>
            <p:cNvSpPr/>
            <p:nvPr/>
          </p:nvSpPr>
          <p:spPr>
            <a:xfrm rot="1623337">
              <a:off x="4275224" y="1804767"/>
              <a:ext cx="1197639"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 name="Right Arrow 49"/>
            <p:cNvSpPr/>
            <p:nvPr/>
          </p:nvSpPr>
          <p:spPr>
            <a:xfrm rot="19577348">
              <a:off x="4245313" y="941918"/>
              <a:ext cx="1195714"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1" name="Right Arrow 50"/>
            <p:cNvSpPr/>
            <p:nvPr/>
          </p:nvSpPr>
          <p:spPr>
            <a:xfrm rot="2213405">
              <a:off x="2043820" y="1089713"/>
              <a:ext cx="845711"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2" name="Right Arrow 51"/>
            <p:cNvSpPr/>
            <p:nvPr/>
          </p:nvSpPr>
          <p:spPr>
            <a:xfrm rot="19253219">
              <a:off x="6663487" y="4247714"/>
              <a:ext cx="1691092"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3" name="Right Arrow 52"/>
            <p:cNvSpPr/>
            <p:nvPr/>
          </p:nvSpPr>
          <p:spPr>
            <a:xfrm>
              <a:off x="6780913" y="3254194"/>
              <a:ext cx="1147235"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Right Arrow 53"/>
            <p:cNvSpPr/>
            <p:nvPr/>
          </p:nvSpPr>
          <p:spPr>
            <a:xfrm rot="3016896">
              <a:off x="6630844" y="2308797"/>
              <a:ext cx="1586328"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5" name="Right Arrow 54"/>
            <p:cNvSpPr/>
            <p:nvPr/>
          </p:nvSpPr>
          <p:spPr>
            <a:xfrm rot="3447022">
              <a:off x="6332676" y="1835747"/>
              <a:ext cx="2390682"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6" name="Right Arrow 55"/>
            <p:cNvSpPr/>
            <p:nvPr/>
          </p:nvSpPr>
          <p:spPr>
            <a:xfrm rot="2248049">
              <a:off x="9321714" y="2246037"/>
              <a:ext cx="1714530"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7" name="Right Arrow 56"/>
            <p:cNvSpPr/>
            <p:nvPr/>
          </p:nvSpPr>
          <p:spPr>
            <a:xfrm rot="16200000">
              <a:off x="8379488" y="2558143"/>
              <a:ext cx="534237"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8" name="Right Arrow 57"/>
            <p:cNvSpPr/>
            <p:nvPr/>
          </p:nvSpPr>
          <p:spPr>
            <a:xfrm>
              <a:off x="9361714" y="3255666"/>
              <a:ext cx="817266"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8928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loops</a:t>
            </a:r>
            <a:endParaRPr lang="en-US" dirty="0"/>
          </a:p>
        </p:txBody>
      </p:sp>
      <p:sp>
        <p:nvSpPr>
          <p:cNvPr id="3" name="Content Placeholder 2"/>
          <p:cNvSpPr>
            <a:spLocks noGrp="1"/>
          </p:cNvSpPr>
          <p:nvPr>
            <p:ph idx="1"/>
          </p:nvPr>
        </p:nvSpPr>
        <p:spPr/>
        <p:txBody>
          <a:bodyPr/>
          <a:lstStyle/>
          <a:p>
            <a:r>
              <a:rPr lang="en-US" dirty="0" smtClean="0"/>
              <a:t>Proper communication of management values to stakeholders increases the level of perceived overlap in core values. This increases stakeholders’ feelings of engagement. An increase in the perception of overlapping core-values increases trust, positive attitudes toward treatment alternatives, and likely funding for continued operations. </a:t>
            </a:r>
            <a:endParaRPr lang="en-US" dirty="0"/>
          </a:p>
        </p:txBody>
      </p:sp>
      <p:sp>
        <p:nvSpPr>
          <p:cNvPr id="4" name="Text Placeholder 3"/>
          <p:cNvSpPr>
            <a:spLocks noGrp="1"/>
          </p:cNvSpPr>
          <p:nvPr>
            <p:ph type="body" sz="half" idx="2"/>
          </p:nvPr>
        </p:nvSpPr>
        <p:spPr/>
        <p:txBody>
          <a:bodyPr/>
          <a:lstStyle/>
          <a:p>
            <a:r>
              <a:rPr lang="en-US" dirty="0" smtClean="0"/>
              <a:t>Overlapping Core Values</a:t>
            </a:r>
          </a:p>
          <a:p>
            <a:r>
              <a:rPr lang="en-US" dirty="0" smtClean="0"/>
              <a:t>Communication</a:t>
            </a:r>
          </a:p>
          <a:p>
            <a:r>
              <a:rPr lang="en-US" dirty="0" smtClean="0"/>
              <a:t>Stakeholder Engagement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3955" y="4119824"/>
            <a:ext cx="3416361" cy="2562271"/>
          </a:xfrm>
          <a:prstGeom prst="rect">
            <a:avLst/>
          </a:prstGeom>
        </p:spPr>
      </p:pic>
    </p:spTree>
    <p:extLst>
      <p:ext uri="{BB962C8B-B14F-4D97-AF65-F5344CB8AC3E}">
        <p14:creationId xmlns:p14="http://schemas.microsoft.com/office/powerpoint/2010/main" val="2415287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9" name="Group 58"/>
          <p:cNvGrpSpPr/>
          <p:nvPr/>
        </p:nvGrpSpPr>
        <p:grpSpPr>
          <a:xfrm>
            <a:off x="1583236" y="821276"/>
            <a:ext cx="9711111" cy="5348412"/>
            <a:chOff x="1583236" y="821276"/>
            <a:chExt cx="9711111" cy="5348412"/>
          </a:xfrm>
        </p:grpSpPr>
        <p:cxnSp>
          <p:nvCxnSpPr>
            <p:cNvPr id="31" name="Straight Arrow Connector 30"/>
            <p:cNvCxnSpPr/>
            <p:nvPr/>
          </p:nvCxnSpPr>
          <p:spPr>
            <a:xfrm flipV="1">
              <a:off x="3084844" y="1095270"/>
              <a:ext cx="2301072" cy="4682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flipV="1">
              <a:off x="3135086" y="3778180"/>
              <a:ext cx="8159261" cy="239150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084844" y="4622242"/>
              <a:ext cx="2301072" cy="1155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084844" y="3429000"/>
              <a:ext cx="2301072" cy="2348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014505" y="2069960"/>
              <a:ext cx="2371411" cy="3788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934119" y="3778180"/>
              <a:ext cx="150725" cy="1999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ight Arrow 45"/>
            <p:cNvSpPr/>
            <p:nvPr/>
          </p:nvSpPr>
          <p:spPr>
            <a:xfrm>
              <a:off x="3466682" y="3194220"/>
              <a:ext cx="191923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 name="Right Arrow 46"/>
            <p:cNvSpPr/>
            <p:nvPr/>
          </p:nvSpPr>
          <p:spPr>
            <a:xfrm rot="2800877">
              <a:off x="923398" y="2107057"/>
              <a:ext cx="1681415"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 name="Right Arrow 47"/>
            <p:cNvSpPr/>
            <p:nvPr/>
          </p:nvSpPr>
          <p:spPr>
            <a:xfrm rot="7523321">
              <a:off x="2325378" y="2395920"/>
              <a:ext cx="1117282"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 name="Right Arrow 48"/>
            <p:cNvSpPr/>
            <p:nvPr/>
          </p:nvSpPr>
          <p:spPr>
            <a:xfrm rot="1623337">
              <a:off x="4275224" y="1804767"/>
              <a:ext cx="1197639"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 name="Right Arrow 49"/>
            <p:cNvSpPr/>
            <p:nvPr/>
          </p:nvSpPr>
          <p:spPr>
            <a:xfrm rot="19577348">
              <a:off x="4245313" y="941918"/>
              <a:ext cx="1195714"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1" name="Right Arrow 50"/>
            <p:cNvSpPr/>
            <p:nvPr/>
          </p:nvSpPr>
          <p:spPr>
            <a:xfrm rot="2213405">
              <a:off x="2043820" y="1089713"/>
              <a:ext cx="845711"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2" name="Right Arrow 51"/>
            <p:cNvSpPr/>
            <p:nvPr/>
          </p:nvSpPr>
          <p:spPr>
            <a:xfrm rot="19253219">
              <a:off x="6663487" y="4247714"/>
              <a:ext cx="1691092"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3" name="Right Arrow 52"/>
            <p:cNvSpPr/>
            <p:nvPr/>
          </p:nvSpPr>
          <p:spPr>
            <a:xfrm>
              <a:off x="6780913" y="3254194"/>
              <a:ext cx="1147235"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Right Arrow 53"/>
            <p:cNvSpPr/>
            <p:nvPr/>
          </p:nvSpPr>
          <p:spPr>
            <a:xfrm rot="3016896">
              <a:off x="6630844" y="2308797"/>
              <a:ext cx="1586328"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5" name="Right Arrow 54"/>
            <p:cNvSpPr/>
            <p:nvPr/>
          </p:nvSpPr>
          <p:spPr>
            <a:xfrm rot="3447022">
              <a:off x="6332676" y="1835747"/>
              <a:ext cx="2390682"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6" name="Right Arrow 55"/>
            <p:cNvSpPr/>
            <p:nvPr/>
          </p:nvSpPr>
          <p:spPr>
            <a:xfrm rot="2248049">
              <a:off x="9321714" y="2246037"/>
              <a:ext cx="1714530"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7" name="Right Arrow 56"/>
            <p:cNvSpPr/>
            <p:nvPr/>
          </p:nvSpPr>
          <p:spPr>
            <a:xfrm rot="16200000">
              <a:off x="8379488" y="2558143"/>
              <a:ext cx="534237"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8" name="Right Arrow 57"/>
            <p:cNvSpPr/>
            <p:nvPr/>
          </p:nvSpPr>
          <p:spPr>
            <a:xfrm>
              <a:off x="9361714" y="3255666"/>
              <a:ext cx="817266" cy="3617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5370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loops</a:t>
            </a:r>
            <a:endParaRPr lang="en-US" dirty="0"/>
          </a:p>
        </p:txBody>
      </p:sp>
      <p:sp>
        <p:nvSpPr>
          <p:cNvPr id="3" name="Content Placeholder 2"/>
          <p:cNvSpPr>
            <a:spLocks noGrp="1"/>
          </p:cNvSpPr>
          <p:nvPr>
            <p:ph idx="1"/>
          </p:nvPr>
        </p:nvSpPr>
        <p:spPr/>
        <p:txBody>
          <a:bodyPr/>
          <a:lstStyle/>
          <a:p>
            <a:r>
              <a:rPr lang="en-US" dirty="0" smtClean="0"/>
              <a:t>Positive attitudes toward treatment alternatives increases the chance they will get funded. Funding allows for adaptive governance adjustments whose perceived alignment with core values increases the opportunity for future funding due to increased trust and further increase positive attitudes towards treatments. </a:t>
            </a:r>
            <a:endParaRPr lang="en-US" dirty="0"/>
          </a:p>
        </p:txBody>
      </p:sp>
      <p:sp>
        <p:nvSpPr>
          <p:cNvPr id="4" name="Text Placeholder 3"/>
          <p:cNvSpPr>
            <a:spLocks noGrp="1"/>
          </p:cNvSpPr>
          <p:nvPr>
            <p:ph type="body" sz="half" idx="2"/>
          </p:nvPr>
        </p:nvSpPr>
        <p:spPr/>
        <p:txBody>
          <a:bodyPr/>
          <a:lstStyle/>
          <a:p>
            <a:r>
              <a:rPr lang="en-US" dirty="0" smtClean="0"/>
              <a:t>Stakeholder preferences</a:t>
            </a:r>
          </a:p>
          <a:p>
            <a:r>
              <a:rPr lang="en-US" dirty="0" smtClean="0"/>
              <a:t>Funding</a:t>
            </a:r>
          </a:p>
          <a:p>
            <a:r>
              <a:rPr lang="en-US" dirty="0" smtClean="0"/>
              <a:t>Adjust</a:t>
            </a:r>
          </a:p>
          <a:p>
            <a:endParaRPr lang="en-US" dirty="0"/>
          </a:p>
        </p:txBody>
      </p:sp>
    </p:spTree>
    <p:extLst>
      <p:ext uri="{BB962C8B-B14F-4D97-AF65-F5344CB8AC3E}">
        <p14:creationId xmlns:p14="http://schemas.microsoft.com/office/powerpoint/2010/main" val="1019136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8995" y="381641"/>
            <a:ext cx="8494012"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sz="1452" b="1" dirty="0">
                <a:latin typeface="Arial" panose="020B0604020202020204" pitchFamily="34" charset="0"/>
              </a:rPr>
              <a:t>Current status of the control variables for seven of the planetary boundaries</a:t>
            </a:r>
            <a:r>
              <a:rPr lang="en-GB" sz="1452" b="1" dirty="0" smtClean="0">
                <a:latin typeface="Arial" panose="020B0604020202020204" pitchFamily="34" charset="0"/>
              </a:rPr>
              <a:t>.</a:t>
            </a:r>
            <a:endParaRPr lang="en-GB" sz="1452" b="1" dirty="0">
              <a:latin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252" y="5943505"/>
            <a:ext cx="1227009"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979304"/>
            <a:ext cx="68608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667000" y="597230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sz="1089" b="1">
                <a:latin typeface="Arial" panose="020B0604020202020204" pitchFamily="34" charset="0"/>
              </a:rPr>
              <a:t>Will Steffen et al. Science 2015;347:1259855</a:t>
            </a:r>
          </a:p>
        </p:txBody>
      </p:sp>
      <p:sp>
        <p:nvSpPr>
          <p:cNvPr id="3077" name="Text Box 5"/>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sz="907">
                <a:latin typeface="Arial" panose="020B0604020202020204" pitchFamily="34" charset="0"/>
              </a:rPr>
              <a:t>Published by AAAS</a:t>
            </a:r>
          </a:p>
        </p:txBody>
      </p:sp>
    </p:spTree>
    <p:extLst>
      <p:ext uri="{BB962C8B-B14F-4D97-AF65-F5344CB8AC3E}">
        <p14:creationId xmlns:p14="http://schemas.microsoft.com/office/powerpoint/2010/main" val="386506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Output</a:t>
            </a:r>
            <a:endParaRPr lang="en-US" dirty="0"/>
          </a:p>
        </p:txBody>
      </p:sp>
      <p:sp>
        <p:nvSpPr>
          <p:cNvPr id="9" name="Content Placeholder 8"/>
          <p:cNvSpPr>
            <a:spLocks noGrp="1"/>
          </p:cNvSpPr>
          <p:nvPr>
            <p:ph idx="1"/>
          </p:nvPr>
        </p:nvSpPr>
        <p:spPr/>
        <p:txBody>
          <a:bodyPr/>
          <a:lstStyle/>
          <a:p>
            <a:r>
              <a:rPr lang="en-US" dirty="0" smtClean="0"/>
              <a:t>Why does funding matter?</a:t>
            </a:r>
          </a:p>
          <a:p>
            <a:pPr lvl="1"/>
            <a:r>
              <a:rPr lang="en-US" dirty="0" smtClean="0"/>
              <a:t>Allows managers to proceed with and attempt to deliver project outcomes determined at start of the process.</a:t>
            </a:r>
          </a:p>
          <a:p>
            <a:pPr lvl="1"/>
            <a:r>
              <a:rPr lang="en-US" dirty="0" smtClean="0"/>
              <a:t>Allows continued adjustment towards adaptive governance cycle.</a:t>
            </a:r>
          </a:p>
        </p:txBody>
      </p:sp>
      <p:sp>
        <p:nvSpPr>
          <p:cNvPr id="3" name="Text Placeholder 2"/>
          <p:cNvSpPr>
            <a:spLocks noGrp="1"/>
          </p:cNvSpPr>
          <p:nvPr>
            <p:ph type="body" sz="half" idx="2"/>
          </p:nvPr>
        </p:nvSpPr>
        <p:spPr/>
        <p:txBody>
          <a:bodyPr/>
          <a:lstStyle/>
          <a:p>
            <a:r>
              <a:rPr lang="en-US" dirty="0" smtClean="0"/>
              <a:t>Funding</a:t>
            </a:r>
          </a:p>
          <a:p>
            <a:endParaRPr lang="en-US" dirty="0"/>
          </a:p>
          <a:p>
            <a:r>
              <a:rPr lang="en-US" dirty="0" smtClean="0"/>
              <a:t>Likelihood of continued project funding as a percent. </a:t>
            </a:r>
            <a:endParaRPr lang="en-US" dirty="0"/>
          </a:p>
        </p:txBody>
      </p:sp>
    </p:spTree>
    <p:extLst>
      <p:ext uri="{BB962C8B-B14F-4D97-AF65-F5344CB8AC3E}">
        <p14:creationId xmlns:p14="http://schemas.microsoft.com/office/powerpoint/2010/main" val="3231061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Text Placeholder 5"/>
          <p:cNvSpPr>
            <a:spLocks noGrp="1"/>
          </p:cNvSpPr>
          <p:nvPr>
            <p:ph type="body" idx="1"/>
          </p:nvPr>
        </p:nvSpPr>
        <p:spPr/>
        <p:txBody>
          <a:bodyPr/>
          <a:lstStyle/>
          <a:p>
            <a:r>
              <a:rPr lang="en-US" dirty="0" smtClean="0"/>
              <a:t>Information Gained</a:t>
            </a:r>
            <a:endParaRPr lang="en-US" dirty="0"/>
          </a:p>
        </p:txBody>
      </p:sp>
      <p:sp>
        <p:nvSpPr>
          <p:cNvPr id="9" name="Text Placeholder 8"/>
          <p:cNvSpPr>
            <a:spLocks noGrp="1"/>
          </p:cNvSpPr>
          <p:nvPr>
            <p:ph type="body" sz="half" idx="15"/>
          </p:nvPr>
        </p:nvSpPr>
        <p:spPr/>
        <p:txBody>
          <a:bodyPr/>
          <a:lstStyle/>
          <a:p>
            <a:pPr marL="285750" indent="-285750">
              <a:buFont typeface="Arial" panose="020B0604020202020204" pitchFamily="34" charset="0"/>
              <a:buChar char="•"/>
            </a:pPr>
            <a:r>
              <a:rPr lang="en-US" dirty="0" smtClean="0"/>
              <a:t>Ways to adjust adaptive governance. </a:t>
            </a:r>
          </a:p>
          <a:p>
            <a:pPr marL="285750" indent="-285750">
              <a:buFont typeface="Arial" panose="020B0604020202020204" pitchFamily="34" charset="0"/>
              <a:buChar char="•"/>
            </a:pPr>
            <a:r>
              <a:rPr lang="en-US" dirty="0" smtClean="0"/>
              <a:t>Current system levels of trust/perceived overlapping core values.</a:t>
            </a:r>
          </a:p>
          <a:p>
            <a:pPr marL="285750" indent="-285750">
              <a:buFont typeface="Arial" panose="020B0604020202020204" pitchFamily="34" charset="0"/>
              <a:buChar char="•"/>
            </a:pPr>
            <a:r>
              <a:rPr lang="en-US" dirty="0" smtClean="0"/>
              <a:t>Greater clarity regarding perceived engagement and treatment </a:t>
            </a:r>
            <a:r>
              <a:rPr lang="en-US" smtClean="0"/>
              <a:t>alternative preferences.</a:t>
            </a:r>
          </a:p>
          <a:p>
            <a:pPr marL="285750" indent="-285750">
              <a:buFont typeface="Arial" panose="020B0604020202020204" pitchFamily="34" charset="0"/>
              <a:buChar char="•"/>
            </a:pPr>
            <a:endParaRPr lang="en-US" dirty="0"/>
          </a:p>
        </p:txBody>
      </p:sp>
      <p:sp>
        <p:nvSpPr>
          <p:cNvPr id="7" name="Text Placeholder 6"/>
          <p:cNvSpPr>
            <a:spLocks noGrp="1"/>
          </p:cNvSpPr>
          <p:nvPr>
            <p:ph type="body" sz="quarter" idx="3"/>
          </p:nvPr>
        </p:nvSpPr>
        <p:spPr/>
        <p:txBody>
          <a:bodyPr/>
          <a:lstStyle/>
          <a:p>
            <a:r>
              <a:rPr lang="en-US" dirty="0" smtClean="0"/>
              <a:t>Social Learning</a:t>
            </a:r>
            <a:endParaRPr lang="en-US" dirty="0"/>
          </a:p>
        </p:txBody>
      </p:sp>
      <p:sp>
        <p:nvSpPr>
          <p:cNvPr id="10" name="Text Placeholder 9"/>
          <p:cNvSpPr>
            <a:spLocks noGrp="1"/>
          </p:cNvSpPr>
          <p:nvPr>
            <p:ph type="body" sz="half" idx="16"/>
          </p:nvPr>
        </p:nvSpPr>
        <p:spPr/>
        <p:txBody>
          <a:bodyPr/>
          <a:lstStyle/>
          <a:p>
            <a:pPr marL="285750" indent="-285750">
              <a:buFont typeface="Arial" panose="020B0604020202020204" pitchFamily="34" charset="0"/>
              <a:buChar char="•"/>
            </a:pPr>
            <a:r>
              <a:rPr lang="en-US" dirty="0" smtClean="0"/>
              <a:t>Help to reassess approaches to stakeholder involvement</a:t>
            </a:r>
          </a:p>
          <a:p>
            <a:pPr marL="285750" indent="-285750">
              <a:buFont typeface="Arial" panose="020B0604020202020204" pitchFamily="34" charset="0"/>
              <a:buChar char="•"/>
            </a:pPr>
            <a:r>
              <a:rPr lang="en-US" dirty="0" smtClean="0"/>
              <a:t>Reveal new paths for communication</a:t>
            </a:r>
          </a:p>
          <a:p>
            <a:pPr marL="285750" indent="-285750">
              <a:buFont typeface="Arial" panose="020B0604020202020204" pitchFamily="34" charset="0"/>
              <a:buChar char="•"/>
            </a:pPr>
            <a:r>
              <a:rPr lang="en-US" dirty="0" smtClean="0"/>
              <a:t>Understanding related to how values interact with trust</a:t>
            </a:r>
          </a:p>
          <a:p>
            <a:pPr marL="285750" indent="-285750">
              <a:buFont typeface="Arial" panose="020B0604020202020204" pitchFamily="34" charset="0"/>
              <a:buChar char="•"/>
            </a:pPr>
            <a:r>
              <a:rPr lang="en-US" dirty="0" smtClean="0"/>
              <a:t>Give managers a means to align communication with values.</a:t>
            </a:r>
            <a:endParaRPr lang="en-US" dirty="0"/>
          </a:p>
        </p:txBody>
      </p:sp>
      <p:sp>
        <p:nvSpPr>
          <p:cNvPr id="8" name="Text Placeholder 7"/>
          <p:cNvSpPr>
            <a:spLocks noGrp="1"/>
          </p:cNvSpPr>
          <p:nvPr>
            <p:ph type="body" sz="quarter" idx="13"/>
          </p:nvPr>
        </p:nvSpPr>
        <p:spPr/>
        <p:txBody>
          <a:bodyPr/>
          <a:lstStyle/>
          <a:p>
            <a:r>
              <a:rPr lang="en-US" dirty="0" smtClean="0"/>
              <a:t>Achieve Adaptive Governance Outcomes more </a:t>
            </a:r>
            <a:r>
              <a:rPr lang="en-US" dirty="0" err="1" smtClean="0"/>
              <a:t>Effeciently</a:t>
            </a:r>
            <a:endParaRPr lang="en-US" dirty="0"/>
          </a:p>
        </p:txBody>
      </p:sp>
      <p:sp>
        <p:nvSpPr>
          <p:cNvPr id="11" name="Text Placeholder 10"/>
          <p:cNvSpPr>
            <a:spLocks noGrp="1"/>
          </p:cNvSpPr>
          <p:nvPr>
            <p:ph type="body" sz="half" idx="17"/>
          </p:nvPr>
        </p:nvSpPr>
        <p:spPr/>
        <p:txBody>
          <a:bodyPr>
            <a:normAutofit/>
          </a:bodyPr>
          <a:lstStyle/>
          <a:p>
            <a:pPr marL="285750" indent="-285750">
              <a:buFont typeface="Arial" panose="020B0604020202020204" pitchFamily="34" charset="0"/>
              <a:buChar char="•"/>
            </a:pPr>
            <a:r>
              <a:rPr lang="en-US" dirty="0" smtClean="0"/>
              <a:t>A smoother acting social system will help adaptive governance by:</a:t>
            </a:r>
          </a:p>
          <a:p>
            <a:pPr marL="742950" lvl="1" indent="-285750">
              <a:buFont typeface="Arial" panose="020B0604020202020204" pitchFamily="34" charset="0"/>
              <a:buChar char="•"/>
            </a:pPr>
            <a:r>
              <a:rPr lang="en-US" dirty="0" smtClean="0"/>
              <a:t>Improving the rate at which decisions are made.</a:t>
            </a:r>
          </a:p>
          <a:p>
            <a:pPr marL="742950" lvl="1" indent="-285750">
              <a:buFont typeface="Arial" panose="020B0604020202020204" pitchFamily="34" charset="0"/>
              <a:buChar char="•"/>
            </a:pPr>
            <a:r>
              <a:rPr lang="en-US" dirty="0" smtClean="0"/>
              <a:t>Increasing acceptance for necessary restoration strategies.</a:t>
            </a:r>
          </a:p>
          <a:p>
            <a:pPr marL="285750" indent="-285750">
              <a:buFont typeface="Arial" panose="020B0604020202020204" pitchFamily="34" charset="0"/>
              <a:buChar char="•"/>
            </a:pPr>
            <a:r>
              <a:rPr lang="en-US" dirty="0" smtClean="0"/>
              <a:t>A smoother social system will help ecosystems</a:t>
            </a:r>
          </a:p>
          <a:p>
            <a:pPr marL="742950" lvl="1" indent="-285750">
              <a:buFont typeface="Arial" panose="020B0604020202020204" pitchFamily="34" charset="0"/>
              <a:buChar char="•"/>
            </a:pPr>
            <a:r>
              <a:rPr lang="en-US" dirty="0" smtClean="0"/>
              <a:t>Allowing the proper treatments to be applied to landscapes.</a:t>
            </a:r>
          </a:p>
          <a:p>
            <a:pPr marL="742950" lvl="1" indent="-285750">
              <a:buFont typeface="Arial" panose="020B0604020202020204" pitchFamily="34" charset="0"/>
              <a:buChar char="•"/>
            </a:pPr>
            <a:r>
              <a:rPr lang="en-US" dirty="0" smtClean="0"/>
              <a:t>Reduce uncertainty </a:t>
            </a:r>
            <a:endParaRPr lang="en-US" dirty="0"/>
          </a:p>
        </p:txBody>
      </p:sp>
    </p:spTree>
    <p:extLst>
      <p:ext uri="{BB962C8B-B14F-4D97-AF65-F5344CB8AC3E}">
        <p14:creationId xmlns:p14="http://schemas.microsoft.com/office/powerpoint/2010/main" val="1118039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Social-Ecological System</a:t>
            </a:r>
          </a:p>
          <a:p>
            <a:pPr lvl="1"/>
            <a:r>
              <a:rPr lang="en-US" dirty="0" smtClean="0"/>
              <a:t>“An integrated system of people and nature with reciprocal feedback and interdependence. The concept emphasizes the humans-in-nature perspective and that delineation between the social and ecological is artificial and arbitrary.” (Stockholm Resilience Center).</a:t>
            </a:r>
            <a:endParaRPr lang="en-US" dirty="0"/>
          </a:p>
          <a:p>
            <a:r>
              <a:rPr lang="en-US" dirty="0" smtClean="0"/>
              <a:t>Resilience</a:t>
            </a:r>
          </a:p>
          <a:p>
            <a:pPr lvl="1"/>
            <a:r>
              <a:rPr lang="en-US" dirty="0" smtClean="0"/>
              <a:t>The capacity of a system—be it a forest, city or economy—to deal with change and continue to develop; withstanding shocks and disturbances (such as climate change or financial crises) and using such events to catalyze renewal and innovation. (Stockholm Resilience Center).</a:t>
            </a:r>
            <a:endParaRPr lang="en-US" dirty="0"/>
          </a:p>
          <a:p>
            <a:r>
              <a:rPr lang="en-US" dirty="0" smtClean="0"/>
              <a:t>Social Resilience</a:t>
            </a:r>
          </a:p>
          <a:p>
            <a:pPr lvl="1"/>
            <a:r>
              <a:rPr lang="en-US" dirty="0"/>
              <a:t>“the ability of groups or communities to cope with external stresses and disturbances as a result of social, political and environmental </a:t>
            </a:r>
            <a:r>
              <a:rPr lang="en-US" dirty="0" smtClean="0"/>
              <a:t>change” (</a:t>
            </a:r>
            <a:r>
              <a:rPr lang="en-US" dirty="0" err="1" smtClean="0"/>
              <a:t>Adger</a:t>
            </a:r>
            <a:r>
              <a:rPr lang="en-US" dirty="0" smtClean="0"/>
              <a:t> 2000:354). </a:t>
            </a:r>
          </a:p>
        </p:txBody>
      </p:sp>
    </p:spTree>
    <p:extLst>
      <p:ext uri="{BB962C8B-B14F-4D97-AF65-F5344CB8AC3E}">
        <p14:creationId xmlns:p14="http://schemas.microsoft.com/office/powerpoint/2010/main" val="1848676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30,000 Foot 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165060"/>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22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2397307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0" y="72154"/>
            <a:ext cx="3401064" cy="1447800"/>
          </a:xfrm>
        </p:spPr>
        <p:txBody>
          <a:bodyPr/>
          <a:lstStyle/>
          <a:p>
            <a:r>
              <a:rPr lang="en-US" dirty="0" smtClean="0"/>
              <a:t>Adaptive Management Cycle</a:t>
            </a:r>
            <a:br>
              <a:rPr lang="en-US" dirty="0" smtClean="0"/>
            </a:br>
            <a:endParaRPr lang="en-US" dirty="0"/>
          </a:p>
        </p:txBody>
      </p:sp>
      <p:pic>
        <p:nvPicPr>
          <p:cNvPr id="8" name="Content Placeholder 7"/>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581144" y="2295144"/>
            <a:ext cx="3029712" cy="2267712"/>
          </a:xfrm>
        </p:spPr>
      </p:pic>
      <p:sp>
        <p:nvSpPr>
          <p:cNvPr id="7" name="Text Placeholder 6"/>
          <p:cNvSpPr>
            <a:spLocks noGrp="1"/>
          </p:cNvSpPr>
          <p:nvPr>
            <p:ph type="body" sz="half" idx="2"/>
          </p:nvPr>
        </p:nvSpPr>
        <p:spPr>
          <a:xfrm>
            <a:off x="1" y="3962401"/>
            <a:ext cx="3401063" cy="2895599"/>
          </a:xfrm>
        </p:spPr>
        <p:txBody>
          <a:bodyPr/>
          <a:lstStyle/>
          <a:p>
            <a:r>
              <a:rPr lang="en-US" dirty="0" smtClean="0"/>
              <a:t>Governance approaches that are collaborative, flexible and learning-based and rely on networks of people and organizations at multiple levels. (Stockholm Resilience Center).</a:t>
            </a:r>
          </a:p>
          <a:p>
            <a:endParaRPr lang="en-US" dirty="0"/>
          </a:p>
          <a:p>
            <a:r>
              <a:rPr lang="en-US" dirty="0" smtClean="0"/>
              <a:t>Uncertainty in social-ecological systems demands adaptive approaches such as managing for resilience (Walker et al. 2002)</a:t>
            </a:r>
            <a:endParaRPr lang="en-US" dirty="0"/>
          </a:p>
        </p:txBody>
      </p:sp>
    </p:spTree>
    <p:extLst>
      <p:ext uri="{BB962C8B-B14F-4D97-AF65-F5344CB8AC3E}">
        <p14:creationId xmlns:p14="http://schemas.microsoft.com/office/powerpoint/2010/main" val="165009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Thinking Scale</a:t>
            </a:r>
            <a:endParaRPr lang="en-US" dirty="0"/>
          </a:p>
        </p:txBody>
      </p:sp>
      <p:sp>
        <p:nvSpPr>
          <p:cNvPr id="6" name="Content Placeholder 5"/>
          <p:cNvSpPr>
            <a:spLocks noGrp="1"/>
          </p:cNvSpPr>
          <p:nvPr>
            <p:ph idx="1"/>
          </p:nvPr>
        </p:nvSpPr>
        <p:spPr/>
        <p:txBody>
          <a:bodyPr/>
          <a:lstStyle/>
          <a:p>
            <a:r>
              <a:rPr lang="en-US" dirty="0" smtClean="0"/>
              <a:t>Social-ecological systems connect actors and institutions to the biophysical environment. </a:t>
            </a:r>
          </a:p>
          <a:p>
            <a:endParaRPr lang="en-US" dirty="0"/>
          </a:p>
          <a:p>
            <a:r>
              <a:rPr lang="en-US" dirty="0" smtClean="0"/>
              <a:t>What about scale?</a:t>
            </a:r>
          </a:p>
        </p:txBody>
      </p:sp>
    </p:spTree>
    <p:extLst>
      <p:ext uri="{BB962C8B-B14F-4D97-AF65-F5344CB8AC3E}">
        <p14:creationId xmlns:p14="http://schemas.microsoft.com/office/powerpoint/2010/main" val="119041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Scale</a:t>
            </a:r>
            <a:endParaRPr lang="en-US" dirty="0"/>
          </a:p>
        </p:txBody>
      </p:sp>
      <p:sp>
        <p:nvSpPr>
          <p:cNvPr id="3" name="Content Placeholder 2"/>
          <p:cNvSpPr>
            <a:spLocks noGrp="1"/>
          </p:cNvSpPr>
          <p:nvPr>
            <p:ph idx="1"/>
          </p:nvPr>
        </p:nvSpPr>
        <p:spPr/>
        <p:txBody>
          <a:bodyPr/>
          <a:lstStyle/>
          <a:p>
            <a:r>
              <a:rPr lang="en-US" dirty="0" smtClean="0"/>
              <a:t>Institutions - “Institutions are defined as the norms and rules governing human interactions. These can be formal, such as rules and laws, but also informal (unwritten), such as norms and conventions of society”. (Stockholm Resilience Center)</a:t>
            </a:r>
          </a:p>
          <a:p>
            <a:pPr lvl="1"/>
            <a:r>
              <a:rPr lang="en-US" dirty="0" smtClean="0"/>
              <a:t>The world?</a:t>
            </a:r>
          </a:p>
          <a:p>
            <a:pPr lvl="1"/>
            <a:r>
              <a:rPr lang="en-US" dirty="0" smtClean="0"/>
              <a:t>Montana?</a:t>
            </a:r>
          </a:p>
          <a:p>
            <a:pPr lvl="1"/>
            <a:r>
              <a:rPr lang="en-US" dirty="0" smtClean="0"/>
              <a:t>Missoula County?</a:t>
            </a:r>
          </a:p>
          <a:p>
            <a:pPr lvl="1"/>
            <a:r>
              <a:rPr lang="en-US" dirty="0" smtClean="0"/>
              <a:t>Condon?</a:t>
            </a:r>
            <a:endParaRPr lang="en-US" dirty="0"/>
          </a:p>
        </p:txBody>
      </p:sp>
    </p:spTree>
    <p:extLst>
      <p:ext uri="{BB962C8B-B14F-4D97-AF65-F5344CB8AC3E}">
        <p14:creationId xmlns:p14="http://schemas.microsoft.com/office/powerpoint/2010/main" val="152000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Scale</a:t>
            </a:r>
            <a:endParaRPr lang="en-US" dirty="0"/>
          </a:p>
        </p:txBody>
      </p:sp>
      <p:sp>
        <p:nvSpPr>
          <p:cNvPr id="3" name="Content Placeholder 2"/>
          <p:cNvSpPr>
            <a:spLocks noGrp="1"/>
          </p:cNvSpPr>
          <p:nvPr>
            <p:ph idx="1"/>
          </p:nvPr>
        </p:nvSpPr>
        <p:spPr/>
        <p:txBody>
          <a:bodyPr/>
          <a:lstStyle/>
          <a:p>
            <a:r>
              <a:rPr lang="en-US" dirty="0" smtClean="0"/>
              <a:t>Culture</a:t>
            </a:r>
          </a:p>
          <a:p>
            <a:pPr lvl="1"/>
            <a:r>
              <a:rPr lang="en-US" dirty="0" smtClean="0"/>
              <a:t>Cultural differences exist at every level of scale from distinct to ambiguous at global scales. </a:t>
            </a:r>
          </a:p>
          <a:p>
            <a:pPr lvl="2"/>
            <a:r>
              <a:rPr lang="en-US" dirty="0" smtClean="0"/>
              <a:t>IMAGE Level?</a:t>
            </a:r>
          </a:p>
          <a:p>
            <a:pPr lvl="2"/>
            <a:r>
              <a:rPr lang="en-US" dirty="0" smtClean="0"/>
              <a:t>State level?</a:t>
            </a:r>
          </a:p>
          <a:p>
            <a:pPr lvl="2"/>
            <a:r>
              <a:rPr lang="en-US" dirty="0" smtClean="0"/>
              <a:t>Community level?</a:t>
            </a:r>
            <a:endParaRPr lang="en-US" dirty="0"/>
          </a:p>
        </p:txBody>
      </p:sp>
    </p:spTree>
    <p:extLst>
      <p:ext uri="{BB962C8B-B14F-4D97-AF65-F5344CB8AC3E}">
        <p14:creationId xmlns:p14="http://schemas.microsoft.com/office/powerpoint/2010/main" val="645540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this model</a:t>
            </a:r>
            <a:endParaRPr lang="en-US" dirty="0"/>
          </a:p>
        </p:txBody>
      </p:sp>
      <p:sp>
        <p:nvSpPr>
          <p:cNvPr id="3" name="Content Placeholder 2"/>
          <p:cNvSpPr>
            <a:spLocks noGrp="1"/>
          </p:cNvSpPr>
          <p:nvPr>
            <p:ph idx="1"/>
          </p:nvPr>
        </p:nvSpPr>
        <p:spPr/>
        <p:txBody>
          <a:bodyPr/>
          <a:lstStyle/>
          <a:p>
            <a:r>
              <a:rPr lang="en-US" dirty="0" smtClean="0"/>
              <a:t>Question</a:t>
            </a:r>
          </a:p>
          <a:p>
            <a:pPr lvl="1"/>
            <a:r>
              <a:rPr lang="en-US" dirty="0" smtClean="0"/>
              <a:t>How do overlapping core values influence stakeholder attitudes regarding treatment preferences in landscape-scale natural resource management projects?</a:t>
            </a:r>
          </a:p>
          <a:p>
            <a:pPr lvl="1"/>
            <a:r>
              <a:rPr lang="en-US" dirty="0" smtClean="0"/>
              <a:t>How does trust mediate the relationship between overlapping core values and stakeholder attitudes?</a:t>
            </a:r>
          </a:p>
          <a:p>
            <a:pPr lvl="1"/>
            <a:r>
              <a:rPr lang="en-US" dirty="0" smtClean="0"/>
              <a:t>How can this information be used to inform adaptive governance structures?</a:t>
            </a:r>
          </a:p>
          <a:p>
            <a:pPr lvl="1"/>
            <a:r>
              <a:rPr lang="en-US" dirty="0" smtClean="0"/>
              <a:t>What is the likelihood that there is enough support to provide funding to continue restoration efforts?</a:t>
            </a:r>
          </a:p>
        </p:txBody>
      </p:sp>
    </p:spTree>
    <p:extLst>
      <p:ext uri="{BB962C8B-B14F-4D97-AF65-F5344CB8AC3E}">
        <p14:creationId xmlns:p14="http://schemas.microsoft.com/office/powerpoint/2010/main" val="2623287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320</TotalTime>
  <Words>1323</Words>
  <Application>Microsoft Office PowerPoint</Application>
  <PresentationFormat>Widescreen</PresentationFormat>
  <Paragraphs>190</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msgothic</vt:lpstr>
      <vt:lpstr>Arial</vt:lpstr>
      <vt:lpstr>Calibri</vt:lpstr>
      <vt:lpstr>Century Gothic</vt:lpstr>
      <vt:lpstr>Wingdings</vt:lpstr>
      <vt:lpstr>Wingdings 3</vt:lpstr>
      <vt:lpstr>Ion</vt:lpstr>
      <vt:lpstr>Values, Trust, Attitudes and Funding Model  VTAF</vt:lpstr>
      <vt:lpstr>PowerPoint Presentation</vt:lpstr>
      <vt:lpstr>Terminology</vt:lpstr>
      <vt:lpstr>30,000 Foot View</vt:lpstr>
      <vt:lpstr>Adaptive Management Cycle </vt:lpstr>
      <vt:lpstr>Thinking Scale</vt:lpstr>
      <vt:lpstr>Thinking Scale</vt:lpstr>
      <vt:lpstr>Thinking Scale</vt:lpstr>
      <vt:lpstr>Defining this model</vt:lpstr>
      <vt:lpstr>Defining this model</vt:lpstr>
      <vt:lpstr>Defining this model </vt:lpstr>
      <vt:lpstr>PowerPoint Presentation</vt:lpstr>
      <vt:lpstr>Adaptive Management Cycle </vt:lpstr>
      <vt:lpstr>State Variables</vt:lpstr>
      <vt:lpstr>Putting the pieces together</vt:lpstr>
      <vt:lpstr>PowerPoint Presentation</vt:lpstr>
      <vt:lpstr>Feedback loops</vt:lpstr>
      <vt:lpstr>PowerPoint Presentation</vt:lpstr>
      <vt:lpstr>Feedback loops</vt:lpstr>
      <vt:lpstr>Key Output</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Systems Assessment of Core Values, Trust, and Stakeholder Attitudes: Toward resilience in a social-ecological system</dc:title>
  <dc:creator>Fred Lauer</dc:creator>
  <cp:lastModifiedBy>Fred Lauer</cp:lastModifiedBy>
  <cp:revision>19</cp:revision>
  <dcterms:created xsi:type="dcterms:W3CDTF">2015-05-07T00:10:40Z</dcterms:created>
  <dcterms:modified xsi:type="dcterms:W3CDTF">2015-05-11T15:28:57Z</dcterms:modified>
</cp:coreProperties>
</file>