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001D"/>
    <a:srgbClr val="8C8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rred.saralecos\Downloads\12274_05-11-2015%20(1)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rred.saralecos\Downloads\12274_05-11-2015%20(1).csv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Tmin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'12274_05-11-2015 (1)'!$B$9:$B$373</c:f>
              <c:numCache>
                <c:formatCode>General</c:formatCode>
                <c:ptCount val="36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</c:numCache>
            </c:numRef>
          </c:cat>
          <c:val>
            <c:numRef>
              <c:f>'12274_05-11-2015 (1)'!$D$9:$D$373</c:f>
              <c:numCache>
                <c:formatCode>General</c:formatCode>
                <c:ptCount val="365"/>
                <c:pt idx="0">
                  <c:v>-1.5</c:v>
                </c:pt>
                <c:pt idx="1">
                  <c:v>0.5</c:v>
                </c:pt>
                <c:pt idx="2">
                  <c:v>-2.5</c:v>
                </c:pt>
                <c:pt idx="3">
                  <c:v>-2</c:v>
                </c:pt>
                <c:pt idx="4">
                  <c:v>-4.5</c:v>
                </c:pt>
                <c:pt idx="5">
                  <c:v>-14</c:v>
                </c:pt>
                <c:pt idx="6">
                  <c:v>-19.5</c:v>
                </c:pt>
                <c:pt idx="7">
                  <c:v>-18</c:v>
                </c:pt>
                <c:pt idx="8">
                  <c:v>-11</c:v>
                </c:pt>
                <c:pt idx="9">
                  <c:v>-8</c:v>
                </c:pt>
                <c:pt idx="10">
                  <c:v>-6</c:v>
                </c:pt>
                <c:pt idx="11">
                  <c:v>-3.5</c:v>
                </c:pt>
                <c:pt idx="12">
                  <c:v>-2</c:v>
                </c:pt>
                <c:pt idx="13">
                  <c:v>-2</c:v>
                </c:pt>
                <c:pt idx="14">
                  <c:v>-3.5</c:v>
                </c:pt>
                <c:pt idx="15">
                  <c:v>0.5</c:v>
                </c:pt>
                <c:pt idx="16">
                  <c:v>-2</c:v>
                </c:pt>
                <c:pt idx="17">
                  <c:v>-2.5</c:v>
                </c:pt>
                <c:pt idx="18">
                  <c:v>-3</c:v>
                </c:pt>
                <c:pt idx="19">
                  <c:v>-3.5</c:v>
                </c:pt>
                <c:pt idx="20">
                  <c:v>-5.5</c:v>
                </c:pt>
                <c:pt idx="21">
                  <c:v>-7.5</c:v>
                </c:pt>
                <c:pt idx="22">
                  <c:v>-6.5</c:v>
                </c:pt>
                <c:pt idx="23">
                  <c:v>-6.5</c:v>
                </c:pt>
                <c:pt idx="24">
                  <c:v>-6</c:v>
                </c:pt>
                <c:pt idx="25">
                  <c:v>-4</c:v>
                </c:pt>
                <c:pt idx="26">
                  <c:v>-4.5</c:v>
                </c:pt>
                <c:pt idx="27">
                  <c:v>-5</c:v>
                </c:pt>
                <c:pt idx="28">
                  <c:v>-5</c:v>
                </c:pt>
                <c:pt idx="29">
                  <c:v>-7.5</c:v>
                </c:pt>
                <c:pt idx="30">
                  <c:v>-3.5</c:v>
                </c:pt>
                <c:pt idx="31">
                  <c:v>-4</c:v>
                </c:pt>
                <c:pt idx="32">
                  <c:v>-4.5</c:v>
                </c:pt>
                <c:pt idx="33">
                  <c:v>-4.5</c:v>
                </c:pt>
                <c:pt idx="34">
                  <c:v>-5.5</c:v>
                </c:pt>
                <c:pt idx="35">
                  <c:v>-5</c:v>
                </c:pt>
                <c:pt idx="36">
                  <c:v>-2.5</c:v>
                </c:pt>
                <c:pt idx="37">
                  <c:v>-2.5</c:v>
                </c:pt>
                <c:pt idx="38">
                  <c:v>-2</c:v>
                </c:pt>
                <c:pt idx="39">
                  <c:v>-3</c:v>
                </c:pt>
                <c:pt idx="40">
                  <c:v>-2.5</c:v>
                </c:pt>
                <c:pt idx="41">
                  <c:v>-2.5</c:v>
                </c:pt>
                <c:pt idx="42">
                  <c:v>0</c:v>
                </c:pt>
                <c:pt idx="43">
                  <c:v>-2</c:v>
                </c:pt>
                <c:pt idx="44">
                  <c:v>-4</c:v>
                </c:pt>
                <c:pt idx="45">
                  <c:v>-1</c:v>
                </c:pt>
                <c:pt idx="46">
                  <c:v>-2</c:v>
                </c:pt>
                <c:pt idx="47">
                  <c:v>-1.5</c:v>
                </c:pt>
                <c:pt idx="48">
                  <c:v>-4</c:v>
                </c:pt>
                <c:pt idx="49">
                  <c:v>-7</c:v>
                </c:pt>
                <c:pt idx="50">
                  <c:v>-8.5</c:v>
                </c:pt>
                <c:pt idx="51">
                  <c:v>-12</c:v>
                </c:pt>
                <c:pt idx="52">
                  <c:v>-11</c:v>
                </c:pt>
                <c:pt idx="53">
                  <c:v>-9.5</c:v>
                </c:pt>
                <c:pt idx="54">
                  <c:v>-4.5</c:v>
                </c:pt>
                <c:pt idx="55">
                  <c:v>-2</c:v>
                </c:pt>
                <c:pt idx="56">
                  <c:v>-5.5</c:v>
                </c:pt>
                <c:pt idx="57">
                  <c:v>0.5</c:v>
                </c:pt>
                <c:pt idx="58">
                  <c:v>-1</c:v>
                </c:pt>
                <c:pt idx="59">
                  <c:v>-5</c:v>
                </c:pt>
                <c:pt idx="60">
                  <c:v>-3.5</c:v>
                </c:pt>
                <c:pt idx="61">
                  <c:v>-0.5</c:v>
                </c:pt>
                <c:pt idx="62">
                  <c:v>-1.5</c:v>
                </c:pt>
                <c:pt idx="63">
                  <c:v>-4</c:v>
                </c:pt>
                <c:pt idx="64">
                  <c:v>-4.5</c:v>
                </c:pt>
                <c:pt idx="65">
                  <c:v>-4.5</c:v>
                </c:pt>
                <c:pt idx="66">
                  <c:v>-3.5</c:v>
                </c:pt>
                <c:pt idx="67">
                  <c:v>-1.5</c:v>
                </c:pt>
                <c:pt idx="68">
                  <c:v>-6</c:v>
                </c:pt>
                <c:pt idx="69">
                  <c:v>-8</c:v>
                </c:pt>
                <c:pt idx="70">
                  <c:v>0</c:v>
                </c:pt>
                <c:pt idx="71">
                  <c:v>0</c:v>
                </c:pt>
                <c:pt idx="72">
                  <c:v>-3.5</c:v>
                </c:pt>
                <c:pt idx="73">
                  <c:v>-4.5</c:v>
                </c:pt>
                <c:pt idx="74">
                  <c:v>-2</c:v>
                </c:pt>
                <c:pt idx="75">
                  <c:v>-0.5</c:v>
                </c:pt>
                <c:pt idx="76">
                  <c:v>-3.5</c:v>
                </c:pt>
                <c:pt idx="77">
                  <c:v>-4.5</c:v>
                </c:pt>
                <c:pt idx="78">
                  <c:v>-7</c:v>
                </c:pt>
                <c:pt idx="79">
                  <c:v>-3</c:v>
                </c:pt>
                <c:pt idx="80">
                  <c:v>0.5</c:v>
                </c:pt>
                <c:pt idx="81">
                  <c:v>-0.5</c:v>
                </c:pt>
                <c:pt idx="82">
                  <c:v>-5</c:v>
                </c:pt>
                <c:pt idx="83">
                  <c:v>-3.5</c:v>
                </c:pt>
                <c:pt idx="84">
                  <c:v>-1</c:v>
                </c:pt>
                <c:pt idx="85">
                  <c:v>1</c:v>
                </c:pt>
                <c:pt idx="86">
                  <c:v>-3</c:v>
                </c:pt>
                <c:pt idx="87">
                  <c:v>3.5</c:v>
                </c:pt>
                <c:pt idx="88">
                  <c:v>0</c:v>
                </c:pt>
                <c:pt idx="89">
                  <c:v>-2.5</c:v>
                </c:pt>
                <c:pt idx="90">
                  <c:v>-6</c:v>
                </c:pt>
                <c:pt idx="91">
                  <c:v>-4.5</c:v>
                </c:pt>
                <c:pt idx="92">
                  <c:v>-2</c:v>
                </c:pt>
                <c:pt idx="93">
                  <c:v>-4</c:v>
                </c:pt>
                <c:pt idx="94">
                  <c:v>-4.5</c:v>
                </c:pt>
                <c:pt idx="95">
                  <c:v>-1</c:v>
                </c:pt>
                <c:pt idx="96">
                  <c:v>-0.5</c:v>
                </c:pt>
                <c:pt idx="97">
                  <c:v>-2</c:v>
                </c:pt>
                <c:pt idx="98">
                  <c:v>-4.5</c:v>
                </c:pt>
                <c:pt idx="99">
                  <c:v>-6</c:v>
                </c:pt>
                <c:pt idx="100">
                  <c:v>0.5</c:v>
                </c:pt>
                <c:pt idx="101">
                  <c:v>1.5</c:v>
                </c:pt>
                <c:pt idx="102">
                  <c:v>0.5</c:v>
                </c:pt>
                <c:pt idx="103">
                  <c:v>2</c:v>
                </c:pt>
                <c:pt idx="104">
                  <c:v>1.5</c:v>
                </c:pt>
                <c:pt idx="105">
                  <c:v>1.5</c:v>
                </c:pt>
                <c:pt idx="106">
                  <c:v>4.5</c:v>
                </c:pt>
                <c:pt idx="107">
                  <c:v>2</c:v>
                </c:pt>
                <c:pt idx="108">
                  <c:v>1.5</c:v>
                </c:pt>
                <c:pt idx="109">
                  <c:v>3.5</c:v>
                </c:pt>
                <c:pt idx="110">
                  <c:v>9.5</c:v>
                </c:pt>
                <c:pt idx="111">
                  <c:v>5</c:v>
                </c:pt>
                <c:pt idx="112">
                  <c:v>-0.5</c:v>
                </c:pt>
                <c:pt idx="113">
                  <c:v>1.5</c:v>
                </c:pt>
                <c:pt idx="114">
                  <c:v>-0.5</c:v>
                </c:pt>
                <c:pt idx="115">
                  <c:v>-3.5</c:v>
                </c:pt>
                <c:pt idx="116">
                  <c:v>4.5</c:v>
                </c:pt>
                <c:pt idx="117">
                  <c:v>2.5</c:v>
                </c:pt>
                <c:pt idx="118">
                  <c:v>2</c:v>
                </c:pt>
                <c:pt idx="119">
                  <c:v>2</c:v>
                </c:pt>
                <c:pt idx="120">
                  <c:v>3.5</c:v>
                </c:pt>
                <c:pt idx="121">
                  <c:v>2</c:v>
                </c:pt>
                <c:pt idx="122">
                  <c:v>2.5</c:v>
                </c:pt>
                <c:pt idx="123">
                  <c:v>-1</c:v>
                </c:pt>
                <c:pt idx="124">
                  <c:v>-5.5</c:v>
                </c:pt>
                <c:pt idx="125">
                  <c:v>-2</c:v>
                </c:pt>
                <c:pt idx="126">
                  <c:v>-4</c:v>
                </c:pt>
                <c:pt idx="127">
                  <c:v>-0.5</c:v>
                </c:pt>
                <c:pt idx="128">
                  <c:v>0</c:v>
                </c:pt>
                <c:pt idx="129">
                  <c:v>-2</c:v>
                </c:pt>
                <c:pt idx="130">
                  <c:v>4.5</c:v>
                </c:pt>
                <c:pt idx="131">
                  <c:v>2.5</c:v>
                </c:pt>
                <c:pt idx="132">
                  <c:v>-1</c:v>
                </c:pt>
                <c:pt idx="133">
                  <c:v>2</c:v>
                </c:pt>
                <c:pt idx="134">
                  <c:v>4</c:v>
                </c:pt>
                <c:pt idx="135">
                  <c:v>4</c:v>
                </c:pt>
                <c:pt idx="136">
                  <c:v>6</c:v>
                </c:pt>
                <c:pt idx="137">
                  <c:v>8.5</c:v>
                </c:pt>
                <c:pt idx="138">
                  <c:v>9</c:v>
                </c:pt>
                <c:pt idx="139">
                  <c:v>3</c:v>
                </c:pt>
                <c:pt idx="140">
                  <c:v>-1</c:v>
                </c:pt>
                <c:pt idx="141">
                  <c:v>2.5</c:v>
                </c:pt>
                <c:pt idx="142">
                  <c:v>2</c:v>
                </c:pt>
                <c:pt idx="143">
                  <c:v>3</c:v>
                </c:pt>
                <c:pt idx="144">
                  <c:v>5</c:v>
                </c:pt>
                <c:pt idx="145">
                  <c:v>3.5</c:v>
                </c:pt>
                <c:pt idx="146">
                  <c:v>6</c:v>
                </c:pt>
                <c:pt idx="147">
                  <c:v>5.5</c:v>
                </c:pt>
                <c:pt idx="148">
                  <c:v>4.5</c:v>
                </c:pt>
                <c:pt idx="149">
                  <c:v>6.5</c:v>
                </c:pt>
                <c:pt idx="150">
                  <c:v>8.5</c:v>
                </c:pt>
                <c:pt idx="151">
                  <c:v>7</c:v>
                </c:pt>
                <c:pt idx="152">
                  <c:v>8</c:v>
                </c:pt>
                <c:pt idx="153">
                  <c:v>9</c:v>
                </c:pt>
                <c:pt idx="154">
                  <c:v>7.5</c:v>
                </c:pt>
                <c:pt idx="155">
                  <c:v>7.5</c:v>
                </c:pt>
                <c:pt idx="156">
                  <c:v>5</c:v>
                </c:pt>
                <c:pt idx="157">
                  <c:v>8.5</c:v>
                </c:pt>
                <c:pt idx="158">
                  <c:v>4.5</c:v>
                </c:pt>
                <c:pt idx="159">
                  <c:v>8.5</c:v>
                </c:pt>
                <c:pt idx="160">
                  <c:v>5.5</c:v>
                </c:pt>
                <c:pt idx="161">
                  <c:v>7</c:v>
                </c:pt>
                <c:pt idx="162">
                  <c:v>4.5</c:v>
                </c:pt>
                <c:pt idx="163">
                  <c:v>5</c:v>
                </c:pt>
                <c:pt idx="164">
                  <c:v>7.5</c:v>
                </c:pt>
                <c:pt idx="165">
                  <c:v>10.5</c:v>
                </c:pt>
                <c:pt idx="166">
                  <c:v>7.5</c:v>
                </c:pt>
                <c:pt idx="167">
                  <c:v>5.5</c:v>
                </c:pt>
                <c:pt idx="168">
                  <c:v>6.5</c:v>
                </c:pt>
                <c:pt idx="169">
                  <c:v>5</c:v>
                </c:pt>
                <c:pt idx="170">
                  <c:v>8</c:v>
                </c:pt>
                <c:pt idx="171">
                  <c:v>10</c:v>
                </c:pt>
                <c:pt idx="172">
                  <c:v>10</c:v>
                </c:pt>
                <c:pt idx="173">
                  <c:v>8</c:v>
                </c:pt>
                <c:pt idx="174">
                  <c:v>12</c:v>
                </c:pt>
                <c:pt idx="175">
                  <c:v>11.5</c:v>
                </c:pt>
                <c:pt idx="176">
                  <c:v>9</c:v>
                </c:pt>
                <c:pt idx="177">
                  <c:v>7.5</c:v>
                </c:pt>
                <c:pt idx="178">
                  <c:v>8</c:v>
                </c:pt>
                <c:pt idx="179">
                  <c:v>15</c:v>
                </c:pt>
                <c:pt idx="180">
                  <c:v>12</c:v>
                </c:pt>
                <c:pt idx="181">
                  <c:v>7</c:v>
                </c:pt>
                <c:pt idx="182">
                  <c:v>9.5</c:v>
                </c:pt>
                <c:pt idx="183">
                  <c:v>7.5</c:v>
                </c:pt>
                <c:pt idx="184">
                  <c:v>4.5</c:v>
                </c:pt>
                <c:pt idx="185">
                  <c:v>6.5</c:v>
                </c:pt>
                <c:pt idx="186">
                  <c:v>3.5</c:v>
                </c:pt>
                <c:pt idx="187">
                  <c:v>6</c:v>
                </c:pt>
                <c:pt idx="188">
                  <c:v>8</c:v>
                </c:pt>
                <c:pt idx="189">
                  <c:v>10</c:v>
                </c:pt>
                <c:pt idx="190">
                  <c:v>11</c:v>
                </c:pt>
                <c:pt idx="191">
                  <c:v>13</c:v>
                </c:pt>
                <c:pt idx="192">
                  <c:v>13</c:v>
                </c:pt>
                <c:pt idx="193">
                  <c:v>11</c:v>
                </c:pt>
                <c:pt idx="194">
                  <c:v>5.5</c:v>
                </c:pt>
                <c:pt idx="195">
                  <c:v>8</c:v>
                </c:pt>
                <c:pt idx="196">
                  <c:v>10</c:v>
                </c:pt>
                <c:pt idx="197">
                  <c:v>9</c:v>
                </c:pt>
                <c:pt idx="198">
                  <c:v>9</c:v>
                </c:pt>
                <c:pt idx="199">
                  <c:v>7.5</c:v>
                </c:pt>
                <c:pt idx="200">
                  <c:v>9</c:v>
                </c:pt>
                <c:pt idx="201">
                  <c:v>11</c:v>
                </c:pt>
                <c:pt idx="202">
                  <c:v>9.5</c:v>
                </c:pt>
                <c:pt idx="203">
                  <c:v>12</c:v>
                </c:pt>
                <c:pt idx="204">
                  <c:v>9</c:v>
                </c:pt>
                <c:pt idx="205">
                  <c:v>10</c:v>
                </c:pt>
                <c:pt idx="206">
                  <c:v>12.5</c:v>
                </c:pt>
                <c:pt idx="207">
                  <c:v>14</c:v>
                </c:pt>
                <c:pt idx="208">
                  <c:v>10.5</c:v>
                </c:pt>
                <c:pt idx="209">
                  <c:v>13.5</c:v>
                </c:pt>
                <c:pt idx="210">
                  <c:v>11</c:v>
                </c:pt>
                <c:pt idx="211">
                  <c:v>12</c:v>
                </c:pt>
                <c:pt idx="212">
                  <c:v>11.5</c:v>
                </c:pt>
                <c:pt idx="213">
                  <c:v>9.5</c:v>
                </c:pt>
                <c:pt idx="214">
                  <c:v>9.5</c:v>
                </c:pt>
                <c:pt idx="215">
                  <c:v>14.5</c:v>
                </c:pt>
                <c:pt idx="216">
                  <c:v>14.5</c:v>
                </c:pt>
                <c:pt idx="217">
                  <c:v>14.5</c:v>
                </c:pt>
                <c:pt idx="218">
                  <c:v>12</c:v>
                </c:pt>
                <c:pt idx="219">
                  <c:v>10.5</c:v>
                </c:pt>
                <c:pt idx="220">
                  <c:v>11.5</c:v>
                </c:pt>
                <c:pt idx="221">
                  <c:v>11</c:v>
                </c:pt>
                <c:pt idx="222">
                  <c:v>11.5</c:v>
                </c:pt>
                <c:pt idx="223">
                  <c:v>9.5</c:v>
                </c:pt>
                <c:pt idx="224">
                  <c:v>11.5</c:v>
                </c:pt>
                <c:pt idx="225">
                  <c:v>10.5</c:v>
                </c:pt>
                <c:pt idx="226">
                  <c:v>10</c:v>
                </c:pt>
                <c:pt idx="227">
                  <c:v>10.5</c:v>
                </c:pt>
                <c:pt idx="228">
                  <c:v>10.5</c:v>
                </c:pt>
                <c:pt idx="229">
                  <c:v>11</c:v>
                </c:pt>
                <c:pt idx="230">
                  <c:v>10</c:v>
                </c:pt>
                <c:pt idx="231">
                  <c:v>8</c:v>
                </c:pt>
                <c:pt idx="232">
                  <c:v>8</c:v>
                </c:pt>
                <c:pt idx="233">
                  <c:v>12.5</c:v>
                </c:pt>
                <c:pt idx="234">
                  <c:v>9</c:v>
                </c:pt>
                <c:pt idx="235">
                  <c:v>4.5</c:v>
                </c:pt>
                <c:pt idx="236">
                  <c:v>7.5</c:v>
                </c:pt>
                <c:pt idx="237">
                  <c:v>8.5</c:v>
                </c:pt>
                <c:pt idx="238">
                  <c:v>10.5</c:v>
                </c:pt>
                <c:pt idx="239">
                  <c:v>6.5</c:v>
                </c:pt>
                <c:pt idx="240">
                  <c:v>7.5</c:v>
                </c:pt>
                <c:pt idx="241">
                  <c:v>6.5</c:v>
                </c:pt>
                <c:pt idx="242">
                  <c:v>6</c:v>
                </c:pt>
                <c:pt idx="243">
                  <c:v>7</c:v>
                </c:pt>
                <c:pt idx="244">
                  <c:v>5</c:v>
                </c:pt>
                <c:pt idx="245">
                  <c:v>4.5</c:v>
                </c:pt>
                <c:pt idx="246">
                  <c:v>9</c:v>
                </c:pt>
                <c:pt idx="247">
                  <c:v>6.5</c:v>
                </c:pt>
                <c:pt idx="248">
                  <c:v>2.5</c:v>
                </c:pt>
                <c:pt idx="249">
                  <c:v>4</c:v>
                </c:pt>
                <c:pt idx="250">
                  <c:v>9</c:v>
                </c:pt>
                <c:pt idx="251">
                  <c:v>10</c:v>
                </c:pt>
                <c:pt idx="252">
                  <c:v>8.5</c:v>
                </c:pt>
                <c:pt idx="253">
                  <c:v>2.5</c:v>
                </c:pt>
                <c:pt idx="254">
                  <c:v>3.5</c:v>
                </c:pt>
                <c:pt idx="255">
                  <c:v>4.5</c:v>
                </c:pt>
                <c:pt idx="256">
                  <c:v>7.5</c:v>
                </c:pt>
                <c:pt idx="257">
                  <c:v>6</c:v>
                </c:pt>
                <c:pt idx="258">
                  <c:v>10</c:v>
                </c:pt>
                <c:pt idx="259">
                  <c:v>8.5</c:v>
                </c:pt>
                <c:pt idx="260">
                  <c:v>7.5</c:v>
                </c:pt>
                <c:pt idx="261">
                  <c:v>9.5</c:v>
                </c:pt>
                <c:pt idx="262">
                  <c:v>9.5</c:v>
                </c:pt>
                <c:pt idx="263">
                  <c:v>8</c:v>
                </c:pt>
                <c:pt idx="264">
                  <c:v>3.5</c:v>
                </c:pt>
                <c:pt idx="265">
                  <c:v>3</c:v>
                </c:pt>
                <c:pt idx="266">
                  <c:v>6.5</c:v>
                </c:pt>
                <c:pt idx="267">
                  <c:v>4</c:v>
                </c:pt>
                <c:pt idx="268">
                  <c:v>6</c:v>
                </c:pt>
                <c:pt idx="269">
                  <c:v>8</c:v>
                </c:pt>
                <c:pt idx="270">
                  <c:v>7.5</c:v>
                </c:pt>
                <c:pt idx="271">
                  <c:v>7.5</c:v>
                </c:pt>
                <c:pt idx="272">
                  <c:v>6</c:v>
                </c:pt>
                <c:pt idx="273">
                  <c:v>9</c:v>
                </c:pt>
                <c:pt idx="274">
                  <c:v>6.5</c:v>
                </c:pt>
                <c:pt idx="275">
                  <c:v>7</c:v>
                </c:pt>
                <c:pt idx="276">
                  <c:v>11</c:v>
                </c:pt>
                <c:pt idx="277">
                  <c:v>8.5</c:v>
                </c:pt>
                <c:pt idx="278">
                  <c:v>3.5</c:v>
                </c:pt>
                <c:pt idx="279">
                  <c:v>7</c:v>
                </c:pt>
                <c:pt idx="280">
                  <c:v>6.5</c:v>
                </c:pt>
                <c:pt idx="281">
                  <c:v>4.5</c:v>
                </c:pt>
                <c:pt idx="282">
                  <c:v>9.5</c:v>
                </c:pt>
                <c:pt idx="283">
                  <c:v>2.5</c:v>
                </c:pt>
                <c:pt idx="284">
                  <c:v>-2.5</c:v>
                </c:pt>
                <c:pt idx="285">
                  <c:v>-1</c:v>
                </c:pt>
                <c:pt idx="286">
                  <c:v>1</c:v>
                </c:pt>
                <c:pt idx="287">
                  <c:v>0.5</c:v>
                </c:pt>
                <c:pt idx="288">
                  <c:v>-2.5</c:v>
                </c:pt>
                <c:pt idx="289">
                  <c:v>-1.5</c:v>
                </c:pt>
                <c:pt idx="290">
                  <c:v>-3.5</c:v>
                </c:pt>
                <c:pt idx="291">
                  <c:v>-2.5</c:v>
                </c:pt>
                <c:pt idx="292">
                  <c:v>-1.5</c:v>
                </c:pt>
                <c:pt idx="293">
                  <c:v>0</c:v>
                </c:pt>
                <c:pt idx="294">
                  <c:v>0.5</c:v>
                </c:pt>
                <c:pt idx="295">
                  <c:v>2.5</c:v>
                </c:pt>
                <c:pt idx="296">
                  <c:v>4</c:v>
                </c:pt>
                <c:pt idx="297">
                  <c:v>3.5</c:v>
                </c:pt>
                <c:pt idx="298">
                  <c:v>2</c:v>
                </c:pt>
                <c:pt idx="299">
                  <c:v>0</c:v>
                </c:pt>
                <c:pt idx="300">
                  <c:v>-2.5</c:v>
                </c:pt>
                <c:pt idx="301">
                  <c:v>-1</c:v>
                </c:pt>
                <c:pt idx="302">
                  <c:v>1.5</c:v>
                </c:pt>
                <c:pt idx="303">
                  <c:v>1.5</c:v>
                </c:pt>
                <c:pt idx="304">
                  <c:v>0.5</c:v>
                </c:pt>
                <c:pt idx="305">
                  <c:v>3</c:v>
                </c:pt>
                <c:pt idx="306">
                  <c:v>-2.5</c:v>
                </c:pt>
                <c:pt idx="307">
                  <c:v>-1.5</c:v>
                </c:pt>
                <c:pt idx="308">
                  <c:v>-0.5</c:v>
                </c:pt>
                <c:pt idx="309">
                  <c:v>1.5</c:v>
                </c:pt>
                <c:pt idx="310">
                  <c:v>1</c:v>
                </c:pt>
                <c:pt idx="311">
                  <c:v>1</c:v>
                </c:pt>
                <c:pt idx="312">
                  <c:v>-3.5</c:v>
                </c:pt>
                <c:pt idx="313">
                  <c:v>-5</c:v>
                </c:pt>
                <c:pt idx="314">
                  <c:v>-4</c:v>
                </c:pt>
                <c:pt idx="315">
                  <c:v>-3</c:v>
                </c:pt>
                <c:pt idx="316">
                  <c:v>0</c:v>
                </c:pt>
                <c:pt idx="317">
                  <c:v>0.5</c:v>
                </c:pt>
                <c:pt idx="318">
                  <c:v>2</c:v>
                </c:pt>
                <c:pt idx="319">
                  <c:v>-1</c:v>
                </c:pt>
                <c:pt idx="320">
                  <c:v>-2.5</c:v>
                </c:pt>
                <c:pt idx="321">
                  <c:v>-2.5</c:v>
                </c:pt>
                <c:pt idx="322">
                  <c:v>-7</c:v>
                </c:pt>
                <c:pt idx="323">
                  <c:v>-11</c:v>
                </c:pt>
                <c:pt idx="324">
                  <c:v>-13.5</c:v>
                </c:pt>
                <c:pt idx="325">
                  <c:v>-13</c:v>
                </c:pt>
                <c:pt idx="326">
                  <c:v>-18</c:v>
                </c:pt>
                <c:pt idx="327">
                  <c:v>-22.5</c:v>
                </c:pt>
                <c:pt idx="328">
                  <c:v>-15.5</c:v>
                </c:pt>
                <c:pt idx="329">
                  <c:v>-11.5</c:v>
                </c:pt>
                <c:pt idx="330">
                  <c:v>-6.5</c:v>
                </c:pt>
                <c:pt idx="331">
                  <c:v>-5</c:v>
                </c:pt>
                <c:pt idx="332">
                  <c:v>-10.5</c:v>
                </c:pt>
                <c:pt idx="333">
                  <c:v>-13</c:v>
                </c:pt>
                <c:pt idx="334">
                  <c:v>-5.5</c:v>
                </c:pt>
                <c:pt idx="335">
                  <c:v>-3.5</c:v>
                </c:pt>
                <c:pt idx="336">
                  <c:v>-7.5</c:v>
                </c:pt>
                <c:pt idx="337">
                  <c:v>-13</c:v>
                </c:pt>
                <c:pt idx="338">
                  <c:v>-11.5</c:v>
                </c:pt>
                <c:pt idx="339">
                  <c:v>-9.5</c:v>
                </c:pt>
                <c:pt idx="340">
                  <c:v>-7</c:v>
                </c:pt>
                <c:pt idx="341">
                  <c:v>-8</c:v>
                </c:pt>
                <c:pt idx="342">
                  <c:v>-3</c:v>
                </c:pt>
                <c:pt idx="343">
                  <c:v>-1</c:v>
                </c:pt>
                <c:pt idx="344">
                  <c:v>-5</c:v>
                </c:pt>
                <c:pt idx="345">
                  <c:v>-1.5</c:v>
                </c:pt>
                <c:pt idx="346">
                  <c:v>0.5</c:v>
                </c:pt>
                <c:pt idx="347">
                  <c:v>-0.5</c:v>
                </c:pt>
                <c:pt idx="348">
                  <c:v>-5.5</c:v>
                </c:pt>
                <c:pt idx="349">
                  <c:v>-9</c:v>
                </c:pt>
                <c:pt idx="350">
                  <c:v>-14</c:v>
                </c:pt>
                <c:pt idx="351">
                  <c:v>-15.5</c:v>
                </c:pt>
                <c:pt idx="352">
                  <c:v>-11.5</c:v>
                </c:pt>
                <c:pt idx="353">
                  <c:v>-8</c:v>
                </c:pt>
                <c:pt idx="354">
                  <c:v>-13</c:v>
                </c:pt>
                <c:pt idx="355">
                  <c:v>-13.5</c:v>
                </c:pt>
                <c:pt idx="356">
                  <c:v>-10</c:v>
                </c:pt>
                <c:pt idx="357">
                  <c:v>-11</c:v>
                </c:pt>
                <c:pt idx="358">
                  <c:v>-10.5</c:v>
                </c:pt>
                <c:pt idx="359">
                  <c:v>-10.5</c:v>
                </c:pt>
                <c:pt idx="360">
                  <c:v>-6.5</c:v>
                </c:pt>
                <c:pt idx="361">
                  <c:v>-3</c:v>
                </c:pt>
                <c:pt idx="362">
                  <c:v>-6.5</c:v>
                </c:pt>
                <c:pt idx="363">
                  <c:v>-16</c:v>
                </c:pt>
                <c:pt idx="364">
                  <c:v>-23</c:v>
                </c:pt>
              </c:numCache>
            </c:numRef>
          </c:val>
          <c:smooth val="0"/>
        </c:ser>
        <c:ser>
          <c:idx val="1"/>
          <c:order val="1"/>
          <c:tx>
            <c:v>-2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'12274_05-11-2015 (1)'!$J$9:$J$373</c:f>
              <c:numCache>
                <c:formatCode>General</c:formatCode>
                <c:ptCount val="365"/>
                <c:pt idx="0">
                  <c:v>-2</c:v>
                </c:pt>
                <c:pt idx="1">
                  <c:v>-2</c:v>
                </c:pt>
                <c:pt idx="2">
                  <c:v>-2</c:v>
                </c:pt>
                <c:pt idx="3">
                  <c:v>-2</c:v>
                </c:pt>
                <c:pt idx="4">
                  <c:v>-2</c:v>
                </c:pt>
                <c:pt idx="5">
                  <c:v>-2</c:v>
                </c:pt>
                <c:pt idx="6">
                  <c:v>-2</c:v>
                </c:pt>
                <c:pt idx="7">
                  <c:v>-2</c:v>
                </c:pt>
                <c:pt idx="8">
                  <c:v>-2</c:v>
                </c:pt>
                <c:pt idx="9">
                  <c:v>-2</c:v>
                </c:pt>
                <c:pt idx="10">
                  <c:v>-2</c:v>
                </c:pt>
                <c:pt idx="11">
                  <c:v>-2</c:v>
                </c:pt>
                <c:pt idx="12">
                  <c:v>-2</c:v>
                </c:pt>
                <c:pt idx="13">
                  <c:v>-2</c:v>
                </c:pt>
                <c:pt idx="14">
                  <c:v>-2</c:v>
                </c:pt>
                <c:pt idx="15">
                  <c:v>-2</c:v>
                </c:pt>
                <c:pt idx="16">
                  <c:v>-2</c:v>
                </c:pt>
                <c:pt idx="17">
                  <c:v>-2</c:v>
                </c:pt>
                <c:pt idx="18">
                  <c:v>-2</c:v>
                </c:pt>
                <c:pt idx="19">
                  <c:v>-2</c:v>
                </c:pt>
                <c:pt idx="20">
                  <c:v>-2</c:v>
                </c:pt>
                <c:pt idx="21">
                  <c:v>-2</c:v>
                </c:pt>
                <c:pt idx="22">
                  <c:v>-2</c:v>
                </c:pt>
                <c:pt idx="23">
                  <c:v>-2</c:v>
                </c:pt>
                <c:pt idx="24">
                  <c:v>-2</c:v>
                </c:pt>
                <c:pt idx="25">
                  <c:v>-2</c:v>
                </c:pt>
                <c:pt idx="26">
                  <c:v>-2</c:v>
                </c:pt>
                <c:pt idx="27">
                  <c:v>-2</c:v>
                </c:pt>
                <c:pt idx="28">
                  <c:v>-2</c:v>
                </c:pt>
                <c:pt idx="29">
                  <c:v>-2</c:v>
                </c:pt>
                <c:pt idx="30">
                  <c:v>-2</c:v>
                </c:pt>
                <c:pt idx="31">
                  <c:v>-2</c:v>
                </c:pt>
                <c:pt idx="32">
                  <c:v>-2</c:v>
                </c:pt>
                <c:pt idx="33">
                  <c:v>-2</c:v>
                </c:pt>
                <c:pt idx="34">
                  <c:v>-2</c:v>
                </c:pt>
                <c:pt idx="35">
                  <c:v>-2</c:v>
                </c:pt>
                <c:pt idx="36">
                  <c:v>-2</c:v>
                </c:pt>
                <c:pt idx="37">
                  <c:v>-2</c:v>
                </c:pt>
                <c:pt idx="38">
                  <c:v>-2</c:v>
                </c:pt>
                <c:pt idx="39">
                  <c:v>-2</c:v>
                </c:pt>
                <c:pt idx="40">
                  <c:v>-2</c:v>
                </c:pt>
                <c:pt idx="41">
                  <c:v>-2</c:v>
                </c:pt>
                <c:pt idx="42">
                  <c:v>-2</c:v>
                </c:pt>
                <c:pt idx="43">
                  <c:v>-2</c:v>
                </c:pt>
                <c:pt idx="44">
                  <c:v>-2</c:v>
                </c:pt>
                <c:pt idx="45">
                  <c:v>-2</c:v>
                </c:pt>
                <c:pt idx="46">
                  <c:v>-2</c:v>
                </c:pt>
                <c:pt idx="47">
                  <c:v>-2</c:v>
                </c:pt>
                <c:pt idx="48">
                  <c:v>-2</c:v>
                </c:pt>
                <c:pt idx="49">
                  <c:v>-2</c:v>
                </c:pt>
                <c:pt idx="50">
                  <c:v>-2</c:v>
                </c:pt>
                <c:pt idx="51">
                  <c:v>-2</c:v>
                </c:pt>
                <c:pt idx="52">
                  <c:v>-2</c:v>
                </c:pt>
                <c:pt idx="53">
                  <c:v>-2</c:v>
                </c:pt>
                <c:pt idx="54">
                  <c:v>-2</c:v>
                </c:pt>
                <c:pt idx="55">
                  <c:v>-2</c:v>
                </c:pt>
                <c:pt idx="56">
                  <c:v>-2</c:v>
                </c:pt>
                <c:pt idx="57">
                  <c:v>-2</c:v>
                </c:pt>
                <c:pt idx="58">
                  <c:v>-2</c:v>
                </c:pt>
                <c:pt idx="59">
                  <c:v>-2</c:v>
                </c:pt>
                <c:pt idx="60">
                  <c:v>-2</c:v>
                </c:pt>
                <c:pt idx="61">
                  <c:v>-2</c:v>
                </c:pt>
                <c:pt idx="62">
                  <c:v>-2</c:v>
                </c:pt>
                <c:pt idx="63">
                  <c:v>-2</c:v>
                </c:pt>
                <c:pt idx="64">
                  <c:v>-2</c:v>
                </c:pt>
                <c:pt idx="65">
                  <c:v>-2</c:v>
                </c:pt>
                <c:pt idx="66">
                  <c:v>-2</c:v>
                </c:pt>
                <c:pt idx="67">
                  <c:v>-2</c:v>
                </c:pt>
                <c:pt idx="68">
                  <c:v>-2</c:v>
                </c:pt>
                <c:pt idx="69">
                  <c:v>-2</c:v>
                </c:pt>
                <c:pt idx="70">
                  <c:v>-2</c:v>
                </c:pt>
                <c:pt idx="71">
                  <c:v>-2</c:v>
                </c:pt>
                <c:pt idx="72">
                  <c:v>-2</c:v>
                </c:pt>
                <c:pt idx="73">
                  <c:v>-2</c:v>
                </c:pt>
                <c:pt idx="74">
                  <c:v>-2</c:v>
                </c:pt>
                <c:pt idx="75">
                  <c:v>-2</c:v>
                </c:pt>
                <c:pt idx="76">
                  <c:v>-2</c:v>
                </c:pt>
                <c:pt idx="77">
                  <c:v>-2</c:v>
                </c:pt>
                <c:pt idx="78">
                  <c:v>-2</c:v>
                </c:pt>
                <c:pt idx="79">
                  <c:v>-2</c:v>
                </c:pt>
                <c:pt idx="80">
                  <c:v>-2</c:v>
                </c:pt>
                <c:pt idx="81">
                  <c:v>-2</c:v>
                </c:pt>
                <c:pt idx="82">
                  <c:v>-2</c:v>
                </c:pt>
                <c:pt idx="83">
                  <c:v>-2</c:v>
                </c:pt>
                <c:pt idx="84">
                  <c:v>-2</c:v>
                </c:pt>
                <c:pt idx="85">
                  <c:v>-2</c:v>
                </c:pt>
                <c:pt idx="86">
                  <c:v>-2</c:v>
                </c:pt>
                <c:pt idx="87">
                  <c:v>-2</c:v>
                </c:pt>
                <c:pt idx="88">
                  <c:v>-2</c:v>
                </c:pt>
                <c:pt idx="89">
                  <c:v>-2</c:v>
                </c:pt>
                <c:pt idx="90">
                  <c:v>-2</c:v>
                </c:pt>
                <c:pt idx="91">
                  <c:v>-2</c:v>
                </c:pt>
                <c:pt idx="92">
                  <c:v>-2</c:v>
                </c:pt>
                <c:pt idx="93">
                  <c:v>-2</c:v>
                </c:pt>
                <c:pt idx="94">
                  <c:v>-2</c:v>
                </c:pt>
                <c:pt idx="95">
                  <c:v>-2</c:v>
                </c:pt>
                <c:pt idx="96">
                  <c:v>-2</c:v>
                </c:pt>
                <c:pt idx="97">
                  <c:v>-2</c:v>
                </c:pt>
                <c:pt idx="98">
                  <c:v>-2</c:v>
                </c:pt>
                <c:pt idx="99">
                  <c:v>-2</c:v>
                </c:pt>
                <c:pt idx="100">
                  <c:v>-2</c:v>
                </c:pt>
                <c:pt idx="101">
                  <c:v>-2</c:v>
                </c:pt>
                <c:pt idx="102">
                  <c:v>-2</c:v>
                </c:pt>
                <c:pt idx="103">
                  <c:v>-2</c:v>
                </c:pt>
                <c:pt idx="104">
                  <c:v>-2</c:v>
                </c:pt>
                <c:pt idx="105">
                  <c:v>-2</c:v>
                </c:pt>
                <c:pt idx="106">
                  <c:v>-2</c:v>
                </c:pt>
                <c:pt idx="107">
                  <c:v>-2</c:v>
                </c:pt>
                <c:pt idx="108">
                  <c:v>-2</c:v>
                </c:pt>
                <c:pt idx="109">
                  <c:v>-2</c:v>
                </c:pt>
                <c:pt idx="110">
                  <c:v>-2</c:v>
                </c:pt>
                <c:pt idx="111">
                  <c:v>-2</c:v>
                </c:pt>
                <c:pt idx="112">
                  <c:v>-2</c:v>
                </c:pt>
                <c:pt idx="113">
                  <c:v>-2</c:v>
                </c:pt>
                <c:pt idx="114">
                  <c:v>-2</c:v>
                </c:pt>
                <c:pt idx="115">
                  <c:v>-2</c:v>
                </c:pt>
                <c:pt idx="116">
                  <c:v>-2</c:v>
                </c:pt>
                <c:pt idx="117">
                  <c:v>-2</c:v>
                </c:pt>
                <c:pt idx="118">
                  <c:v>-2</c:v>
                </c:pt>
                <c:pt idx="119">
                  <c:v>-2</c:v>
                </c:pt>
                <c:pt idx="120">
                  <c:v>-2</c:v>
                </c:pt>
                <c:pt idx="121">
                  <c:v>-2</c:v>
                </c:pt>
                <c:pt idx="122">
                  <c:v>-2</c:v>
                </c:pt>
                <c:pt idx="123">
                  <c:v>-2</c:v>
                </c:pt>
                <c:pt idx="124">
                  <c:v>-2</c:v>
                </c:pt>
                <c:pt idx="125">
                  <c:v>-2</c:v>
                </c:pt>
                <c:pt idx="126">
                  <c:v>-2</c:v>
                </c:pt>
                <c:pt idx="127">
                  <c:v>-2</c:v>
                </c:pt>
                <c:pt idx="128">
                  <c:v>-2</c:v>
                </c:pt>
                <c:pt idx="129">
                  <c:v>-2</c:v>
                </c:pt>
                <c:pt idx="130">
                  <c:v>-2</c:v>
                </c:pt>
                <c:pt idx="131">
                  <c:v>-2</c:v>
                </c:pt>
                <c:pt idx="132">
                  <c:v>-2</c:v>
                </c:pt>
                <c:pt idx="133">
                  <c:v>-2</c:v>
                </c:pt>
                <c:pt idx="134">
                  <c:v>-2</c:v>
                </c:pt>
                <c:pt idx="135">
                  <c:v>-2</c:v>
                </c:pt>
                <c:pt idx="136">
                  <c:v>-2</c:v>
                </c:pt>
                <c:pt idx="137">
                  <c:v>-2</c:v>
                </c:pt>
                <c:pt idx="138">
                  <c:v>-2</c:v>
                </c:pt>
                <c:pt idx="139">
                  <c:v>-2</c:v>
                </c:pt>
                <c:pt idx="140">
                  <c:v>-2</c:v>
                </c:pt>
                <c:pt idx="141">
                  <c:v>-2</c:v>
                </c:pt>
                <c:pt idx="142">
                  <c:v>-2</c:v>
                </c:pt>
                <c:pt idx="143">
                  <c:v>-2</c:v>
                </c:pt>
                <c:pt idx="144">
                  <c:v>-2</c:v>
                </c:pt>
                <c:pt idx="145">
                  <c:v>-2</c:v>
                </c:pt>
                <c:pt idx="146">
                  <c:v>-2</c:v>
                </c:pt>
                <c:pt idx="147">
                  <c:v>-2</c:v>
                </c:pt>
                <c:pt idx="148">
                  <c:v>-2</c:v>
                </c:pt>
                <c:pt idx="149">
                  <c:v>-2</c:v>
                </c:pt>
                <c:pt idx="150">
                  <c:v>-2</c:v>
                </c:pt>
                <c:pt idx="151">
                  <c:v>-2</c:v>
                </c:pt>
                <c:pt idx="152">
                  <c:v>-2</c:v>
                </c:pt>
                <c:pt idx="153">
                  <c:v>-2</c:v>
                </c:pt>
                <c:pt idx="154">
                  <c:v>-2</c:v>
                </c:pt>
                <c:pt idx="155">
                  <c:v>-2</c:v>
                </c:pt>
                <c:pt idx="156">
                  <c:v>-2</c:v>
                </c:pt>
                <c:pt idx="157">
                  <c:v>-2</c:v>
                </c:pt>
                <c:pt idx="158">
                  <c:v>-2</c:v>
                </c:pt>
                <c:pt idx="159">
                  <c:v>-2</c:v>
                </c:pt>
                <c:pt idx="160">
                  <c:v>-2</c:v>
                </c:pt>
                <c:pt idx="161">
                  <c:v>-2</c:v>
                </c:pt>
                <c:pt idx="162">
                  <c:v>-2</c:v>
                </c:pt>
                <c:pt idx="163">
                  <c:v>-2</c:v>
                </c:pt>
                <c:pt idx="164">
                  <c:v>-2</c:v>
                </c:pt>
                <c:pt idx="165">
                  <c:v>-2</c:v>
                </c:pt>
                <c:pt idx="166">
                  <c:v>-2</c:v>
                </c:pt>
                <c:pt idx="167">
                  <c:v>-2</c:v>
                </c:pt>
                <c:pt idx="168">
                  <c:v>-2</c:v>
                </c:pt>
                <c:pt idx="169">
                  <c:v>-2</c:v>
                </c:pt>
                <c:pt idx="170">
                  <c:v>-2</c:v>
                </c:pt>
                <c:pt idx="171">
                  <c:v>-2</c:v>
                </c:pt>
                <c:pt idx="172">
                  <c:v>-2</c:v>
                </c:pt>
                <c:pt idx="173">
                  <c:v>-2</c:v>
                </c:pt>
                <c:pt idx="174">
                  <c:v>-2</c:v>
                </c:pt>
                <c:pt idx="175">
                  <c:v>-2</c:v>
                </c:pt>
                <c:pt idx="176">
                  <c:v>-2</c:v>
                </c:pt>
                <c:pt idx="177">
                  <c:v>-2</c:v>
                </c:pt>
                <c:pt idx="178">
                  <c:v>-2</c:v>
                </c:pt>
                <c:pt idx="179">
                  <c:v>-2</c:v>
                </c:pt>
                <c:pt idx="180">
                  <c:v>-2</c:v>
                </c:pt>
                <c:pt idx="181">
                  <c:v>-2</c:v>
                </c:pt>
                <c:pt idx="182">
                  <c:v>-2</c:v>
                </c:pt>
                <c:pt idx="183">
                  <c:v>-2</c:v>
                </c:pt>
                <c:pt idx="184">
                  <c:v>-2</c:v>
                </c:pt>
                <c:pt idx="185">
                  <c:v>-2</c:v>
                </c:pt>
                <c:pt idx="186">
                  <c:v>-2</c:v>
                </c:pt>
                <c:pt idx="187">
                  <c:v>-2</c:v>
                </c:pt>
                <c:pt idx="188">
                  <c:v>-2</c:v>
                </c:pt>
                <c:pt idx="189">
                  <c:v>-2</c:v>
                </c:pt>
                <c:pt idx="190">
                  <c:v>-2</c:v>
                </c:pt>
                <c:pt idx="191">
                  <c:v>-2</c:v>
                </c:pt>
                <c:pt idx="192">
                  <c:v>-2</c:v>
                </c:pt>
                <c:pt idx="193">
                  <c:v>-2</c:v>
                </c:pt>
                <c:pt idx="194">
                  <c:v>-2</c:v>
                </c:pt>
                <c:pt idx="195">
                  <c:v>-2</c:v>
                </c:pt>
                <c:pt idx="196">
                  <c:v>-2</c:v>
                </c:pt>
                <c:pt idx="197">
                  <c:v>-2</c:v>
                </c:pt>
                <c:pt idx="198">
                  <c:v>-2</c:v>
                </c:pt>
                <c:pt idx="199">
                  <c:v>-2</c:v>
                </c:pt>
                <c:pt idx="200">
                  <c:v>-2</c:v>
                </c:pt>
                <c:pt idx="201">
                  <c:v>-2</c:v>
                </c:pt>
                <c:pt idx="202">
                  <c:v>-2</c:v>
                </c:pt>
                <c:pt idx="203">
                  <c:v>-2</c:v>
                </c:pt>
                <c:pt idx="204">
                  <c:v>-2</c:v>
                </c:pt>
                <c:pt idx="205">
                  <c:v>-2</c:v>
                </c:pt>
                <c:pt idx="206">
                  <c:v>-2</c:v>
                </c:pt>
                <c:pt idx="207">
                  <c:v>-2</c:v>
                </c:pt>
                <c:pt idx="208">
                  <c:v>-2</c:v>
                </c:pt>
                <c:pt idx="209">
                  <c:v>-2</c:v>
                </c:pt>
                <c:pt idx="210">
                  <c:v>-2</c:v>
                </c:pt>
                <c:pt idx="211">
                  <c:v>-2</c:v>
                </c:pt>
                <c:pt idx="212">
                  <c:v>-2</c:v>
                </c:pt>
                <c:pt idx="213">
                  <c:v>-2</c:v>
                </c:pt>
                <c:pt idx="214">
                  <c:v>-2</c:v>
                </c:pt>
                <c:pt idx="215">
                  <c:v>-2</c:v>
                </c:pt>
                <c:pt idx="216">
                  <c:v>-2</c:v>
                </c:pt>
                <c:pt idx="217">
                  <c:v>-2</c:v>
                </c:pt>
                <c:pt idx="218">
                  <c:v>-2</c:v>
                </c:pt>
                <c:pt idx="219">
                  <c:v>-2</c:v>
                </c:pt>
                <c:pt idx="220">
                  <c:v>-2</c:v>
                </c:pt>
                <c:pt idx="221">
                  <c:v>-2</c:v>
                </c:pt>
                <c:pt idx="222">
                  <c:v>-2</c:v>
                </c:pt>
                <c:pt idx="223">
                  <c:v>-2</c:v>
                </c:pt>
                <c:pt idx="224">
                  <c:v>-2</c:v>
                </c:pt>
                <c:pt idx="225">
                  <c:v>-2</c:v>
                </c:pt>
                <c:pt idx="226">
                  <c:v>-2</c:v>
                </c:pt>
                <c:pt idx="227">
                  <c:v>-2</c:v>
                </c:pt>
                <c:pt idx="228">
                  <c:v>-2</c:v>
                </c:pt>
                <c:pt idx="229">
                  <c:v>-2</c:v>
                </c:pt>
                <c:pt idx="230">
                  <c:v>-2</c:v>
                </c:pt>
                <c:pt idx="231">
                  <c:v>-2</c:v>
                </c:pt>
                <c:pt idx="232">
                  <c:v>-2</c:v>
                </c:pt>
                <c:pt idx="233">
                  <c:v>-2</c:v>
                </c:pt>
                <c:pt idx="234">
                  <c:v>-2</c:v>
                </c:pt>
                <c:pt idx="235">
                  <c:v>-2</c:v>
                </c:pt>
                <c:pt idx="236">
                  <c:v>-2</c:v>
                </c:pt>
                <c:pt idx="237">
                  <c:v>-2</c:v>
                </c:pt>
                <c:pt idx="238">
                  <c:v>-2</c:v>
                </c:pt>
                <c:pt idx="239">
                  <c:v>-2</c:v>
                </c:pt>
                <c:pt idx="240">
                  <c:v>-2</c:v>
                </c:pt>
                <c:pt idx="241">
                  <c:v>-2</c:v>
                </c:pt>
                <c:pt idx="242">
                  <c:v>-2</c:v>
                </c:pt>
                <c:pt idx="243">
                  <c:v>-2</c:v>
                </c:pt>
                <c:pt idx="244">
                  <c:v>-2</c:v>
                </c:pt>
                <c:pt idx="245">
                  <c:v>-2</c:v>
                </c:pt>
                <c:pt idx="246">
                  <c:v>-2</c:v>
                </c:pt>
                <c:pt idx="247">
                  <c:v>-2</c:v>
                </c:pt>
                <c:pt idx="248">
                  <c:v>-2</c:v>
                </c:pt>
                <c:pt idx="249">
                  <c:v>-2</c:v>
                </c:pt>
                <c:pt idx="250">
                  <c:v>-2</c:v>
                </c:pt>
                <c:pt idx="251">
                  <c:v>-2</c:v>
                </c:pt>
                <c:pt idx="252">
                  <c:v>-2</c:v>
                </c:pt>
                <c:pt idx="253">
                  <c:v>-2</c:v>
                </c:pt>
                <c:pt idx="254">
                  <c:v>-2</c:v>
                </c:pt>
                <c:pt idx="255">
                  <c:v>-2</c:v>
                </c:pt>
                <c:pt idx="256">
                  <c:v>-2</c:v>
                </c:pt>
                <c:pt idx="257">
                  <c:v>-2</c:v>
                </c:pt>
                <c:pt idx="258">
                  <c:v>-2</c:v>
                </c:pt>
                <c:pt idx="259">
                  <c:v>-2</c:v>
                </c:pt>
                <c:pt idx="260">
                  <c:v>-2</c:v>
                </c:pt>
                <c:pt idx="261">
                  <c:v>-2</c:v>
                </c:pt>
                <c:pt idx="262">
                  <c:v>-2</c:v>
                </c:pt>
                <c:pt idx="263">
                  <c:v>-2</c:v>
                </c:pt>
                <c:pt idx="264">
                  <c:v>-2</c:v>
                </c:pt>
                <c:pt idx="265">
                  <c:v>-2</c:v>
                </c:pt>
                <c:pt idx="266">
                  <c:v>-2</c:v>
                </c:pt>
                <c:pt idx="267">
                  <c:v>-2</c:v>
                </c:pt>
                <c:pt idx="268">
                  <c:v>-2</c:v>
                </c:pt>
                <c:pt idx="269">
                  <c:v>-2</c:v>
                </c:pt>
                <c:pt idx="270">
                  <c:v>-2</c:v>
                </c:pt>
                <c:pt idx="271">
                  <c:v>-2</c:v>
                </c:pt>
                <c:pt idx="272">
                  <c:v>-2</c:v>
                </c:pt>
                <c:pt idx="273">
                  <c:v>-2</c:v>
                </c:pt>
                <c:pt idx="274">
                  <c:v>-2</c:v>
                </c:pt>
                <c:pt idx="275">
                  <c:v>-2</c:v>
                </c:pt>
                <c:pt idx="276">
                  <c:v>-2</c:v>
                </c:pt>
                <c:pt idx="277">
                  <c:v>-2</c:v>
                </c:pt>
                <c:pt idx="278">
                  <c:v>-2</c:v>
                </c:pt>
                <c:pt idx="279">
                  <c:v>-2</c:v>
                </c:pt>
                <c:pt idx="280">
                  <c:v>-2</c:v>
                </c:pt>
                <c:pt idx="281">
                  <c:v>-2</c:v>
                </c:pt>
                <c:pt idx="282">
                  <c:v>-2</c:v>
                </c:pt>
                <c:pt idx="283">
                  <c:v>-2</c:v>
                </c:pt>
                <c:pt idx="284">
                  <c:v>-2</c:v>
                </c:pt>
                <c:pt idx="285">
                  <c:v>-2</c:v>
                </c:pt>
                <c:pt idx="286">
                  <c:v>-2</c:v>
                </c:pt>
                <c:pt idx="287">
                  <c:v>-2</c:v>
                </c:pt>
                <c:pt idx="288">
                  <c:v>-2</c:v>
                </c:pt>
                <c:pt idx="289">
                  <c:v>-2</c:v>
                </c:pt>
                <c:pt idx="290">
                  <c:v>-2</c:v>
                </c:pt>
                <c:pt idx="291">
                  <c:v>-2</c:v>
                </c:pt>
                <c:pt idx="292">
                  <c:v>-2</c:v>
                </c:pt>
                <c:pt idx="293">
                  <c:v>-2</c:v>
                </c:pt>
                <c:pt idx="294">
                  <c:v>-2</c:v>
                </c:pt>
                <c:pt idx="295">
                  <c:v>-2</c:v>
                </c:pt>
                <c:pt idx="296">
                  <c:v>-2</c:v>
                </c:pt>
                <c:pt idx="297">
                  <c:v>-2</c:v>
                </c:pt>
                <c:pt idx="298">
                  <c:v>-2</c:v>
                </c:pt>
                <c:pt idx="299">
                  <c:v>-2</c:v>
                </c:pt>
                <c:pt idx="300">
                  <c:v>-2</c:v>
                </c:pt>
                <c:pt idx="301">
                  <c:v>-2</c:v>
                </c:pt>
                <c:pt idx="302">
                  <c:v>-2</c:v>
                </c:pt>
                <c:pt idx="303">
                  <c:v>-2</c:v>
                </c:pt>
                <c:pt idx="304">
                  <c:v>-2</c:v>
                </c:pt>
                <c:pt idx="305">
                  <c:v>-2</c:v>
                </c:pt>
                <c:pt idx="306">
                  <c:v>-2</c:v>
                </c:pt>
                <c:pt idx="307">
                  <c:v>-2</c:v>
                </c:pt>
                <c:pt idx="308">
                  <c:v>-2</c:v>
                </c:pt>
                <c:pt idx="309">
                  <c:v>-2</c:v>
                </c:pt>
                <c:pt idx="310">
                  <c:v>-2</c:v>
                </c:pt>
                <c:pt idx="311">
                  <c:v>-2</c:v>
                </c:pt>
                <c:pt idx="312">
                  <c:v>-2</c:v>
                </c:pt>
                <c:pt idx="313">
                  <c:v>-2</c:v>
                </c:pt>
                <c:pt idx="314">
                  <c:v>-2</c:v>
                </c:pt>
                <c:pt idx="315">
                  <c:v>-2</c:v>
                </c:pt>
                <c:pt idx="316">
                  <c:v>-2</c:v>
                </c:pt>
                <c:pt idx="317">
                  <c:v>-2</c:v>
                </c:pt>
                <c:pt idx="318">
                  <c:v>-2</c:v>
                </c:pt>
                <c:pt idx="319">
                  <c:v>-2</c:v>
                </c:pt>
                <c:pt idx="320">
                  <c:v>-2</c:v>
                </c:pt>
                <c:pt idx="321">
                  <c:v>-2</c:v>
                </c:pt>
                <c:pt idx="322">
                  <c:v>-2</c:v>
                </c:pt>
                <c:pt idx="323">
                  <c:v>-2</c:v>
                </c:pt>
                <c:pt idx="324">
                  <c:v>-2</c:v>
                </c:pt>
                <c:pt idx="325">
                  <c:v>-2</c:v>
                </c:pt>
                <c:pt idx="326">
                  <c:v>-2</c:v>
                </c:pt>
                <c:pt idx="327">
                  <c:v>-2</c:v>
                </c:pt>
                <c:pt idx="328">
                  <c:v>-2</c:v>
                </c:pt>
                <c:pt idx="329">
                  <c:v>-2</c:v>
                </c:pt>
                <c:pt idx="330">
                  <c:v>-2</c:v>
                </c:pt>
                <c:pt idx="331">
                  <c:v>-2</c:v>
                </c:pt>
                <c:pt idx="332">
                  <c:v>-2</c:v>
                </c:pt>
                <c:pt idx="333">
                  <c:v>-2</c:v>
                </c:pt>
                <c:pt idx="334">
                  <c:v>-2</c:v>
                </c:pt>
                <c:pt idx="335">
                  <c:v>-2</c:v>
                </c:pt>
                <c:pt idx="336">
                  <c:v>-2</c:v>
                </c:pt>
                <c:pt idx="337">
                  <c:v>-2</c:v>
                </c:pt>
                <c:pt idx="338">
                  <c:v>-2</c:v>
                </c:pt>
                <c:pt idx="339">
                  <c:v>-2</c:v>
                </c:pt>
                <c:pt idx="340">
                  <c:v>-2</c:v>
                </c:pt>
                <c:pt idx="341">
                  <c:v>-2</c:v>
                </c:pt>
                <c:pt idx="342">
                  <c:v>-2</c:v>
                </c:pt>
                <c:pt idx="343">
                  <c:v>-2</c:v>
                </c:pt>
                <c:pt idx="344">
                  <c:v>-2</c:v>
                </c:pt>
                <c:pt idx="345">
                  <c:v>-2</c:v>
                </c:pt>
                <c:pt idx="346">
                  <c:v>-2</c:v>
                </c:pt>
                <c:pt idx="347">
                  <c:v>-2</c:v>
                </c:pt>
                <c:pt idx="348">
                  <c:v>-2</c:v>
                </c:pt>
                <c:pt idx="349">
                  <c:v>-2</c:v>
                </c:pt>
                <c:pt idx="350">
                  <c:v>-2</c:v>
                </c:pt>
                <c:pt idx="351">
                  <c:v>-2</c:v>
                </c:pt>
                <c:pt idx="352">
                  <c:v>-2</c:v>
                </c:pt>
                <c:pt idx="353">
                  <c:v>-2</c:v>
                </c:pt>
                <c:pt idx="354">
                  <c:v>-2</c:v>
                </c:pt>
                <c:pt idx="355">
                  <c:v>-2</c:v>
                </c:pt>
                <c:pt idx="356">
                  <c:v>-2</c:v>
                </c:pt>
                <c:pt idx="357">
                  <c:v>-2</c:v>
                </c:pt>
                <c:pt idx="358">
                  <c:v>-2</c:v>
                </c:pt>
                <c:pt idx="359">
                  <c:v>-2</c:v>
                </c:pt>
                <c:pt idx="360">
                  <c:v>-2</c:v>
                </c:pt>
                <c:pt idx="361">
                  <c:v>-2</c:v>
                </c:pt>
                <c:pt idx="362">
                  <c:v>-2</c:v>
                </c:pt>
                <c:pt idx="363">
                  <c:v>-2</c:v>
                </c:pt>
                <c:pt idx="364">
                  <c:v>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073168"/>
        <c:axId val="203073728"/>
      </c:lineChart>
      <c:catAx>
        <c:axId val="20307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3728"/>
        <c:crosses val="autoZero"/>
        <c:auto val="1"/>
        <c:lblAlgn val="ctr"/>
        <c:lblOffset val="100"/>
        <c:noMultiLvlLbl val="0"/>
      </c:catAx>
      <c:valAx>
        <c:axId val="20307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aridity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'12274_05-11-2015 (1)'!$K$9:$K$373</c:f>
              <c:numCache>
                <c:formatCode>General</c:formatCode>
                <c:ptCount val="365"/>
                <c:pt idx="0">
                  <c:v>7.1428571428571426E-3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1.8181818181818181E-2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2.0833333333333333E-3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2.0833333333333333E-3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2.7777777777777779E-3</c:v>
                </c:pt>
                <c:pt idx="23">
                  <c:v>2.7777777777777779E-3</c:v>
                </c:pt>
                <c:pt idx="24">
                  <c:v>5.0000000000000001E-3</c:v>
                </c:pt>
                <c:pt idx="25">
                  <c:v>2.2727272727272726E-3</c:v>
                </c:pt>
                <c:pt idx="26">
                  <c:v>2.2727272727272726E-3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8.3333333333333332E-3</c:v>
                </c:pt>
                <c:pt idx="31">
                  <c:v>0</c:v>
                </c:pt>
                <c:pt idx="32">
                  <c:v>2.2727272727272726E-3</c:v>
                </c:pt>
                <c:pt idx="33">
                  <c:v>0</c:v>
                </c:pt>
                <c:pt idx="34">
                  <c:v>2.5000000000000001E-3</c:v>
                </c:pt>
                <c:pt idx="35">
                  <c:v>2.2727272727272726E-3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1.9230769230769232E-3</c:v>
                </c:pt>
                <c:pt idx="42">
                  <c:v>0</c:v>
                </c:pt>
                <c:pt idx="43">
                  <c:v>0</c:v>
                </c:pt>
                <c:pt idx="44">
                  <c:v>2.2727272727272726E-3</c:v>
                </c:pt>
                <c:pt idx="45">
                  <c:v>1.7857142857142857E-3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6.6666666666666671E-3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1.2500000000000001E-2</c:v>
                </c:pt>
                <c:pt idx="67">
                  <c:v>7.1428571428571426E-3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5.5555555555555558E-3</c:v>
                </c:pt>
                <c:pt idx="80">
                  <c:v>3.5714285714285713E-3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2.0833333333333333E-3</c:v>
                </c:pt>
                <c:pt idx="85">
                  <c:v>0</c:v>
                </c:pt>
                <c:pt idx="86">
                  <c:v>0</c:v>
                </c:pt>
                <c:pt idx="87">
                  <c:v>1.4705882352941176E-2</c:v>
                </c:pt>
                <c:pt idx="88">
                  <c:v>5.0000000000000001E-3</c:v>
                </c:pt>
                <c:pt idx="89">
                  <c:v>2.2727272727272726E-3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8.3333333333333332E-3</c:v>
                </c:pt>
                <c:pt idx="95">
                  <c:v>0</c:v>
                </c:pt>
                <c:pt idx="96">
                  <c:v>0</c:v>
                </c:pt>
                <c:pt idx="97">
                  <c:v>2.5000000000000001E-3</c:v>
                </c:pt>
                <c:pt idx="98">
                  <c:v>0</c:v>
                </c:pt>
                <c:pt idx="99">
                  <c:v>0</c:v>
                </c:pt>
                <c:pt idx="100">
                  <c:v>4.1666666666666666E-3</c:v>
                </c:pt>
                <c:pt idx="101">
                  <c:v>2.0833333333333333E-3</c:v>
                </c:pt>
                <c:pt idx="102">
                  <c:v>2.6562499999999999E-2</c:v>
                </c:pt>
                <c:pt idx="103">
                  <c:v>3.8461538461538464E-3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1.9230769230769232E-3</c:v>
                </c:pt>
                <c:pt idx="117">
                  <c:v>2.9411764705882353E-3</c:v>
                </c:pt>
                <c:pt idx="118">
                  <c:v>9.7222222222222224E-3</c:v>
                </c:pt>
                <c:pt idx="119">
                  <c:v>0</c:v>
                </c:pt>
                <c:pt idx="120">
                  <c:v>1.3157894736842105E-3</c:v>
                </c:pt>
                <c:pt idx="121">
                  <c:v>0</c:v>
                </c:pt>
                <c:pt idx="122">
                  <c:v>0.01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5.0000000000000001E-3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1.1111111111111112E-2</c:v>
                </c:pt>
                <c:pt idx="138">
                  <c:v>0</c:v>
                </c:pt>
                <c:pt idx="139">
                  <c:v>6.2500000000000003E-3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3.9473684210526317E-3</c:v>
                </c:pt>
                <c:pt idx="144">
                  <c:v>0</c:v>
                </c:pt>
                <c:pt idx="145">
                  <c:v>4.5454545454545452E-3</c:v>
                </c:pt>
                <c:pt idx="146">
                  <c:v>6.5789473684210523E-3</c:v>
                </c:pt>
                <c:pt idx="147">
                  <c:v>1.0869565217391304E-2</c:v>
                </c:pt>
                <c:pt idx="148">
                  <c:v>4.7619047619047623E-3</c:v>
                </c:pt>
                <c:pt idx="149">
                  <c:v>0</c:v>
                </c:pt>
                <c:pt idx="150">
                  <c:v>3.5714285714285713E-3</c:v>
                </c:pt>
                <c:pt idx="151">
                  <c:v>6.2500000000000003E-3</c:v>
                </c:pt>
                <c:pt idx="152">
                  <c:v>7.4074074074074077E-3</c:v>
                </c:pt>
                <c:pt idx="153">
                  <c:v>0</c:v>
                </c:pt>
                <c:pt idx="154">
                  <c:v>9.6153846153846159E-3</c:v>
                </c:pt>
                <c:pt idx="155">
                  <c:v>0</c:v>
                </c:pt>
                <c:pt idx="156">
                  <c:v>6.2500000000000003E-3</c:v>
                </c:pt>
                <c:pt idx="157">
                  <c:v>7.1428571428571426E-3</c:v>
                </c:pt>
                <c:pt idx="158">
                  <c:v>0</c:v>
                </c:pt>
                <c:pt idx="159">
                  <c:v>2.6785714285714286E-3</c:v>
                </c:pt>
                <c:pt idx="160">
                  <c:v>2.2727272727272726E-3</c:v>
                </c:pt>
                <c:pt idx="161">
                  <c:v>3.0000000000000001E-3</c:v>
                </c:pt>
                <c:pt idx="162">
                  <c:v>0</c:v>
                </c:pt>
                <c:pt idx="163">
                  <c:v>0</c:v>
                </c:pt>
                <c:pt idx="164">
                  <c:v>2.631578947368421E-3</c:v>
                </c:pt>
                <c:pt idx="165">
                  <c:v>0</c:v>
                </c:pt>
                <c:pt idx="166">
                  <c:v>1.5384615384615385E-2</c:v>
                </c:pt>
                <c:pt idx="167">
                  <c:v>1.7391304347826087E-2</c:v>
                </c:pt>
                <c:pt idx="168">
                  <c:v>0</c:v>
                </c:pt>
                <c:pt idx="169">
                  <c:v>1.3157894736842105E-3</c:v>
                </c:pt>
                <c:pt idx="170">
                  <c:v>6.4814814814814813E-3</c:v>
                </c:pt>
                <c:pt idx="171">
                  <c:v>4.0322580645161289E-3</c:v>
                </c:pt>
                <c:pt idx="172">
                  <c:v>0</c:v>
                </c:pt>
                <c:pt idx="173">
                  <c:v>0</c:v>
                </c:pt>
                <c:pt idx="174">
                  <c:v>8.0645161290322581E-4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4.2682926829268296E-3</c:v>
                </c:pt>
                <c:pt idx="180">
                  <c:v>2.142857142857143E-3</c:v>
                </c:pt>
                <c:pt idx="181">
                  <c:v>0</c:v>
                </c:pt>
                <c:pt idx="182">
                  <c:v>1.7241379310344827E-3</c:v>
                </c:pt>
                <c:pt idx="183">
                  <c:v>9.6153846153846159E-4</c:v>
                </c:pt>
                <c:pt idx="184">
                  <c:v>1.3157894736842105E-3</c:v>
                </c:pt>
                <c:pt idx="185">
                  <c:v>2.0833333333333333E-3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2.8846153846153848E-3</c:v>
                </c:pt>
                <c:pt idx="241">
                  <c:v>0</c:v>
                </c:pt>
                <c:pt idx="242">
                  <c:v>1.0869565217391304E-3</c:v>
                </c:pt>
                <c:pt idx="243">
                  <c:v>8.9999999999999993E-3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3.4482758620689655E-3</c:v>
                </c:pt>
                <c:pt idx="251">
                  <c:v>1.2096774193548387E-2</c:v>
                </c:pt>
                <c:pt idx="252">
                  <c:v>2.6785714285714286E-3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1.6129032258064516E-3</c:v>
                </c:pt>
                <c:pt idx="259">
                  <c:v>1.7857142857142857E-3</c:v>
                </c:pt>
                <c:pt idx="260">
                  <c:v>1.9230769230769232E-3</c:v>
                </c:pt>
                <c:pt idx="261">
                  <c:v>0</c:v>
                </c:pt>
                <c:pt idx="262">
                  <c:v>8.3333333333333339E-4</c:v>
                </c:pt>
                <c:pt idx="263">
                  <c:v>2.7777777777777779E-3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4.5454545454545452E-3</c:v>
                </c:pt>
                <c:pt idx="277">
                  <c:v>8.9285714285714283E-4</c:v>
                </c:pt>
                <c:pt idx="278">
                  <c:v>0</c:v>
                </c:pt>
                <c:pt idx="279">
                  <c:v>8.9999999999999993E-3</c:v>
                </c:pt>
                <c:pt idx="280">
                  <c:v>1.0416666666666667E-3</c:v>
                </c:pt>
                <c:pt idx="281">
                  <c:v>0</c:v>
                </c:pt>
                <c:pt idx="282">
                  <c:v>8.3333333333333339E-4</c:v>
                </c:pt>
                <c:pt idx="283">
                  <c:v>2.7777777777777779E-3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1.3888888888888889E-3</c:v>
                </c:pt>
                <c:pt idx="296">
                  <c:v>2.5000000000000001E-3</c:v>
                </c:pt>
                <c:pt idx="297">
                  <c:v>5.0000000000000001E-3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1.4705882352941176E-3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1.4705882352941176E-3</c:v>
                </c:pt>
                <c:pt idx="310">
                  <c:v>3.1250000000000002E-3</c:v>
                </c:pt>
                <c:pt idx="311">
                  <c:v>1.5625000000000001E-3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3.1250000000000002E-3</c:v>
                </c:pt>
                <c:pt idx="318">
                  <c:v>4.1666666666666666E-3</c:v>
                </c:pt>
                <c:pt idx="319">
                  <c:v>3.0357142857142857E-2</c:v>
                </c:pt>
                <c:pt idx="320">
                  <c:v>0</c:v>
                </c:pt>
                <c:pt idx="321">
                  <c:v>1.9230769230769232E-3</c:v>
                </c:pt>
                <c:pt idx="322">
                  <c:v>0</c:v>
                </c:pt>
                <c:pt idx="323">
                  <c:v>3.5714285714285713E-3</c:v>
                </c:pt>
                <c:pt idx="324">
                  <c:v>0</c:v>
                </c:pt>
                <c:pt idx="325">
                  <c:v>1.6666666666666666E-2</c:v>
                </c:pt>
                <c:pt idx="326">
                  <c:v>2.5000000000000001E-2</c:v>
                </c:pt>
                <c:pt idx="327">
                  <c:v>0</c:v>
                </c:pt>
                <c:pt idx="328">
                  <c:v>1.4999999999999999E-2</c:v>
                </c:pt>
                <c:pt idx="329">
                  <c:v>0</c:v>
                </c:pt>
                <c:pt idx="330">
                  <c:v>1.1111111111111112E-2</c:v>
                </c:pt>
                <c:pt idx="331">
                  <c:v>9.0909090909090905E-3</c:v>
                </c:pt>
                <c:pt idx="332">
                  <c:v>0</c:v>
                </c:pt>
                <c:pt idx="333">
                  <c:v>0</c:v>
                </c:pt>
                <c:pt idx="334">
                  <c:v>5.0000000000000001E-3</c:v>
                </c:pt>
                <c:pt idx="335">
                  <c:v>1.0416666666666666E-2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3.1250000000000002E-3</c:v>
                </c:pt>
                <c:pt idx="342">
                  <c:v>2.0833333333333333E-3</c:v>
                </c:pt>
                <c:pt idx="343">
                  <c:v>5.3571428571428572E-3</c:v>
                </c:pt>
                <c:pt idx="344">
                  <c:v>2.2727272727272726E-3</c:v>
                </c:pt>
                <c:pt idx="345">
                  <c:v>8.9285714285714281E-3</c:v>
                </c:pt>
                <c:pt idx="346">
                  <c:v>3.1250000000000002E-3</c:v>
                </c:pt>
                <c:pt idx="347">
                  <c:v>3.3333333333333335E-3</c:v>
                </c:pt>
                <c:pt idx="348">
                  <c:v>5.0000000000000001E-3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4.1666666666666666E-3</c:v>
                </c:pt>
                <c:pt idx="353">
                  <c:v>2.5000000000000001E-2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1.2500000000000001E-2</c:v>
                </c:pt>
                <c:pt idx="362">
                  <c:v>2.2222222222222223E-2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075968"/>
        <c:axId val="203076528"/>
      </c:lineChart>
      <c:catAx>
        <c:axId val="2030759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6528"/>
        <c:crosses val="autoZero"/>
        <c:auto val="1"/>
        <c:lblAlgn val="ctr"/>
        <c:lblOffset val="100"/>
        <c:noMultiLvlLbl val="0"/>
      </c:catAx>
      <c:valAx>
        <c:axId val="203076528"/>
        <c:scaling>
          <c:orientation val="minMax"/>
          <c:max val="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52AB77-5F07-47C4-82D4-D14EDDE2D80C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8B7837-C211-41A9-BBE8-C8D15E4CA6E4}">
      <dgm:prSet phldrT="[Text]" custT="1"/>
      <dgm:spPr>
        <a:solidFill>
          <a:srgbClr val="F37321"/>
        </a:solidFill>
      </dgm:spPr>
      <dgm:t>
        <a:bodyPr/>
        <a:lstStyle/>
        <a:p>
          <a:r>
            <a:rPr lang="en-US" sz="2000" b="1" dirty="0" err="1">
              <a:solidFill>
                <a:srgbClr val="3D731E"/>
              </a:solidFill>
            </a:rPr>
            <a:t>T</a:t>
          </a:r>
          <a:r>
            <a:rPr lang="en-US" sz="2000" b="1" baseline="-25000" dirty="0" err="1">
              <a:solidFill>
                <a:srgbClr val="3D731E"/>
              </a:solidFill>
            </a:rPr>
            <a:t>min</a:t>
          </a:r>
          <a:r>
            <a:rPr lang="en-US" sz="2000" b="1" baseline="-25000" dirty="0">
              <a:solidFill>
                <a:srgbClr val="3D731E"/>
              </a:solidFill>
            </a:rPr>
            <a:t> </a:t>
          </a:r>
          <a:r>
            <a:rPr lang="en-US" sz="2000" b="1" baseline="0" dirty="0">
              <a:solidFill>
                <a:srgbClr val="3D731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≥ -2°C</a:t>
          </a:r>
          <a:endParaRPr lang="en-US" sz="2000" b="1" baseline="-25000" dirty="0">
            <a:solidFill>
              <a:srgbClr val="3D731E"/>
            </a:solidFill>
          </a:endParaRPr>
        </a:p>
      </dgm:t>
    </dgm:pt>
    <dgm:pt modelId="{643424E1-E4D8-4EAD-B844-48569706ACF2}" type="parTrans" cxnId="{5998E615-8C9A-41ED-B631-9CA10CB81F4B}">
      <dgm:prSet/>
      <dgm:spPr/>
      <dgm:t>
        <a:bodyPr/>
        <a:lstStyle/>
        <a:p>
          <a:endParaRPr lang="en-US"/>
        </a:p>
      </dgm:t>
    </dgm:pt>
    <dgm:pt modelId="{38062135-5D36-4F71-BA76-E9F17439BABF}" type="sibTrans" cxnId="{5998E615-8C9A-41ED-B631-9CA10CB81F4B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5F05BD15-F0C8-4ECE-87DB-D4DB57D8D18D}">
      <dgm:prSet phldrT="[Text]" custT="1"/>
      <dgm:spPr>
        <a:solidFill>
          <a:srgbClr val="FCE122"/>
        </a:solidFill>
      </dgm:spPr>
      <dgm:t>
        <a:bodyPr/>
        <a:lstStyle/>
        <a:p>
          <a:r>
            <a:rPr lang="en-US" sz="1400" b="1" dirty="0">
              <a:solidFill>
                <a:srgbClr val="3D731E"/>
              </a:solidFill>
            </a:rPr>
            <a:t>((</a:t>
          </a:r>
          <a:r>
            <a:rPr lang="en-US" sz="1400" b="1" dirty="0" err="1">
              <a:solidFill>
                <a:srgbClr val="3D731E"/>
              </a:solidFill>
            </a:rPr>
            <a:t>T</a:t>
          </a:r>
          <a:r>
            <a:rPr lang="en-US" sz="1400" b="1" baseline="-25000" dirty="0" err="1">
              <a:solidFill>
                <a:srgbClr val="3D731E"/>
              </a:solidFill>
            </a:rPr>
            <a:t>max</a:t>
          </a:r>
          <a:r>
            <a:rPr lang="en-US" sz="1400" b="1" baseline="-25000" dirty="0">
              <a:solidFill>
                <a:srgbClr val="3D731E"/>
              </a:solidFill>
            </a:rPr>
            <a:t> </a:t>
          </a:r>
          <a:r>
            <a:rPr lang="en-US" sz="1400" b="1" baseline="0" dirty="0">
              <a:solidFill>
                <a:srgbClr val="3D731E"/>
              </a:solidFill>
            </a:rPr>
            <a:t>-</a:t>
          </a:r>
          <a:r>
            <a:rPr lang="en-US" sz="1400" b="1" baseline="-25000" dirty="0">
              <a:solidFill>
                <a:srgbClr val="3D731E"/>
              </a:solidFill>
            </a:rPr>
            <a:t> </a:t>
          </a:r>
          <a:r>
            <a:rPr lang="en-US" sz="1400" b="1" baseline="0" dirty="0" err="1">
              <a:solidFill>
                <a:srgbClr val="3D731E"/>
              </a:solidFill>
            </a:rPr>
            <a:t>T</a:t>
          </a:r>
          <a:r>
            <a:rPr lang="en-US" sz="1400" b="1" baseline="-25000" dirty="0" err="1">
              <a:solidFill>
                <a:srgbClr val="3D731E"/>
              </a:solidFill>
            </a:rPr>
            <a:t>min</a:t>
          </a:r>
          <a:r>
            <a:rPr lang="en-US" sz="1400" b="1" baseline="0" dirty="0">
              <a:solidFill>
                <a:srgbClr val="3D731E"/>
              </a:solidFill>
            </a:rPr>
            <a:t>)0.47) during days meeting step 1 &amp; 2</a:t>
          </a:r>
        </a:p>
        <a:p>
          <a:r>
            <a:rPr lang="en-US" sz="1400" b="1" baseline="0" dirty="0">
              <a:solidFill>
                <a:srgbClr val="3D731E"/>
              </a:solidFill>
            </a:rPr>
            <a:t>(PAR)</a:t>
          </a:r>
          <a:endParaRPr lang="en-US" sz="1400" b="1" dirty="0">
            <a:solidFill>
              <a:srgbClr val="3D731E"/>
            </a:solidFill>
          </a:endParaRPr>
        </a:p>
      </dgm:t>
    </dgm:pt>
    <dgm:pt modelId="{252A3027-84F6-46C9-B351-0D672C06029E}" type="parTrans" cxnId="{97B1EB7D-162C-47EA-BCF5-3381CD7A357C}">
      <dgm:prSet/>
      <dgm:spPr/>
      <dgm:t>
        <a:bodyPr/>
        <a:lstStyle/>
        <a:p>
          <a:endParaRPr lang="en-US"/>
        </a:p>
      </dgm:t>
    </dgm:pt>
    <dgm:pt modelId="{CEB1D884-8119-43BE-A284-12DCA2A24ADA}" type="sibTrans" cxnId="{97B1EB7D-162C-47EA-BCF5-3381CD7A357C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109D7BCF-E6EE-4206-96CA-DDFA114E303B}">
      <dgm:prSet phldrT="[Text]" custT="1"/>
      <dgm:spPr>
        <a:solidFill>
          <a:srgbClr val="3143F3"/>
        </a:solidFill>
      </dgm:spPr>
      <dgm:t>
        <a:bodyPr/>
        <a:lstStyle/>
        <a:p>
          <a:r>
            <a:rPr lang="en-US" sz="1400" b="1" dirty="0">
              <a:solidFill>
                <a:srgbClr val="FCE122"/>
              </a:solidFill>
            </a:rPr>
            <a:t>Annual site aridity index for days meeting step 1</a:t>
          </a:r>
        </a:p>
      </dgm:t>
    </dgm:pt>
    <dgm:pt modelId="{87A37C39-C1AA-4547-A705-D9482956761B}" type="parTrans" cxnId="{6AEB2F57-0630-4B23-85C8-4C24D2FCE4E9}">
      <dgm:prSet/>
      <dgm:spPr/>
      <dgm:t>
        <a:bodyPr/>
        <a:lstStyle/>
        <a:p>
          <a:endParaRPr lang="en-US"/>
        </a:p>
      </dgm:t>
    </dgm:pt>
    <dgm:pt modelId="{ED1742A2-FE3F-4E9A-929C-DB281D5D23BD}" type="sibTrans" cxnId="{6AEB2F57-0630-4B23-85C8-4C24D2FCE4E9}">
      <dgm:prSet/>
      <dgm:spPr>
        <a:noFill/>
      </dgm:spPr>
      <dgm:t>
        <a:bodyPr/>
        <a:lstStyle/>
        <a:p>
          <a:endParaRPr lang="en-US"/>
        </a:p>
      </dgm:t>
    </dgm:pt>
    <dgm:pt modelId="{A0715C83-9FCB-4BFC-9F4F-9E4F4B581DBC}">
      <dgm:prSet phldrT="[Text]" custT="1"/>
      <dgm:spPr>
        <a:solidFill>
          <a:srgbClr val="F37321"/>
        </a:solidFill>
      </dgm:spPr>
      <dgm:t>
        <a:bodyPr/>
        <a:lstStyle/>
        <a:p>
          <a:r>
            <a:rPr lang="en-US" sz="1600" b="1" dirty="0">
              <a:solidFill>
                <a:srgbClr val="3D731E"/>
              </a:solidFill>
            </a:rPr>
            <a:t>Cumulative day length (seconds)</a:t>
          </a:r>
        </a:p>
      </dgm:t>
    </dgm:pt>
    <dgm:pt modelId="{BD574F24-4499-468F-B2E7-F8A5BE2C49D7}" type="parTrans" cxnId="{51F456BD-2194-41C6-84DE-37A0A39034A1}">
      <dgm:prSet/>
      <dgm:spPr/>
      <dgm:t>
        <a:bodyPr/>
        <a:lstStyle/>
        <a:p>
          <a:endParaRPr lang="en-US"/>
        </a:p>
      </dgm:t>
    </dgm:pt>
    <dgm:pt modelId="{26FDE8AE-7CDD-4320-944D-A6E1A020CD66}" type="sibTrans" cxnId="{51F456BD-2194-41C6-84DE-37A0A39034A1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A5FE5707-440A-4118-A9E4-CE34103F255E}">
      <dgm:prSet phldrT="[Text]" custT="1"/>
      <dgm:spPr>
        <a:solidFill>
          <a:srgbClr val="F37321"/>
        </a:solidFill>
      </dgm:spPr>
      <dgm:t>
        <a:bodyPr/>
        <a:lstStyle/>
        <a:p>
          <a:r>
            <a:rPr lang="en-US" sz="1600" b="1" dirty="0">
              <a:solidFill>
                <a:srgbClr val="3D731E"/>
              </a:solidFill>
            </a:rPr>
            <a:t>Cumulative growing degree days </a:t>
          </a:r>
        </a:p>
      </dgm:t>
    </dgm:pt>
    <dgm:pt modelId="{B05117CD-A1DB-4EEB-9180-D7AC6162E3DA}" type="parTrans" cxnId="{CCB1C076-B70F-443B-ADC8-BE0BC8C76BEF}">
      <dgm:prSet/>
      <dgm:spPr/>
      <dgm:t>
        <a:bodyPr/>
        <a:lstStyle/>
        <a:p>
          <a:endParaRPr lang="en-US"/>
        </a:p>
      </dgm:t>
    </dgm:pt>
    <dgm:pt modelId="{948B7F24-CE23-479E-B8AA-D4959BD2AFA8}" type="sibTrans" cxnId="{CCB1C076-B70F-443B-ADC8-BE0BC8C76BEF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4B09B7C0-61D6-4CFD-8194-133D158252A1}">
      <dgm:prSet phldrT="[Text]" custT="1"/>
      <dgm:spPr>
        <a:solidFill>
          <a:srgbClr val="F37321"/>
        </a:solidFill>
      </dgm:spPr>
      <dgm:t>
        <a:bodyPr/>
        <a:lstStyle/>
        <a:p>
          <a:r>
            <a:rPr lang="en-US" sz="1400" b="1" dirty="0">
              <a:solidFill>
                <a:srgbClr val="3D731E"/>
              </a:solidFill>
            </a:rPr>
            <a:t>Mean annual growing season (decadal average) </a:t>
          </a:r>
        </a:p>
      </dgm:t>
    </dgm:pt>
    <dgm:pt modelId="{E9B8A542-FBA9-483E-95CA-5A2FA75E5819}" type="parTrans" cxnId="{FF947672-C910-4C00-8F8E-12DB0444A36E}">
      <dgm:prSet/>
      <dgm:spPr/>
      <dgm:t>
        <a:bodyPr/>
        <a:lstStyle/>
        <a:p>
          <a:endParaRPr lang="en-US"/>
        </a:p>
      </dgm:t>
    </dgm:pt>
    <dgm:pt modelId="{BA7C9D33-B745-4E89-A962-20E5C0B485BB}" type="sibTrans" cxnId="{FF947672-C910-4C00-8F8E-12DB0444A36E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CBD049C-3A12-4FDF-8F06-7EC7BBC5ECA5}">
      <dgm:prSet phldrT="[Text]" custT="1"/>
      <dgm:spPr>
        <a:solidFill>
          <a:srgbClr val="3143F3"/>
        </a:solidFill>
      </dgm:spPr>
      <dgm:t>
        <a:bodyPr/>
        <a:lstStyle/>
        <a:p>
          <a:r>
            <a:rPr lang="en-US" sz="1600" b="1" dirty="0">
              <a:solidFill>
                <a:srgbClr val="FCE122"/>
              </a:solidFill>
            </a:rPr>
            <a:t>Mean annual </a:t>
          </a:r>
          <a:r>
            <a:rPr lang="en-US" sz="1600" b="1" dirty="0" err="1">
              <a:solidFill>
                <a:srgbClr val="FCE122"/>
              </a:solidFill>
            </a:rPr>
            <a:t>precitiation</a:t>
          </a:r>
          <a:endParaRPr lang="en-US" sz="1600" b="1" dirty="0">
            <a:solidFill>
              <a:srgbClr val="FCE122"/>
            </a:solidFill>
          </a:endParaRPr>
        </a:p>
      </dgm:t>
    </dgm:pt>
    <dgm:pt modelId="{CC1CDE85-CBD8-4853-8277-25983FB3BD33}" type="parTrans" cxnId="{60BE5FC0-976E-4E3C-A41F-A43F8327A656}">
      <dgm:prSet/>
      <dgm:spPr/>
      <dgm:t>
        <a:bodyPr/>
        <a:lstStyle/>
        <a:p>
          <a:endParaRPr lang="en-US"/>
        </a:p>
      </dgm:t>
    </dgm:pt>
    <dgm:pt modelId="{456B0A32-2842-4EC1-8E0F-3DFDE8032726}" type="sibTrans" cxnId="{60BE5FC0-976E-4E3C-A41F-A43F8327A656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95ACB73-EACA-465E-9282-FBE9CFDB86D4}">
      <dgm:prSet phldrT="[Text]" custT="1"/>
      <dgm:spPr>
        <a:solidFill>
          <a:srgbClr val="3143F3"/>
        </a:solidFill>
      </dgm:spPr>
      <dgm:t>
        <a:bodyPr/>
        <a:lstStyle/>
        <a:p>
          <a:r>
            <a:rPr lang="en-US" sz="1600" b="1" dirty="0">
              <a:solidFill>
                <a:srgbClr val="FCE122"/>
              </a:solidFill>
            </a:rPr>
            <a:t>Mean annual PET</a:t>
          </a:r>
        </a:p>
      </dgm:t>
    </dgm:pt>
    <dgm:pt modelId="{16A26D5F-7FB4-4D8B-BE3B-C606466ED35E}" type="parTrans" cxnId="{24C21241-8900-4763-866B-FC0A17C40D2B}">
      <dgm:prSet/>
      <dgm:spPr/>
      <dgm:t>
        <a:bodyPr/>
        <a:lstStyle/>
        <a:p>
          <a:endParaRPr lang="en-US"/>
        </a:p>
      </dgm:t>
    </dgm:pt>
    <dgm:pt modelId="{CB2F38AE-44F4-4BFB-9795-244779A9B664}" type="sibTrans" cxnId="{24C21241-8900-4763-866B-FC0A17C40D2B}">
      <dgm:prSet/>
      <dgm:spPr/>
      <dgm:t>
        <a:bodyPr/>
        <a:lstStyle/>
        <a:p>
          <a:endParaRPr lang="en-US"/>
        </a:p>
      </dgm:t>
    </dgm:pt>
    <dgm:pt modelId="{D1531B9F-68A8-4885-8CF7-AA5738F1CEBD}">
      <dgm:prSet phldrT="[Text]"/>
      <dgm:spPr>
        <a:solidFill>
          <a:srgbClr val="3D731E"/>
        </a:solidFill>
      </dgm:spPr>
      <dgm:t>
        <a:bodyPr/>
        <a:lstStyle/>
        <a:p>
          <a:r>
            <a:rPr lang="en-US" b="1" dirty="0">
              <a:solidFill>
                <a:srgbClr val="FCE122"/>
              </a:solidFill>
            </a:rPr>
            <a:t>Site Quality = </a:t>
          </a:r>
          <a:r>
            <a:rPr lang="en-US" b="1" dirty="0">
              <a:solidFill>
                <a:srgbClr val="FCE122"/>
              </a:solidFill>
              <a:latin typeface="Blackadder ITC" panose="04020505051007020D02" pitchFamily="82" charset="0"/>
            </a:rPr>
            <a:t>f </a:t>
          </a:r>
          <a:r>
            <a:rPr lang="en-US" b="1" dirty="0">
              <a:solidFill>
                <a:srgbClr val="FCE122"/>
              </a:solidFill>
              <a:latin typeface="+mn-lt"/>
            </a:rPr>
            <a:t>(mean growing season + mean growing season aridity index + mean growing season PAR)</a:t>
          </a:r>
          <a:endParaRPr lang="en-US" b="1" dirty="0">
            <a:solidFill>
              <a:srgbClr val="FCE122"/>
            </a:solidFill>
            <a:latin typeface="Blackadder ITC" panose="04020505051007020D02" pitchFamily="82" charset="0"/>
          </a:endParaRPr>
        </a:p>
      </dgm:t>
    </dgm:pt>
    <dgm:pt modelId="{F736159E-29AC-4480-845B-177C675A71F9}" type="sibTrans" cxnId="{310BE832-D341-45AB-A326-2E779C0AF9D2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FEC93AF5-90EF-486C-A87C-306BA45123C5}" type="parTrans" cxnId="{310BE832-D341-45AB-A326-2E779C0AF9D2}">
      <dgm:prSet/>
      <dgm:spPr/>
      <dgm:t>
        <a:bodyPr/>
        <a:lstStyle/>
        <a:p>
          <a:endParaRPr lang="en-US"/>
        </a:p>
      </dgm:t>
    </dgm:pt>
    <dgm:pt modelId="{CD956AFC-B1BA-41C9-994F-E6C31BC430DC}" type="pres">
      <dgm:prSet presAssocID="{1852AB77-5F07-47C4-82D4-D14EDDE2D80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489D23C-36A3-4550-B8AE-93D3774BB18C}" type="pres">
      <dgm:prSet presAssocID="{E08B7837-C211-41A9-BBE8-C8D15E4CA6E4}" presName="compNode" presStyleCnt="0"/>
      <dgm:spPr/>
    </dgm:pt>
    <dgm:pt modelId="{8DF52CD6-A47A-474D-9791-6055997AE113}" type="pres">
      <dgm:prSet presAssocID="{E08B7837-C211-41A9-BBE8-C8D15E4CA6E4}" presName="dummyConnPt" presStyleCnt="0"/>
      <dgm:spPr/>
    </dgm:pt>
    <dgm:pt modelId="{88CDC377-5FE6-4178-BB02-55A039F14B08}" type="pres">
      <dgm:prSet presAssocID="{E08B7837-C211-41A9-BBE8-C8D15E4CA6E4}" presName="node" presStyleLbl="node1" presStyleIdx="0" presStyleCnt="9" custLinFactNeighborX="-25442" custLinFactNeighborY="-30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668E4-A3A8-46B9-B5B8-E507AD85B9BB}" type="pres">
      <dgm:prSet presAssocID="{38062135-5D36-4F71-BA76-E9F17439BABF}" presName="sibTrans" presStyleLbl="bgSibTrans2D1" presStyleIdx="0" presStyleCnt="8" custAng="5995388" custLinFactY="-400000" custLinFactNeighborX="42602" custLinFactNeighborY="-426565"/>
      <dgm:spPr/>
      <dgm:t>
        <a:bodyPr/>
        <a:lstStyle/>
        <a:p>
          <a:endParaRPr lang="en-US"/>
        </a:p>
      </dgm:t>
    </dgm:pt>
    <dgm:pt modelId="{B29A71CE-8AB6-489F-AB38-27E7B48F5A77}" type="pres">
      <dgm:prSet presAssocID="{D1531B9F-68A8-4885-8CF7-AA5738F1CEBD}" presName="compNode" presStyleCnt="0"/>
      <dgm:spPr/>
    </dgm:pt>
    <dgm:pt modelId="{711738F3-48B5-453D-9D80-33B1F17EE20B}" type="pres">
      <dgm:prSet presAssocID="{D1531B9F-68A8-4885-8CF7-AA5738F1CEBD}" presName="dummyConnPt" presStyleCnt="0"/>
      <dgm:spPr/>
    </dgm:pt>
    <dgm:pt modelId="{832B2C9F-DC52-42DA-AE81-F861AC31B9FA}" type="pres">
      <dgm:prSet presAssocID="{D1531B9F-68A8-4885-8CF7-AA5738F1CEBD}" presName="node" presStyleLbl="node1" presStyleIdx="1" presStyleCnt="9" custLinFactY="31507" custLinFactNeighborX="710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0A0A7-D57D-4191-9273-B4A1FD9EA160}" type="pres">
      <dgm:prSet presAssocID="{F736159E-29AC-4480-845B-177C675A71F9}" presName="sibTrans" presStyleLbl="bgSibTrans2D1" presStyleIdx="1" presStyleCnt="8" custAng="21536808" custScaleX="195754" custScaleY="103904" custLinFactY="70984" custLinFactNeighborX="68867" custLinFactNeighborY="100000"/>
      <dgm:spPr/>
      <dgm:t>
        <a:bodyPr/>
        <a:lstStyle/>
        <a:p>
          <a:endParaRPr lang="en-US"/>
        </a:p>
      </dgm:t>
    </dgm:pt>
    <dgm:pt modelId="{C6824C7B-AA5B-414C-9A46-68C854794E4D}" type="pres">
      <dgm:prSet presAssocID="{5F05BD15-F0C8-4ECE-87DB-D4DB57D8D18D}" presName="compNode" presStyleCnt="0"/>
      <dgm:spPr/>
    </dgm:pt>
    <dgm:pt modelId="{1ACEE2F7-59DB-4E4A-83C6-6757E79DFED8}" type="pres">
      <dgm:prSet presAssocID="{5F05BD15-F0C8-4ECE-87DB-D4DB57D8D18D}" presName="dummyConnPt" presStyleCnt="0"/>
      <dgm:spPr/>
    </dgm:pt>
    <dgm:pt modelId="{0D16D4EE-9CD1-409E-A853-E0AD42756ED7}" type="pres">
      <dgm:prSet presAssocID="{5F05BD15-F0C8-4ECE-87DB-D4DB57D8D18D}" presName="node" presStyleLbl="node1" presStyleIdx="2" presStyleCnt="9" custLinFactX="32579" custLinFactNeighborX="100000" custLinFactNeighborY="108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A31682-6E82-4760-BE36-9D7D44BC8592}" type="pres">
      <dgm:prSet presAssocID="{CEB1D884-8119-43BE-A284-12DCA2A24ADA}" presName="sibTrans" presStyleLbl="bgSibTrans2D1" presStyleIdx="2" presStyleCnt="8" custAng="5400000" custScaleX="38197" custScaleY="121762" custLinFactY="-109087" custLinFactNeighborX="74494" custLinFactNeighborY="-200000"/>
      <dgm:spPr/>
      <dgm:t>
        <a:bodyPr/>
        <a:lstStyle/>
        <a:p>
          <a:endParaRPr lang="en-US"/>
        </a:p>
      </dgm:t>
    </dgm:pt>
    <dgm:pt modelId="{868EC4DD-CDE5-4B9C-8B92-FE06FB0635E6}" type="pres">
      <dgm:prSet presAssocID="{109D7BCF-E6EE-4206-96CA-DDFA114E303B}" presName="compNode" presStyleCnt="0"/>
      <dgm:spPr/>
    </dgm:pt>
    <dgm:pt modelId="{175CCF2F-275E-461A-B5D5-13A342CCF00B}" type="pres">
      <dgm:prSet presAssocID="{109D7BCF-E6EE-4206-96CA-DDFA114E303B}" presName="dummyConnPt" presStyleCnt="0"/>
      <dgm:spPr/>
    </dgm:pt>
    <dgm:pt modelId="{28003E10-94A8-4A82-A67F-9F147C4EF0F7}" type="pres">
      <dgm:prSet presAssocID="{109D7BCF-E6EE-4206-96CA-DDFA114E303B}" presName="node" presStyleLbl="node1" presStyleIdx="3" presStyleCnt="9" custLinFactX="33184" custLinFactNeighborX="100000" custLinFactNeighborY="78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C201C-203A-44A6-9764-7F26D9C9899F}" type="pres">
      <dgm:prSet presAssocID="{ED1742A2-FE3F-4E9A-929C-DB281D5D23BD}" presName="sibTrans" presStyleLbl="bgSibTrans2D1" presStyleIdx="3" presStyleCnt="8" custScaleY="461495" custLinFactY="167499" custLinFactNeighborX="-50478" custLinFactNeighborY="200000"/>
      <dgm:spPr/>
      <dgm:t>
        <a:bodyPr/>
        <a:lstStyle/>
        <a:p>
          <a:endParaRPr lang="en-US"/>
        </a:p>
      </dgm:t>
    </dgm:pt>
    <dgm:pt modelId="{C9E85D5A-BB56-4242-A596-343986C54DA2}" type="pres">
      <dgm:prSet presAssocID="{A0715C83-9FCB-4BFC-9F4F-9E4F4B581DBC}" presName="compNode" presStyleCnt="0"/>
      <dgm:spPr/>
    </dgm:pt>
    <dgm:pt modelId="{7621E4F2-3346-4D4B-8496-55FBAD10DD4B}" type="pres">
      <dgm:prSet presAssocID="{A0715C83-9FCB-4BFC-9F4F-9E4F4B581DBC}" presName="dummyConnPt" presStyleCnt="0"/>
      <dgm:spPr/>
    </dgm:pt>
    <dgm:pt modelId="{276ECF84-DF5B-40F5-97D5-D0B0A3C3F3CB}" type="pres">
      <dgm:prSet presAssocID="{A0715C83-9FCB-4BFC-9F4F-9E4F4B581DBC}" presName="node" presStyleLbl="node1" presStyleIdx="4" presStyleCnt="9" custLinFactX="-33184" custLinFactNeighborX="-100000" custLinFactNeighborY="-9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30BC3B-FDF7-42EE-BC32-C22043255956}" type="pres">
      <dgm:prSet presAssocID="{26FDE8AE-7CDD-4320-944D-A6E1A020CD66}" presName="sibTrans" presStyleLbl="bgSibTrans2D1" presStyleIdx="4" presStyleCnt="8" custLinFactNeighborX="41067" custLinFactNeighborY="-7067"/>
      <dgm:spPr/>
      <dgm:t>
        <a:bodyPr/>
        <a:lstStyle/>
        <a:p>
          <a:endParaRPr lang="en-US"/>
        </a:p>
      </dgm:t>
    </dgm:pt>
    <dgm:pt modelId="{16FDA4B6-445F-45FF-BF4B-5AA914B75C88}" type="pres">
      <dgm:prSet presAssocID="{A5FE5707-440A-4118-A9E4-CE34103F255E}" presName="compNode" presStyleCnt="0"/>
      <dgm:spPr/>
    </dgm:pt>
    <dgm:pt modelId="{C5C17EC0-F458-4BE0-8906-57FB9470C429}" type="pres">
      <dgm:prSet presAssocID="{A5FE5707-440A-4118-A9E4-CE34103F255E}" presName="dummyConnPt" presStyleCnt="0"/>
      <dgm:spPr/>
    </dgm:pt>
    <dgm:pt modelId="{B7C1D3A1-638B-493E-A527-C6FC1DC9B783}" type="pres">
      <dgm:prSet presAssocID="{A5FE5707-440A-4118-A9E4-CE34103F255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B04C2-2DFB-46F4-860E-B899DFC5FE75}" type="pres">
      <dgm:prSet presAssocID="{948B7F24-CE23-479E-B8AA-D4959BD2AFA8}" presName="sibTrans" presStyleLbl="bgSibTrans2D1" presStyleIdx="5" presStyleCnt="8" custLinFactY="100000" custLinFactNeighborX="-34" custLinFactNeighborY="120753"/>
      <dgm:spPr/>
      <dgm:t>
        <a:bodyPr/>
        <a:lstStyle/>
        <a:p>
          <a:endParaRPr lang="en-US"/>
        </a:p>
      </dgm:t>
    </dgm:pt>
    <dgm:pt modelId="{EA7167A3-592E-417B-8BF5-9702D0A959C2}" type="pres">
      <dgm:prSet presAssocID="{4B09B7C0-61D6-4CFD-8194-133D158252A1}" presName="compNode" presStyleCnt="0"/>
      <dgm:spPr/>
    </dgm:pt>
    <dgm:pt modelId="{62FA40ED-3E6A-4914-A352-9E5AC2AE8E60}" type="pres">
      <dgm:prSet presAssocID="{4B09B7C0-61D6-4CFD-8194-133D158252A1}" presName="dummyConnPt" presStyleCnt="0"/>
      <dgm:spPr/>
    </dgm:pt>
    <dgm:pt modelId="{72EA5B71-A8EC-450A-BFE8-A3D616589507}" type="pres">
      <dgm:prSet presAssocID="{4B09B7C0-61D6-4CFD-8194-133D158252A1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16FEAF-36A6-492A-8E45-F20DCAB20F09}" type="pres">
      <dgm:prSet presAssocID="{BA7C9D33-B745-4E89-A962-20E5C0B485BB}" presName="sibTrans" presStyleLbl="bgSibTrans2D1" presStyleIdx="6" presStyleCnt="8" custLinFactY="13077" custLinFactNeighborX="41922" custLinFactNeighborY="100000"/>
      <dgm:spPr/>
      <dgm:t>
        <a:bodyPr/>
        <a:lstStyle/>
        <a:p>
          <a:endParaRPr lang="en-US"/>
        </a:p>
      </dgm:t>
    </dgm:pt>
    <dgm:pt modelId="{900F2FF2-620D-4036-9233-414DA648FFAD}" type="pres">
      <dgm:prSet presAssocID="{ECBD049C-3A12-4FDF-8F06-7EC7BBC5ECA5}" presName="compNode" presStyleCnt="0"/>
      <dgm:spPr/>
    </dgm:pt>
    <dgm:pt modelId="{8B177C62-2589-4E28-B93A-FC179BFACF7A}" type="pres">
      <dgm:prSet presAssocID="{ECBD049C-3A12-4FDF-8F06-7EC7BBC5ECA5}" presName="dummyConnPt" presStyleCnt="0"/>
      <dgm:spPr/>
    </dgm:pt>
    <dgm:pt modelId="{74916B2D-25CD-4504-BCFF-CEB32657BDC4}" type="pres">
      <dgm:prSet presAssocID="{ECBD049C-3A12-4FDF-8F06-7EC7BBC5ECA5}" presName="node" presStyleLbl="node1" presStyleIdx="7" presStyleCnt="9" custLinFactX="-36722" custLinFactNeighborX="-10000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218F4-46A7-4C0C-8629-30222475477D}" type="pres">
      <dgm:prSet presAssocID="{456B0A32-2842-4EC1-8E0F-3DFDE8032726}" presName="sibTrans" presStyleLbl="bgSibTrans2D1" presStyleIdx="7" presStyleCnt="8" custAng="21537431" custLinFactY="67058" custLinFactNeighborX="33258" custLinFactNeighborY="100000"/>
      <dgm:spPr/>
      <dgm:t>
        <a:bodyPr/>
        <a:lstStyle/>
        <a:p>
          <a:endParaRPr lang="en-US"/>
        </a:p>
      </dgm:t>
    </dgm:pt>
    <dgm:pt modelId="{4CC94634-E075-4C74-AE03-FACD9141487E}" type="pres">
      <dgm:prSet presAssocID="{395ACB73-EACA-465E-9282-FBE9CFDB86D4}" presName="compNode" presStyleCnt="0"/>
      <dgm:spPr/>
    </dgm:pt>
    <dgm:pt modelId="{A4DB21B7-FF6B-40D7-82AB-B28EE71C1A81}" type="pres">
      <dgm:prSet presAssocID="{395ACB73-EACA-465E-9282-FBE9CFDB86D4}" presName="dummyConnPt" presStyleCnt="0"/>
      <dgm:spPr/>
    </dgm:pt>
    <dgm:pt modelId="{172999FC-BF90-4DC5-8556-75132ECF0BDE}" type="pres">
      <dgm:prSet presAssocID="{395ACB73-EACA-465E-9282-FBE9CFDB86D4}" presName="node" presStyleLbl="node1" presStyleIdx="8" presStyleCnt="9" custLinFactY="-25279" custLinFactNeighborX="18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3A91C9-3FF0-449F-A6B5-A5203F809E49}" type="presOf" srcId="{BA7C9D33-B745-4E89-A962-20E5C0B485BB}" destId="{CF16FEAF-36A6-492A-8E45-F20DCAB20F09}" srcOrd="0" destOrd="0" presId="urn:microsoft.com/office/officeart/2005/8/layout/bProcess4"/>
    <dgm:cxn modelId="{CCB1C076-B70F-443B-ADC8-BE0BC8C76BEF}" srcId="{1852AB77-5F07-47C4-82D4-D14EDDE2D80C}" destId="{A5FE5707-440A-4118-A9E4-CE34103F255E}" srcOrd="5" destOrd="0" parTransId="{B05117CD-A1DB-4EEB-9180-D7AC6162E3DA}" sibTransId="{948B7F24-CE23-479E-B8AA-D4959BD2AFA8}"/>
    <dgm:cxn modelId="{6AEB2F57-0630-4B23-85C8-4C24D2FCE4E9}" srcId="{1852AB77-5F07-47C4-82D4-D14EDDE2D80C}" destId="{109D7BCF-E6EE-4206-96CA-DDFA114E303B}" srcOrd="3" destOrd="0" parTransId="{87A37C39-C1AA-4547-A705-D9482956761B}" sibTransId="{ED1742A2-FE3F-4E9A-929C-DB281D5D23BD}"/>
    <dgm:cxn modelId="{51F456BD-2194-41C6-84DE-37A0A39034A1}" srcId="{1852AB77-5F07-47C4-82D4-D14EDDE2D80C}" destId="{A0715C83-9FCB-4BFC-9F4F-9E4F4B581DBC}" srcOrd="4" destOrd="0" parTransId="{BD574F24-4499-468F-B2E7-F8A5BE2C49D7}" sibTransId="{26FDE8AE-7CDD-4320-944D-A6E1A020CD66}"/>
    <dgm:cxn modelId="{978089B1-90C5-497F-BE91-4673E5DCE745}" type="presOf" srcId="{456B0A32-2842-4EC1-8E0F-3DFDE8032726}" destId="{AB9218F4-46A7-4C0C-8629-30222475477D}" srcOrd="0" destOrd="0" presId="urn:microsoft.com/office/officeart/2005/8/layout/bProcess4"/>
    <dgm:cxn modelId="{7CD4B0AC-873D-40A3-809E-7E23D1AD65F9}" type="presOf" srcId="{5F05BD15-F0C8-4ECE-87DB-D4DB57D8D18D}" destId="{0D16D4EE-9CD1-409E-A853-E0AD42756ED7}" srcOrd="0" destOrd="0" presId="urn:microsoft.com/office/officeart/2005/8/layout/bProcess4"/>
    <dgm:cxn modelId="{8059F072-E1F2-4930-9A7C-8B7FE51C93DA}" type="presOf" srcId="{1852AB77-5F07-47C4-82D4-D14EDDE2D80C}" destId="{CD956AFC-B1BA-41C9-994F-E6C31BC430DC}" srcOrd="0" destOrd="0" presId="urn:microsoft.com/office/officeart/2005/8/layout/bProcess4"/>
    <dgm:cxn modelId="{B3153D9F-61AF-4AB8-8C0C-B60FCA8CA63D}" type="presOf" srcId="{ECBD049C-3A12-4FDF-8F06-7EC7BBC5ECA5}" destId="{74916B2D-25CD-4504-BCFF-CEB32657BDC4}" srcOrd="0" destOrd="0" presId="urn:microsoft.com/office/officeart/2005/8/layout/bProcess4"/>
    <dgm:cxn modelId="{9A2654D6-2879-45E1-9016-B79A5D78449C}" type="presOf" srcId="{4B09B7C0-61D6-4CFD-8194-133D158252A1}" destId="{72EA5B71-A8EC-450A-BFE8-A3D616589507}" srcOrd="0" destOrd="0" presId="urn:microsoft.com/office/officeart/2005/8/layout/bProcess4"/>
    <dgm:cxn modelId="{5755A6DF-3E3C-42DD-9D72-E8BCEFA4ED9A}" type="presOf" srcId="{395ACB73-EACA-465E-9282-FBE9CFDB86D4}" destId="{172999FC-BF90-4DC5-8556-75132ECF0BDE}" srcOrd="0" destOrd="0" presId="urn:microsoft.com/office/officeart/2005/8/layout/bProcess4"/>
    <dgm:cxn modelId="{76D4F49E-723E-4C90-97A3-5FFB4A0A6F1B}" type="presOf" srcId="{E08B7837-C211-41A9-BBE8-C8D15E4CA6E4}" destId="{88CDC377-5FE6-4178-BB02-55A039F14B08}" srcOrd="0" destOrd="0" presId="urn:microsoft.com/office/officeart/2005/8/layout/bProcess4"/>
    <dgm:cxn modelId="{24C21241-8900-4763-866B-FC0A17C40D2B}" srcId="{1852AB77-5F07-47C4-82D4-D14EDDE2D80C}" destId="{395ACB73-EACA-465E-9282-FBE9CFDB86D4}" srcOrd="8" destOrd="0" parTransId="{16A26D5F-7FB4-4D8B-BE3B-C606466ED35E}" sibTransId="{CB2F38AE-44F4-4BFB-9795-244779A9B664}"/>
    <dgm:cxn modelId="{147B0277-6B1D-4CC3-801A-A0E74063DECB}" type="presOf" srcId="{A0715C83-9FCB-4BFC-9F4F-9E4F4B581DBC}" destId="{276ECF84-DF5B-40F5-97D5-D0B0A3C3F3CB}" srcOrd="0" destOrd="0" presId="urn:microsoft.com/office/officeart/2005/8/layout/bProcess4"/>
    <dgm:cxn modelId="{CFF22DCD-4CCB-4C32-90CF-8A73BB8F44BE}" type="presOf" srcId="{109D7BCF-E6EE-4206-96CA-DDFA114E303B}" destId="{28003E10-94A8-4A82-A67F-9F147C4EF0F7}" srcOrd="0" destOrd="0" presId="urn:microsoft.com/office/officeart/2005/8/layout/bProcess4"/>
    <dgm:cxn modelId="{8A3696BA-FEF8-4074-AAC4-139F7D7F1224}" type="presOf" srcId="{A5FE5707-440A-4118-A9E4-CE34103F255E}" destId="{B7C1D3A1-638B-493E-A527-C6FC1DC9B783}" srcOrd="0" destOrd="0" presId="urn:microsoft.com/office/officeart/2005/8/layout/bProcess4"/>
    <dgm:cxn modelId="{03727069-5E16-44BF-9BA5-59A733FDA74B}" type="presOf" srcId="{ED1742A2-FE3F-4E9A-929C-DB281D5D23BD}" destId="{206C201C-203A-44A6-9764-7F26D9C9899F}" srcOrd="0" destOrd="0" presId="urn:microsoft.com/office/officeart/2005/8/layout/bProcess4"/>
    <dgm:cxn modelId="{AC81C48C-FAF5-448E-ACB4-3A9701455774}" type="presOf" srcId="{F736159E-29AC-4480-845B-177C675A71F9}" destId="{69C0A0A7-D57D-4191-9273-B4A1FD9EA160}" srcOrd="0" destOrd="0" presId="urn:microsoft.com/office/officeart/2005/8/layout/bProcess4"/>
    <dgm:cxn modelId="{FF947672-C910-4C00-8F8E-12DB0444A36E}" srcId="{1852AB77-5F07-47C4-82D4-D14EDDE2D80C}" destId="{4B09B7C0-61D6-4CFD-8194-133D158252A1}" srcOrd="6" destOrd="0" parTransId="{E9B8A542-FBA9-483E-95CA-5A2FA75E5819}" sibTransId="{BA7C9D33-B745-4E89-A962-20E5C0B485BB}"/>
    <dgm:cxn modelId="{33F86CDF-FEFF-405B-8D41-64B18A855E88}" type="presOf" srcId="{948B7F24-CE23-479E-B8AA-D4959BD2AFA8}" destId="{D66B04C2-2DFB-46F4-860E-B899DFC5FE75}" srcOrd="0" destOrd="0" presId="urn:microsoft.com/office/officeart/2005/8/layout/bProcess4"/>
    <dgm:cxn modelId="{60BE5FC0-976E-4E3C-A41F-A43F8327A656}" srcId="{1852AB77-5F07-47C4-82D4-D14EDDE2D80C}" destId="{ECBD049C-3A12-4FDF-8F06-7EC7BBC5ECA5}" srcOrd="7" destOrd="0" parTransId="{CC1CDE85-CBD8-4853-8277-25983FB3BD33}" sibTransId="{456B0A32-2842-4EC1-8E0F-3DFDE8032726}"/>
    <dgm:cxn modelId="{310BE832-D341-45AB-A326-2E779C0AF9D2}" srcId="{1852AB77-5F07-47C4-82D4-D14EDDE2D80C}" destId="{D1531B9F-68A8-4885-8CF7-AA5738F1CEBD}" srcOrd="1" destOrd="0" parTransId="{FEC93AF5-90EF-486C-A87C-306BA45123C5}" sibTransId="{F736159E-29AC-4480-845B-177C675A71F9}"/>
    <dgm:cxn modelId="{5998E615-8C9A-41ED-B631-9CA10CB81F4B}" srcId="{1852AB77-5F07-47C4-82D4-D14EDDE2D80C}" destId="{E08B7837-C211-41A9-BBE8-C8D15E4CA6E4}" srcOrd="0" destOrd="0" parTransId="{643424E1-E4D8-4EAD-B844-48569706ACF2}" sibTransId="{38062135-5D36-4F71-BA76-E9F17439BABF}"/>
    <dgm:cxn modelId="{6BAFD237-A6B5-4357-A1EB-50D231C70898}" type="presOf" srcId="{D1531B9F-68A8-4885-8CF7-AA5738F1CEBD}" destId="{832B2C9F-DC52-42DA-AE81-F861AC31B9FA}" srcOrd="0" destOrd="0" presId="urn:microsoft.com/office/officeart/2005/8/layout/bProcess4"/>
    <dgm:cxn modelId="{20579270-B36B-4EAD-945A-921FC6882512}" type="presOf" srcId="{CEB1D884-8119-43BE-A284-12DCA2A24ADA}" destId="{DEA31682-6E82-4760-BE36-9D7D44BC8592}" srcOrd="0" destOrd="0" presId="urn:microsoft.com/office/officeart/2005/8/layout/bProcess4"/>
    <dgm:cxn modelId="{43561390-72F4-4A4C-BFDF-4DD4B7A73DFC}" type="presOf" srcId="{38062135-5D36-4F71-BA76-E9F17439BABF}" destId="{053668E4-A3A8-46B9-B5B8-E507AD85B9BB}" srcOrd="0" destOrd="0" presId="urn:microsoft.com/office/officeart/2005/8/layout/bProcess4"/>
    <dgm:cxn modelId="{97B1EB7D-162C-47EA-BCF5-3381CD7A357C}" srcId="{1852AB77-5F07-47C4-82D4-D14EDDE2D80C}" destId="{5F05BD15-F0C8-4ECE-87DB-D4DB57D8D18D}" srcOrd="2" destOrd="0" parTransId="{252A3027-84F6-46C9-B351-0D672C06029E}" sibTransId="{CEB1D884-8119-43BE-A284-12DCA2A24ADA}"/>
    <dgm:cxn modelId="{1120C7E5-59F5-457E-97A8-773C0D973FCB}" type="presOf" srcId="{26FDE8AE-7CDD-4320-944D-A6E1A020CD66}" destId="{8E30BC3B-FDF7-42EE-BC32-C22043255956}" srcOrd="0" destOrd="0" presId="urn:microsoft.com/office/officeart/2005/8/layout/bProcess4"/>
    <dgm:cxn modelId="{CF73F0B4-227E-4CAE-AA82-8DC3C077E553}" type="presParOf" srcId="{CD956AFC-B1BA-41C9-994F-E6C31BC430DC}" destId="{C489D23C-36A3-4550-B8AE-93D3774BB18C}" srcOrd="0" destOrd="0" presId="urn:microsoft.com/office/officeart/2005/8/layout/bProcess4"/>
    <dgm:cxn modelId="{4F7E764D-73F3-418F-A315-C066BEB17F38}" type="presParOf" srcId="{C489D23C-36A3-4550-B8AE-93D3774BB18C}" destId="{8DF52CD6-A47A-474D-9791-6055997AE113}" srcOrd="0" destOrd="0" presId="urn:microsoft.com/office/officeart/2005/8/layout/bProcess4"/>
    <dgm:cxn modelId="{B5F3A70F-EBF0-40BA-9242-5F78C864C111}" type="presParOf" srcId="{C489D23C-36A3-4550-B8AE-93D3774BB18C}" destId="{88CDC377-5FE6-4178-BB02-55A039F14B08}" srcOrd="1" destOrd="0" presId="urn:microsoft.com/office/officeart/2005/8/layout/bProcess4"/>
    <dgm:cxn modelId="{CFF28787-BA32-4BED-AF1C-AD97A07A208E}" type="presParOf" srcId="{CD956AFC-B1BA-41C9-994F-E6C31BC430DC}" destId="{053668E4-A3A8-46B9-B5B8-E507AD85B9BB}" srcOrd="1" destOrd="0" presId="urn:microsoft.com/office/officeart/2005/8/layout/bProcess4"/>
    <dgm:cxn modelId="{BD861D27-1E88-46B7-BA09-146DE23FB118}" type="presParOf" srcId="{CD956AFC-B1BA-41C9-994F-E6C31BC430DC}" destId="{B29A71CE-8AB6-489F-AB38-27E7B48F5A77}" srcOrd="2" destOrd="0" presId="urn:microsoft.com/office/officeart/2005/8/layout/bProcess4"/>
    <dgm:cxn modelId="{3EF0700B-81DA-4BB9-9CBD-8347D1AA1E21}" type="presParOf" srcId="{B29A71CE-8AB6-489F-AB38-27E7B48F5A77}" destId="{711738F3-48B5-453D-9D80-33B1F17EE20B}" srcOrd="0" destOrd="0" presId="urn:microsoft.com/office/officeart/2005/8/layout/bProcess4"/>
    <dgm:cxn modelId="{D0E4DFC6-8D25-45BD-868A-C5C154CD2D5A}" type="presParOf" srcId="{B29A71CE-8AB6-489F-AB38-27E7B48F5A77}" destId="{832B2C9F-DC52-42DA-AE81-F861AC31B9FA}" srcOrd="1" destOrd="0" presId="urn:microsoft.com/office/officeart/2005/8/layout/bProcess4"/>
    <dgm:cxn modelId="{2C386CB8-440A-4BCF-85ED-8F53D48C092A}" type="presParOf" srcId="{CD956AFC-B1BA-41C9-994F-E6C31BC430DC}" destId="{69C0A0A7-D57D-4191-9273-B4A1FD9EA160}" srcOrd="3" destOrd="0" presId="urn:microsoft.com/office/officeart/2005/8/layout/bProcess4"/>
    <dgm:cxn modelId="{41909236-09E5-47FC-9519-C59BA15C5F83}" type="presParOf" srcId="{CD956AFC-B1BA-41C9-994F-E6C31BC430DC}" destId="{C6824C7B-AA5B-414C-9A46-68C854794E4D}" srcOrd="4" destOrd="0" presId="urn:microsoft.com/office/officeart/2005/8/layout/bProcess4"/>
    <dgm:cxn modelId="{0118A99F-AA8B-40AE-BEAF-06C737DAE505}" type="presParOf" srcId="{C6824C7B-AA5B-414C-9A46-68C854794E4D}" destId="{1ACEE2F7-59DB-4E4A-83C6-6757E79DFED8}" srcOrd="0" destOrd="0" presId="urn:microsoft.com/office/officeart/2005/8/layout/bProcess4"/>
    <dgm:cxn modelId="{5AA5BC59-667C-4370-91B8-D7460B4F7C12}" type="presParOf" srcId="{C6824C7B-AA5B-414C-9A46-68C854794E4D}" destId="{0D16D4EE-9CD1-409E-A853-E0AD42756ED7}" srcOrd="1" destOrd="0" presId="urn:microsoft.com/office/officeart/2005/8/layout/bProcess4"/>
    <dgm:cxn modelId="{6D085D59-FF02-48EB-81B0-F08B3E40579B}" type="presParOf" srcId="{CD956AFC-B1BA-41C9-994F-E6C31BC430DC}" destId="{DEA31682-6E82-4760-BE36-9D7D44BC8592}" srcOrd="5" destOrd="0" presId="urn:microsoft.com/office/officeart/2005/8/layout/bProcess4"/>
    <dgm:cxn modelId="{CDCFC5E2-5DAF-4C45-AA06-2E1E79744422}" type="presParOf" srcId="{CD956AFC-B1BA-41C9-994F-E6C31BC430DC}" destId="{868EC4DD-CDE5-4B9C-8B92-FE06FB0635E6}" srcOrd="6" destOrd="0" presId="urn:microsoft.com/office/officeart/2005/8/layout/bProcess4"/>
    <dgm:cxn modelId="{9811BA1F-66EA-483A-BE61-96F315CAD31F}" type="presParOf" srcId="{868EC4DD-CDE5-4B9C-8B92-FE06FB0635E6}" destId="{175CCF2F-275E-461A-B5D5-13A342CCF00B}" srcOrd="0" destOrd="0" presId="urn:microsoft.com/office/officeart/2005/8/layout/bProcess4"/>
    <dgm:cxn modelId="{261E2473-13F0-4AA8-9090-974CA22477A5}" type="presParOf" srcId="{868EC4DD-CDE5-4B9C-8B92-FE06FB0635E6}" destId="{28003E10-94A8-4A82-A67F-9F147C4EF0F7}" srcOrd="1" destOrd="0" presId="urn:microsoft.com/office/officeart/2005/8/layout/bProcess4"/>
    <dgm:cxn modelId="{9D99E3FB-6F53-44FF-9200-25A0AB336F7D}" type="presParOf" srcId="{CD956AFC-B1BA-41C9-994F-E6C31BC430DC}" destId="{206C201C-203A-44A6-9764-7F26D9C9899F}" srcOrd="7" destOrd="0" presId="urn:microsoft.com/office/officeart/2005/8/layout/bProcess4"/>
    <dgm:cxn modelId="{77A364EA-9968-4876-90CB-FBA59B3BB6EB}" type="presParOf" srcId="{CD956AFC-B1BA-41C9-994F-E6C31BC430DC}" destId="{C9E85D5A-BB56-4242-A596-343986C54DA2}" srcOrd="8" destOrd="0" presId="urn:microsoft.com/office/officeart/2005/8/layout/bProcess4"/>
    <dgm:cxn modelId="{41F2FA30-A93B-44B6-B3C0-3143E6FB2015}" type="presParOf" srcId="{C9E85D5A-BB56-4242-A596-343986C54DA2}" destId="{7621E4F2-3346-4D4B-8496-55FBAD10DD4B}" srcOrd="0" destOrd="0" presId="urn:microsoft.com/office/officeart/2005/8/layout/bProcess4"/>
    <dgm:cxn modelId="{6CBFE767-5EE3-4E9C-971A-DC0820FD1ACC}" type="presParOf" srcId="{C9E85D5A-BB56-4242-A596-343986C54DA2}" destId="{276ECF84-DF5B-40F5-97D5-D0B0A3C3F3CB}" srcOrd="1" destOrd="0" presId="urn:microsoft.com/office/officeart/2005/8/layout/bProcess4"/>
    <dgm:cxn modelId="{FEE14806-BA8B-41E5-8B7B-22042B6B7335}" type="presParOf" srcId="{CD956AFC-B1BA-41C9-994F-E6C31BC430DC}" destId="{8E30BC3B-FDF7-42EE-BC32-C22043255956}" srcOrd="9" destOrd="0" presId="urn:microsoft.com/office/officeart/2005/8/layout/bProcess4"/>
    <dgm:cxn modelId="{9FD9E5F2-DB8A-4A7A-B063-6A16D4B3219F}" type="presParOf" srcId="{CD956AFC-B1BA-41C9-994F-E6C31BC430DC}" destId="{16FDA4B6-445F-45FF-BF4B-5AA914B75C88}" srcOrd="10" destOrd="0" presId="urn:microsoft.com/office/officeart/2005/8/layout/bProcess4"/>
    <dgm:cxn modelId="{8A4FC5FB-69AC-49E0-93CC-DDC4987658A1}" type="presParOf" srcId="{16FDA4B6-445F-45FF-BF4B-5AA914B75C88}" destId="{C5C17EC0-F458-4BE0-8906-57FB9470C429}" srcOrd="0" destOrd="0" presId="urn:microsoft.com/office/officeart/2005/8/layout/bProcess4"/>
    <dgm:cxn modelId="{C755FC9E-3C9D-4032-8505-8853FCB66A47}" type="presParOf" srcId="{16FDA4B6-445F-45FF-BF4B-5AA914B75C88}" destId="{B7C1D3A1-638B-493E-A527-C6FC1DC9B783}" srcOrd="1" destOrd="0" presId="urn:microsoft.com/office/officeart/2005/8/layout/bProcess4"/>
    <dgm:cxn modelId="{5B216831-A4AA-40D6-B9AF-7EA703495F35}" type="presParOf" srcId="{CD956AFC-B1BA-41C9-994F-E6C31BC430DC}" destId="{D66B04C2-2DFB-46F4-860E-B899DFC5FE75}" srcOrd="11" destOrd="0" presId="urn:microsoft.com/office/officeart/2005/8/layout/bProcess4"/>
    <dgm:cxn modelId="{4A82A2F3-76E1-4742-9433-5D1073F223C0}" type="presParOf" srcId="{CD956AFC-B1BA-41C9-994F-E6C31BC430DC}" destId="{EA7167A3-592E-417B-8BF5-9702D0A959C2}" srcOrd="12" destOrd="0" presId="urn:microsoft.com/office/officeart/2005/8/layout/bProcess4"/>
    <dgm:cxn modelId="{2CE7492D-F7FF-4252-A240-0AB5DA95BEE4}" type="presParOf" srcId="{EA7167A3-592E-417B-8BF5-9702D0A959C2}" destId="{62FA40ED-3E6A-4914-A352-9E5AC2AE8E60}" srcOrd="0" destOrd="0" presId="urn:microsoft.com/office/officeart/2005/8/layout/bProcess4"/>
    <dgm:cxn modelId="{0F2B0706-C1A7-4D8F-A680-B25F4B47AD54}" type="presParOf" srcId="{EA7167A3-592E-417B-8BF5-9702D0A959C2}" destId="{72EA5B71-A8EC-450A-BFE8-A3D616589507}" srcOrd="1" destOrd="0" presId="urn:microsoft.com/office/officeart/2005/8/layout/bProcess4"/>
    <dgm:cxn modelId="{0ADC261F-5007-411D-8E68-450681166927}" type="presParOf" srcId="{CD956AFC-B1BA-41C9-994F-E6C31BC430DC}" destId="{CF16FEAF-36A6-492A-8E45-F20DCAB20F09}" srcOrd="13" destOrd="0" presId="urn:microsoft.com/office/officeart/2005/8/layout/bProcess4"/>
    <dgm:cxn modelId="{D5F56718-FC8D-459F-B432-0D5DEA51A917}" type="presParOf" srcId="{CD956AFC-B1BA-41C9-994F-E6C31BC430DC}" destId="{900F2FF2-620D-4036-9233-414DA648FFAD}" srcOrd="14" destOrd="0" presId="urn:microsoft.com/office/officeart/2005/8/layout/bProcess4"/>
    <dgm:cxn modelId="{EAF8ED47-7EE4-4994-8663-DB4B89BE6B75}" type="presParOf" srcId="{900F2FF2-620D-4036-9233-414DA648FFAD}" destId="{8B177C62-2589-4E28-B93A-FC179BFACF7A}" srcOrd="0" destOrd="0" presId="urn:microsoft.com/office/officeart/2005/8/layout/bProcess4"/>
    <dgm:cxn modelId="{E32EEDC0-2827-4940-8674-E8821946D0CC}" type="presParOf" srcId="{900F2FF2-620D-4036-9233-414DA648FFAD}" destId="{74916B2D-25CD-4504-BCFF-CEB32657BDC4}" srcOrd="1" destOrd="0" presId="urn:microsoft.com/office/officeart/2005/8/layout/bProcess4"/>
    <dgm:cxn modelId="{0B56BA75-963C-4EB2-A729-0CA16FCDC386}" type="presParOf" srcId="{CD956AFC-B1BA-41C9-994F-E6C31BC430DC}" destId="{AB9218F4-46A7-4C0C-8629-30222475477D}" srcOrd="15" destOrd="0" presId="urn:microsoft.com/office/officeart/2005/8/layout/bProcess4"/>
    <dgm:cxn modelId="{74CDF567-F0EC-45D9-8F9A-53C153B94E3D}" type="presParOf" srcId="{CD956AFC-B1BA-41C9-994F-E6C31BC430DC}" destId="{4CC94634-E075-4C74-AE03-FACD9141487E}" srcOrd="16" destOrd="0" presId="urn:microsoft.com/office/officeart/2005/8/layout/bProcess4"/>
    <dgm:cxn modelId="{27B54F15-582E-490C-8DC7-008E66B8DCB4}" type="presParOf" srcId="{4CC94634-E075-4C74-AE03-FACD9141487E}" destId="{A4DB21B7-FF6B-40D7-82AB-B28EE71C1A81}" srcOrd="0" destOrd="0" presId="urn:microsoft.com/office/officeart/2005/8/layout/bProcess4"/>
    <dgm:cxn modelId="{33ABFB52-AC5F-4FD4-A56D-D92CF2964A97}" type="presParOf" srcId="{4CC94634-E075-4C74-AE03-FACD9141487E}" destId="{172999FC-BF90-4DC5-8556-75132ECF0BDE}" srcOrd="1" destOrd="0" presId="urn:microsoft.com/office/officeart/2005/8/layout/bProcess4"/>
  </dgm:cxnLst>
  <dgm:bg>
    <a:solidFill>
      <a:schemeClr val="bg1"/>
    </a:solidFill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0.06958</cdr:x>
      <cdr:y>0.73658</cdr:y>
    </cdr:from>
    <cdr:to>
      <cdr:x>0.97583</cdr:x>
      <cdr:y>0.74312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432004" y="1585743"/>
          <a:ext cx="5627077" cy="14068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7CFD-B1A5-4D8E-A25C-437E44D3BB68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7285E-86AB-4B56-B0EF-6FDA9D44A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5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7285E-86AB-4B56-B0EF-6FDA9D44A0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8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33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70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7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1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1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1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1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1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54491-2A02-41F0-8BDA-72499BD55986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A5964-975B-4B43-B126-D1CD083C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176.JPG"/>
          <p:cNvPicPr>
            <a:picLocks noChangeAspect="1"/>
          </p:cNvPicPr>
          <p:nvPr/>
        </p:nvPicPr>
        <p:blipFill>
          <a:blip r:embed="rId2" cstate="print"/>
          <a:srcRect l="17863" t="19786" r="1108"/>
          <a:stretch>
            <a:fillRect/>
          </a:stretch>
        </p:blipFill>
        <p:spPr>
          <a:xfrm>
            <a:off x="3594064" y="1808751"/>
            <a:ext cx="5003872" cy="3240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69029" y="5301265"/>
            <a:ext cx="7053943" cy="646331"/>
          </a:xfrm>
          <a:prstGeom prst="rect">
            <a:avLst/>
          </a:prstGeom>
          <a:solidFill>
            <a:srgbClr val="5E001D">
              <a:alpha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Forest Ecosystem Analysis – Spring 2015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Jarred Saralecos – University of Montana, Graduate Research Assistant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69029" y="602630"/>
            <a:ext cx="7053943" cy="954107"/>
          </a:xfrm>
          <a:prstGeom prst="rect">
            <a:avLst/>
          </a:prstGeom>
          <a:solidFill>
            <a:srgbClr val="5E001D">
              <a:alpha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Estimating Forest Productivity at a Landscape Scale Using Site Quality Index Model</a:t>
            </a:r>
            <a:endParaRPr lang="en-US" sz="28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0790" y="385012"/>
            <a:ext cx="6198484" cy="646331"/>
          </a:xfrm>
          <a:prstGeom prst="rect">
            <a:avLst/>
          </a:prstGeom>
          <a:solidFill>
            <a:srgbClr val="5E001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C8E90"/>
                </a:solidFill>
              </a:rPr>
              <a:t>Testing and Validation</a:t>
            </a:r>
            <a:endParaRPr lang="en-US" sz="3200" b="1" dirty="0">
              <a:solidFill>
                <a:srgbClr val="8C8E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790" y="1252025"/>
            <a:ext cx="6198484" cy="2554545"/>
          </a:xfrm>
          <a:prstGeom prst="rect">
            <a:avLst/>
          </a:prstGeom>
          <a:solidFill>
            <a:srgbClr val="8C8E9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5E001D"/>
                </a:solidFill>
              </a:rPr>
              <a:t>Output and accuracy are validated through backcasting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5E001D"/>
                </a:solidFill>
              </a:rPr>
              <a:t>Previous climate data is run and relationships with Site Index are derived, then those projections are compared to current forest measurements</a:t>
            </a:r>
          </a:p>
          <a:p>
            <a:pPr lvl="1"/>
            <a:endParaRPr lang="en-US" sz="2000" dirty="0" smtClean="0">
              <a:solidFill>
                <a:srgbClr val="5E001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5E001D"/>
                </a:solidFill>
              </a:rPr>
              <a:t>Using USFS Forest Inventory Analysis plots (FIA) and climate data beginning in 1980 we can assess model accuracy today</a:t>
            </a:r>
            <a:endParaRPr lang="en-US" sz="2000" dirty="0">
              <a:solidFill>
                <a:srgbClr val="5E001D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65521" y="4819771"/>
            <a:ext cx="6180005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865521" y="5922665"/>
            <a:ext cx="6180005" cy="0"/>
          </a:xfrm>
          <a:prstGeom prst="straightConnector1">
            <a:avLst/>
          </a:prstGeom>
          <a:ln w="1270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5300" y="4819771"/>
            <a:ext cx="0" cy="1102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69655" y="4819771"/>
            <a:ext cx="0" cy="1102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41366" y="4819771"/>
            <a:ext cx="0" cy="1102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56806" y="4819771"/>
            <a:ext cx="0" cy="1102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65521" y="6021139"/>
            <a:ext cx="8183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1980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69655" y="6021139"/>
            <a:ext cx="8183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39484" y="6021139"/>
            <a:ext cx="8183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856806" y="6021139"/>
            <a:ext cx="8183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228407" y="5599499"/>
            <a:ext cx="17443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Site Index Measures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228407" y="4496605"/>
            <a:ext cx="17443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Climate Driven Site Quality</a:t>
            </a:r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2849972" y="5169266"/>
            <a:ext cx="5825166" cy="646823"/>
          </a:xfrm>
          <a:custGeom>
            <a:avLst/>
            <a:gdLst>
              <a:gd name="connsiteX0" fmla="*/ 0 w 5002421"/>
              <a:gd name="connsiteY0" fmla="*/ 661181 h 723649"/>
              <a:gd name="connsiteX1" fmla="*/ 1617785 w 5002421"/>
              <a:gd name="connsiteY1" fmla="*/ 675249 h 723649"/>
              <a:gd name="connsiteX2" fmla="*/ 4543865 w 5002421"/>
              <a:gd name="connsiteY2" fmla="*/ 126609 h 723649"/>
              <a:gd name="connsiteX3" fmla="*/ 4951828 w 5002421"/>
              <a:gd name="connsiteY3" fmla="*/ 0 h 72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2421" h="723649">
                <a:moveTo>
                  <a:pt x="0" y="661181"/>
                </a:moveTo>
                <a:cubicBezTo>
                  <a:pt x="430237" y="712762"/>
                  <a:pt x="860474" y="764344"/>
                  <a:pt x="1617785" y="675249"/>
                </a:cubicBezTo>
                <a:cubicBezTo>
                  <a:pt x="2375096" y="586154"/>
                  <a:pt x="3988191" y="239150"/>
                  <a:pt x="4543865" y="126609"/>
                </a:cubicBezTo>
                <a:cubicBezTo>
                  <a:pt x="5099539" y="14068"/>
                  <a:pt x="5025683" y="7034"/>
                  <a:pt x="495182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875300" y="4027252"/>
            <a:ext cx="5825166" cy="646823"/>
          </a:xfrm>
          <a:custGeom>
            <a:avLst/>
            <a:gdLst>
              <a:gd name="connsiteX0" fmla="*/ 0 w 5002421"/>
              <a:gd name="connsiteY0" fmla="*/ 661181 h 723649"/>
              <a:gd name="connsiteX1" fmla="*/ 1617785 w 5002421"/>
              <a:gd name="connsiteY1" fmla="*/ 675249 h 723649"/>
              <a:gd name="connsiteX2" fmla="*/ 4543865 w 5002421"/>
              <a:gd name="connsiteY2" fmla="*/ 126609 h 723649"/>
              <a:gd name="connsiteX3" fmla="*/ 4951828 w 5002421"/>
              <a:gd name="connsiteY3" fmla="*/ 0 h 72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2421" h="723649">
                <a:moveTo>
                  <a:pt x="0" y="661181"/>
                </a:moveTo>
                <a:cubicBezTo>
                  <a:pt x="430237" y="712762"/>
                  <a:pt x="860474" y="764344"/>
                  <a:pt x="1617785" y="675249"/>
                </a:cubicBezTo>
                <a:cubicBezTo>
                  <a:pt x="2375096" y="586154"/>
                  <a:pt x="3988191" y="239150"/>
                  <a:pt x="4543865" y="126609"/>
                </a:cubicBezTo>
                <a:cubicBezTo>
                  <a:pt x="5099539" y="14068"/>
                  <a:pt x="5025683" y="7034"/>
                  <a:pt x="495182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0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0277" r="38781" b="54966"/>
          <a:stretch/>
        </p:blipFill>
        <p:spPr>
          <a:xfrm>
            <a:off x="7010976" y="1073831"/>
            <a:ext cx="4734556" cy="2351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10067" r="39106" b="54893"/>
          <a:stretch/>
        </p:blipFill>
        <p:spPr>
          <a:xfrm>
            <a:off x="7010976" y="4072111"/>
            <a:ext cx="4734556" cy="2383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010976" y="3425780"/>
            <a:ext cx="4734556" cy="646331"/>
          </a:xfrm>
          <a:prstGeom prst="rect">
            <a:avLst/>
          </a:prstGeom>
          <a:solidFill>
            <a:srgbClr val="8C8E9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Douglas-fir current species range ↑ and in 2090 under IPCC, A1B climate scenario ↓</a:t>
            </a:r>
            <a:endParaRPr lang="en-US" dirty="0"/>
          </a:p>
        </p:txBody>
      </p:sp>
      <p:pic>
        <p:nvPicPr>
          <p:cNvPr id="9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408" t="23863" r="21205"/>
          <a:stretch/>
        </p:blipFill>
        <p:spPr>
          <a:xfrm>
            <a:off x="0" y="2642561"/>
            <a:ext cx="3505328" cy="2615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My Movie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3041" t="25466" r="23904" b="3734"/>
          <a:stretch/>
        </p:blipFill>
        <p:spPr>
          <a:xfrm>
            <a:off x="3525957" y="2648057"/>
            <a:ext cx="3485019" cy="2615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596276"/>
            <a:ext cx="6452315" cy="646331"/>
          </a:xfrm>
          <a:prstGeom prst="rect">
            <a:avLst/>
          </a:prstGeom>
          <a:solidFill>
            <a:srgbClr val="5E001D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Understanding of future trends in species habitat will allow forest managers to adjust accordingly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407231"/>
            <a:ext cx="6452315" cy="923330"/>
          </a:xfrm>
          <a:prstGeom prst="rect">
            <a:avLst/>
          </a:prstGeom>
          <a:solidFill>
            <a:srgbClr val="5E001D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Forest management and planning is a 50+ year forecasting process unlike perennial crops such as wheat and decisions today must work under current and future conditions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2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0257" y="982613"/>
            <a:ext cx="3951487" cy="707886"/>
          </a:xfrm>
          <a:prstGeom prst="rect">
            <a:avLst/>
          </a:prstGeom>
          <a:solidFill>
            <a:srgbClr val="5E001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tabLst>
                <a:tab pos="1371600" algn="l"/>
              </a:tabLst>
              <a:defRPr/>
            </a:pPr>
            <a:r>
              <a:rPr lang="en-US" sz="4000" b="1" dirty="0" smtClean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798" y="1829674"/>
            <a:ext cx="4006405" cy="48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39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6813" b="467"/>
          <a:stretch/>
        </p:blipFill>
        <p:spPr>
          <a:xfrm>
            <a:off x="6096080" y="3182200"/>
            <a:ext cx="2907319" cy="3206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r="28002" b="9098"/>
          <a:stretch/>
        </p:blipFill>
        <p:spPr>
          <a:xfrm>
            <a:off x="9003398" y="3182200"/>
            <a:ext cx="2887811" cy="3200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21461" r="2138" b="20063"/>
          <a:stretch/>
        </p:blipFill>
        <p:spPr>
          <a:xfrm>
            <a:off x="6096079" y="385012"/>
            <a:ext cx="5804531" cy="2790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0790" y="385012"/>
            <a:ext cx="5486400" cy="646331"/>
          </a:xfrm>
          <a:prstGeom prst="rect">
            <a:avLst/>
          </a:prstGeom>
          <a:solidFill>
            <a:srgbClr val="5E001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C8E90"/>
                </a:solidFill>
              </a:rPr>
              <a:t>Overview</a:t>
            </a:r>
            <a:endParaRPr lang="en-US" sz="3200" b="1" dirty="0">
              <a:solidFill>
                <a:srgbClr val="8C8E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790" y="1119526"/>
            <a:ext cx="5486400" cy="5262979"/>
          </a:xfrm>
          <a:prstGeom prst="rect">
            <a:avLst/>
          </a:prstGeom>
          <a:solidFill>
            <a:srgbClr val="8C8E9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E001D"/>
                </a:solidFill>
                <a:latin typeface="Gill Sans MT" panose="020B0502020104020203" pitchFamily="34" charset="0"/>
              </a:rPr>
              <a:t>There is a need to accurately and efficient estimate forest productivity across the forests for planning and management purposes</a:t>
            </a:r>
          </a:p>
          <a:p>
            <a:endParaRPr lang="en-US" sz="2400" dirty="0">
              <a:solidFill>
                <a:srgbClr val="5E001D"/>
              </a:solidFill>
              <a:latin typeface="Gill Sans MT" panose="020B0502020104020203" pitchFamily="34" charset="0"/>
            </a:endParaRPr>
          </a:p>
          <a:p>
            <a:r>
              <a:rPr lang="en-US" sz="2400" dirty="0" smtClean="0">
                <a:solidFill>
                  <a:srgbClr val="5E001D"/>
                </a:solidFill>
                <a:latin typeface="Gill Sans MT" panose="020B0502020104020203" pitchFamily="34" charset="0"/>
              </a:rPr>
              <a:t>Stipulations: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E001D"/>
                </a:solidFill>
                <a:latin typeface="Gill Sans MT" panose="020B0502020104020203" pitchFamily="34" charset="0"/>
              </a:rPr>
              <a:t>Not time consuming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E001D"/>
                </a:solidFill>
                <a:latin typeface="Gill Sans MT" panose="020B0502020104020203" pitchFamily="34" charset="0"/>
              </a:rPr>
              <a:t>Cost effective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E001D"/>
                </a:solidFill>
                <a:latin typeface="Gill Sans MT" panose="020B0502020104020203" pitchFamily="34" charset="0"/>
              </a:rPr>
              <a:t>Produces a meaning output metric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E001D"/>
                </a:solidFill>
                <a:latin typeface="Gill Sans MT" panose="020B0502020104020203" pitchFamily="34" charset="0"/>
              </a:rPr>
              <a:t>Flexible over diverse terrain and climate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E001D"/>
                </a:solidFill>
                <a:latin typeface="Gill Sans MT" panose="020B0502020104020203" pitchFamily="34" charset="0"/>
              </a:rPr>
              <a:t>Applicable across all forest types, successional stages, and management types </a:t>
            </a:r>
            <a:endParaRPr lang="en-US" sz="2400" dirty="0">
              <a:solidFill>
                <a:srgbClr val="5E001D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 rot="10800000">
            <a:off x="7338724" y="2110154"/>
            <a:ext cx="422030" cy="133643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10343918" y="1434904"/>
            <a:ext cx="422030" cy="2110153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8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3664"/>
            <a:ext cx="10719582" cy="2554545"/>
          </a:xfrm>
          <a:prstGeom prst="rect">
            <a:avLst/>
          </a:prstGeom>
          <a:solidFill>
            <a:srgbClr val="5E001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Objective: </a:t>
            </a:r>
            <a:r>
              <a:rPr lang="en-US" sz="2000" dirty="0" smtClean="0">
                <a:solidFill>
                  <a:schemeClr val="bg1"/>
                </a:solidFill>
              </a:rPr>
              <a:t>Dynamic, hybrid model for assessing forest quality model that is distance independent and bridges the gap between C-balance models and growth and yield models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Key Assumptions: </a:t>
            </a:r>
            <a:r>
              <a:rPr lang="en-US" sz="2000" dirty="0" smtClean="0">
                <a:solidFill>
                  <a:schemeClr val="bg1"/>
                </a:solidFill>
              </a:rPr>
              <a:t>Sites are not nutrient deficit, individual plants are not defined, and assumes a 1kph wind speed for measuring PET, soil type is reflected by annual site aridity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Temporal and Spatial Scale: </a:t>
            </a:r>
            <a:r>
              <a:rPr lang="en-US" sz="2000" dirty="0" smtClean="0">
                <a:solidFill>
                  <a:schemeClr val="bg1"/>
                </a:solidFill>
              </a:rPr>
              <a:t>Yearly time step/ spatially undefined and based solely on the scale of the input data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/>
          <a:stretch/>
        </p:blipFill>
        <p:spPr>
          <a:xfrm>
            <a:off x="4798001" y="3381428"/>
            <a:ext cx="3791536" cy="2794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1" y="3267551"/>
            <a:ext cx="3771499" cy="3021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269" y="3205453"/>
            <a:ext cx="2417074" cy="3146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3884117" y="4049191"/>
            <a:ext cx="1438035" cy="903215"/>
          </a:xfrm>
          <a:prstGeom prst="rightArrow">
            <a:avLst/>
          </a:prstGeom>
          <a:solidFill>
            <a:srgbClr val="22B4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346424" y="4049190"/>
            <a:ext cx="1434127" cy="903215"/>
          </a:xfrm>
          <a:prstGeom prst="rightArrow">
            <a:avLst/>
          </a:prstGeom>
          <a:solidFill>
            <a:srgbClr val="22B4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4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t="40647" r="16941" b="3823"/>
          <a:stretch/>
        </p:blipFill>
        <p:spPr>
          <a:xfrm>
            <a:off x="76200" y="1731674"/>
            <a:ext cx="4034118" cy="25498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41647" r="17648" b="2823"/>
          <a:stretch/>
        </p:blipFill>
        <p:spPr>
          <a:xfrm>
            <a:off x="4110318" y="1731674"/>
            <a:ext cx="4023360" cy="2568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41353" r="14912"/>
          <a:stretch/>
        </p:blipFill>
        <p:spPr>
          <a:xfrm>
            <a:off x="4110318" y="4303667"/>
            <a:ext cx="4001843" cy="2554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39853" r="12858"/>
          <a:stretch/>
        </p:blipFill>
        <p:spPr>
          <a:xfrm>
            <a:off x="8112161" y="4281542"/>
            <a:ext cx="4001844" cy="2570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40844" r="15292" b="2171"/>
          <a:stretch/>
        </p:blipFill>
        <p:spPr>
          <a:xfrm>
            <a:off x="83994" y="4281542"/>
            <a:ext cx="4035074" cy="2576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t="36261" r="13235" b="1"/>
          <a:stretch/>
        </p:blipFill>
        <p:spPr>
          <a:xfrm>
            <a:off x="8110142" y="1731674"/>
            <a:ext cx="4003863" cy="256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647507" y="3934047"/>
            <a:ext cx="14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Uneven aged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67015" y="6462078"/>
            <a:ext cx="14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Seedlings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48340" y="3906166"/>
            <a:ext cx="14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Diseased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41312" y="6449990"/>
            <a:ext cx="189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Even aged (young)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30675" y="3906166"/>
            <a:ext cx="14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Wildfire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642443" y="6449990"/>
            <a:ext cx="14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Even aged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0"/>
            <a:ext cx="11365832" cy="1323439"/>
          </a:xfrm>
          <a:prstGeom prst="rect">
            <a:avLst/>
          </a:prstGeom>
          <a:solidFill>
            <a:srgbClr val="5E001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Ability to assess site quality regardless of current status or vegetation structure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Creates </a:t>
            </a:r>
            <a:r>
              <a:rPr lang="en-US" sz="2000" dirty="0">
                <a:solidFill>
                  <a:schemeClr val="bg1"/>
                </a:solidFill>
              </a:rPr>
              <a:t>an index for assessing potential productivity based on growing season energy input into a </a:t>
            </a:r>
            <a:r>
              <a:rPr lang="en-US" sz="2000" dirty="0" smtClean="0">
                <a:solidFill>
                  <a:schemeClr val="bg1"/>
                </a:solidFill>
              </a:rPr>
              <a:t>system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C/m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</a:rPr>
              <a:t>yr</a:t>
            </a:r>
            <a:r>
              <a:rPr lang="en-US" sz="2000" dirty="0" smtClean="0">
                <a:solidFill>
                  <a:schemeClr val="bg1"/>
                </a:solidFill>
              </a:rPr>
              <a:t> (not applicable for forest managers, diameter growth/</a:t>
            </a:r>
            <a:r>
              <a:rPr lang="en-US" sz="2000" dirty="0" err="1" smtClean="0">
                <a:solidFill>
                  <a:schemeClr val="bg1"/>
                </a:solidFill>
              </a:rPr>
              <a:t>yr</a:t>
            </a:r>
            <a:r>
              <a:rPr lang="en-US" sz="2000" dirty="0" smtClean="0">
                <a:solidFill>
                  <a:schemeClr val="bg1"/>
                </a:solidFill>
              </a:rPr>
              <a:t> (highly affected by density)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Compares a site quality index to site index measurements (height based)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73196"/>
            <a:ext cx="7778839" cy="1985159"/>
          </a:xfrm>
          <a:prstGeom prst="rect">
            <a:avLst/>
          </a:prstGeom>
          <a:solidFill>
            <a:srgbClr val="5E001D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Hybrid growth model designed to evaluate a sites energy balance suitable for vegetation growth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Simple and </a:t>
            </a:r>
            <a:r>
              <a:rPr lang="en-US" dirty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tilizes readily available climate data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valuates the total energy input into a system during the growing season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Produces a standardized scale of 0-1 representing the quality of a site to establish and sustain forest growth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43" t="2214" r="2623" b="2358"/>
          <a:stretch/>
        </p:blipFill>
        <p:spPr>
          <a:xfrm>
            <a:off x="8010658" y="0"/>
            <a:ext cx="4172756" cy="3258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40" t="2044" r="2822" b="2169"/>
          <a:stretch/>
        </p:blipFill>
        <p:spPr>
          <a:xfrm>
            <a:off x="7997779" y="1675376"/>
            <a:ext cx="4172756" cy="3267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476" t="2214" r="2382" b="1980"/>
          <a:stretch/>
        </p:blipFill>
        <p:spPr>
          <a:xfrm>
            <a:off x="8010658" y="3597548"/>
            <a:ext cx="4159877" cy="3271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494" y="3870854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143" t="3005" r="12737" b="1746"/>
          <a:stretch/>
        </p:blipFill>
        <p:spPr>
          <a:xfrm>
            <a:off x="2031139" y="3831639"/>
            <a:ext cx="2188981" cy="2137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30" y="3870855"/>
            <a:ext cx="555335" cy="214312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971174" y="4526596"/>
            <a:ext cx="967310" cy="641848"/>
          </a:xfrm>
          <a:prstGeom prst="rightArrow">
            <a:avLst/>
          </a:prstGeom>
          <a:solidFill>
            <a:srgbClr val="22B4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340152" y="4526596"/>
            <a:ext cx="967310" cy="641848"/>
          </a:xfrm>
          <a:prstGeom prst="rightArrow">
            <a:avLst/>
          </a:prstGeom>
          <a:solidFill>
            <a:srgbClr val="22B4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8430" y="398409"/>
            <a:ext cx="4414830" cy="461665"/>
          </a:xfrm>
          <a:prstGeom prst="rect">
            <a:avLst/>
          </a:prstGeom>
          <a:solidFill>
            <a:srgbClr val="8C8E9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E001D"/>
                </a:solidFill>
              </a:rPr>
              <a:t>Site Quality Index Model (SQI)</a:t>
            </a:r>
            <a:endParaRPr lang="en-US" sz="2000" b="1" dirty="0">
              <a:solidFill>
                <a:srgbClr val="5E00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945828"/>
            <a:ext cx="5422007" cy="3477875"/>
          </a:xfrm>
          <a:prstGeom prst="rect">
            <a:avLst/>
          </a:prstGeom>
          <a:solidFill>
            <a:srgbClr val="5E001D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SQI model design: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B050"/>
                </a:solidFill>
              </a:rPr>
              <a:t>Input variables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Daily </a:t>
            </a:r>
            <a:r>
              <a:rPr lang="en-US" sz="2000" dirty="0" err="1" smtClean="0">
                <a:solidFill>
                  <a:schemeClr val="bg1"/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min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and  </a:t>
            </a:r>
            <a:r>
              <a:rPr lang="en-US" sz="2000" dirty="0" err="1" smtClean="0">
                <a:solidFill>
                  <a:schemeClr val="bg1"/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max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Daily precipitation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Daily potential evapotranspiration (PET)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Input data consists of decadal measurements collected at a daily time step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B050"/>
                </a:solidFill>
              </a:rPr>
              <a:t>Output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A standardized 0-1 undefined metric representative of site quality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99610915"/>
              </p:ext>
            </p:extLst>
          </p:nvPr>
        </p:nvGraphicFramePr>
        <p:xfrm>
          <a:off x="5512159" y="1251674"/>
          <a:ext cx="6679842" cy="4354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7915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660"/>
            <a:ext cx="5982863" cy="5922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82864" y="17494"/>
            <a:ext cx="6209136" cy="923330"/>
          </a:xfrm>
          <a:prstGeom prst="rect">
            <a:avLst/>
          </a:prstGeom>
          <a:solidFill>
            <a:srgbClr val="8C8E9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smtClean="0">
                <a:solidFill>
                  <a:srgbClr val="5E001D"/>
                </a:solidFill>
              </a:rPr>
              <a:t>Average number days/year where daily temperature ≥ -2°C (calculated over a rolling decade)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>
                <a:solidFill>
                  <a:srgbClr val="5E001D"/>
                </a:solidFill>
              </a:rPr>
              <a:t>Average days/year * average day length (seconds)</a:t>
            </a:r>
            <a:endParaRPr lang="en-US" dirty="0">
              <a:solidFill>
                <a:srgbClr val="5E001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2864" y="3118003"/>
            <a:ext cx="6209136" cy="923330"/>
          </a:xfrm>
          <a:prstGeom prst="rect">
            <a:avLst/>
          </a:prstGeom>
          <a:solidFill>
            <a:srgbClr val="8C8E9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E001D"/>
                </a:solidFill>
              </a:rPr>
              <a:t>3)   On days meeting #1, number of days where    </a:t>
            </a:r>
          </a:p>
          <a:p>
            <a:r>
              <a:rPr lang="en-US" dirty="0" smtClean="0">
                <a:solidFill>
                  <a:srgbClr val="5E001D"/>
                </a:solidFill>
              </a:rPr>
              <a:t>       precipitation/PET (aridity index) ≥ determined threshold    </a:t>
            </a:r>
          </a:p>
          <a:p>
            <a:r>
              <a:rPr lang="en-US" dirty="0" smtClean="0">
                <a:solidFill>
                  <a:srgbClr val="5E001D"/>
                </a:solidFill>
              </a:rPr>
              <a:t>       (such as wilting point)</a:t>
            </a:r>
            <a:endParaRPr lang="en-US" dirty="0">
              <a:solidFill>
                <a:srgbClr val="5E001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2864" y="6194175"/>
            <a:ext cx="6209136" cy="646331"/>
          </a:xfrm>
          <a:prstGeom prst="rect">
            <a:avLst/>
          </a:prstGeom>
          <a:solidFill>
            <a:srgbClr val="8C8E9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E001D"/>
                </a:solidFill>
              </a:rPr>
              <a:t>4)    On days meeting #’s 1&amp;2, average daily incident radiation (</a:t>
            </a:r>
            <a:r>
              <a:rPr lang="en-US" dirty="0" err="1" smtClean="0">
                <a:solidFill>
                  <a:srgbClr val="5E001D"/>
                </a:solidFill>
              </a:rPr>
              <a:t>T</a:t>
            </a:r>
            <a:r>
              <a:rPr lang="en-US" baseline="-25000" dirty="0" err="1" smtClean="0">
                <a:solidFill>
                  <a:srgbClr val="5E001D"/>
                </a:solidFill>
              </a:rPr>
              <a:t>max</a:t>
            </a:r>
            <a:r>
              <a:rPr lang="en-US" dirty="0" smtClean="0">
                <a:solidFill>
                  <a:srgbClr val="5E001D"/>
                </a:solidFill>
              </a:rPr>
              <a:t> – </a:t>
            </a:r>
            <a:r>
              <a:rPr lang="en-US" dirty="0" err="1" smtClean="0">
                <a:solidFill>
                  <a:srgbClr val="5E001D"/>
                </a:solidFill>
              </a:rPr>
              <a:t>T</a:t>
            </a:r>
            <a:r>
              <a:rPr lang="en-US" baseline="-25000" dirty="0" err="1" smtClean="0">
                <a:solidFill>
                  <a:srgbClr val="5E001D"/>
                </a:solidFill>
              </a:rPr>
              <a:t>min</a:t>
            </a:r>
            <a:r>
              <a:rPr lang="en-US" dirty="0" smtClean="0">
                <a:solidFill>
                  <a:srgbClr val="5E001D"/>
                </a:solidFill>
              </a:rPr>
              <a:t> )  </a:t>
            </a:r>
            <a:endParaRPr lang="en-US" dirty="0">
              <a:solidFill>
                <a:srgbClr val="5E001D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1464461"/>
              </p:ext>
            </p:extLst>
          </p:nvPr>
        </p:nvGraphicFramePr>
        <p:xfrm>
          <a:off x="5982864" y="940824"/>
          <a:ext cx="6209136" cy="2177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91689" y="1152230"/>
            <a:ext cx="2138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0-1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91689" y="5083776"/>
            <a:ext cx="2138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0-1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991689" y="3118003"/>
            <a:ext cx="2138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0-1</a:t>
            </a:r>
            <a:endParaRPr lang="en-US" sz="44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59016"/>
              </p:ext>
            </p:extLst>
          </p:nvPr>
        </p:nvGraphicFramePr>
        <p:xfrm>
          <a:off x="5982864" y="4041334"/>
          <a:ext cx="6209136" cy="2152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55538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2662" y="1419043"/>
            <a:ext cx="3989347" cy="4895565"/>
          </a:xfrm>
          <a:prstGeom prst="rect">
            <a:avLst/>
          </a:prstGeom>
          <a:solidFill>
            <a:srgbClr val="8C8E9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52662" y="1401402"/>
            <a:ext cx="450762" cy="49044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.95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154091" y="1401402"/>
            <a:ext cx="538162" cy="49132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58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79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86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89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105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112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121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342920" y="1401402"/>
            <a:ext cx="533267" cy="49132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61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82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86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101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109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526854" y="1401402"/>
            <a:ext cx="515155" cy="48955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61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73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73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82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102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107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112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2661" y="1049711"/>
            <a:ext cx="3989347" cy="369332"/>
          </a:xfrm>
          <a:prstGeom prst="rect">
            <a:avLst/>
          </a:prstGeom>
          <a:solidFill>
            <a:srgbClr val="8C8E9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E001D"/>
                </a:solidFill>
              </a:rPr>
              <a:t>Example of SQI and SI relationship</a:t>
            </a:r>
            <a:endParaRPr lang="en-US" dirty="0">
              <a:solidFill>
                <a:srgbClr val="5E00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2661" y="6296967"/>
            <a:ext cx="3989347" cy="369332"/>
          </a:xfrm>
          <a:prstGeom prst="rect">
            <a:avLst/>
          </a:prstGeom>
          <a:solidFill>
            <a:srgbClr val="8C8E90"/>
          </a:solidFill>
          <a:ln>
            <a:solidFill>
              <a:schemeClr val="tx1"/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dirty="0" smtClean="0">
                <a:solidFill>
                  <a:srgbClr val="5E001D"/>
                </a:solidFill>
              </a:rPr>
              <a:t>SQI	  DF</a:t>
            </a:r>
            <a:r>
              <a:rPr lang="en-US" baseline="-25000" dirty="0" smtClean="0">
                <a:solidFill>
                  <a:srgbClr val="5E001D"/>
                </a:solidFill>
              </a:rPr>
              <a:t>50</a:t>
            </a:r>
            <a:r>
              <a:rPr lang="en-US" dirty="0" smtClean="0">
                <a:solidFill>
                  <a:srgbClr val="5E001D"/>
                </a:solidFill>
              </a:rPr>
              <a:t>	       PP</a:t>
            </a:r>
            <a:r>
              <a:rPr lang="en-US" baseline="-25000" dirty="0" smtClean="0">
                <a:solidFill>
                  <a:srgbClr val="5E001D"/>
                </a:solidFill>
              </a:rPr>
              <a:t>50</a:t>
            </a:r>
            <a:r>
              <a:rPr lang="en-US" dirty="0" smtClean="0">
                <a:solidFill>
                  <a:srgbClr val="5E001D"/>
                </a:solidFill>
              </a:rPr>
              <a:t>               WL</a:t>
            </a:r>
            <a:r>
              <a:rPr lang="en-US" baseline="-25000" dirty="0" smtClean="0">
                <a:solidFill>
                  <a:srgbClr val="5E001D"/>
                </a:solidFill>
              </a:rPr>
              <a:t>50</a:t>
            </a:r>
            <a:endParaRPr lang="en-US" dirty="0" smtClean="0">
              <a:solidFill>
                <a:srgbClr val="5E001D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2624" t="5723" r="35803" b="50476"/>
          <a:stretch/>
        </p:blipFill>
        <p:spPr>
          <a:xfrm>
            <a:off x="3829873" y="1419043"/>
            <a:ext cx="3647838" cy="4877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5991" t="22247" r="40551" b="10783"/>
          <a:stretch/>
        </p:blipFill>
        <p:spPr>
          <a:xfrm rot="10800000">
            <a:off x="7573687" y="1419043"/>
            <a:ext cx="382999" cy="4895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1252019"/>
            <a:ext cx="3689768" cy="4801314"/>
          </a:xfrm>
          <a:prstGeom prst="rect">
            <a:avLst/>
          </a:prstGeom>
          <a:solidFill>
            <a:srgbClr val="5E001D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Model Results</a:t>
            </a:r>
          </a:p>
          <a:p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Each sites derived metric will be compared to direct site index measurements and formed relationships will allow for future measures of SQI to predict site index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SQI will be a fluid measure over time, changing with the climate at a given site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This application of site index will change it from a </a:t>
            </a:r>
            <a:r>
              <a:rPr lang="en-US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Ht</a:t>
            </a: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/Age metric to a ranking system when applied over uneven aged stands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95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52019"/>
            <a:ext cx="5534526" cy="2893100"/>
          </a:xfrm>
          <a:prstGeom prst="rect">
            <a:avLst/>
          </a:prstGeom>
          <a:solidFill>
            <a:srgbClr val="5E001D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Model Results</a:t>
            </a:r>
          </a:p>
          <a:p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This application of site index will also allow comparisons of uneven aged forest stands, changing site index from a </a:t>
            </a:r>
            <a:r>
              <a:rPr lang="en-US" sz="2000" dirty="0" err="1" smtClean="0">
                <a:solidFill>
                  <a:schemeClr val="bg1"/>
                </a:solidFill>
              </a:rPr>
              <a:t>Ht</a:t>
            </a:r>
            <a:r>
              <a:rPr lang="en-US" sz="2000" dirty="0" smtClean="0">
                <a:solidFill>
                  <a:schemeClr val="bg1"/>
                </a:solidFill>
              </a:rPr>
              <a:t>/Age metric to a ranking system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</a:rPr>
              <a:t>Also allow comparison of all sites under a single ranking system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t="32427" r="11052" b="5338"/>
          <a:stretch/>
        </p:blipFill>
        <p:spPr>
          <a:xfrm>
            <a:off x="8606347" y="622078"/>
            <a:ext cx="3416278" cy="2177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52105" r="15000" b="5263"/>
          <a:stretch/>
        </p:blipFill>
        <p:spPr>
          <a:xfrm>
            <a:off x="121648" y="4673902"/>
            <a:ext cx="4265811" cy="1974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53947" r="16578" b="4474"/>
          <a:stretch/>
        </p:blipFill>
        <p:spPr>
          <a:xfrm>
            <a:off x="4391226" y="4673902"/>
            <a:ext cx="4211354" cy="1974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44473" r="16381" b="4473"/>
          <a:stretch/>
        </p:blipFill>
        <p:spPr>
          <a:xfrm>
            <a:off x="8598813" y="2815390"/>
            <a:ext cx="3420045" cy="1858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38421" r="10460" b="5000"/>
          <a:stretch/>
        </p:blipFill>
        <p:spPr>
          <a:xfrm>
            <a:off x="8606347" y="4673902"/>
            <a:ext cx="3416278" cy="197446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489647"/>
              </p:ext>
            </p:extLst>
          </p:nvPr>
        </p:nvGraphicFramePr>
        <p:xfrm>
          <a:off x="5582230" y="1252020"/>
          <a:ext cx="2965113" cy="23922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8371"/>
                <a:gridCol w="988371"/>
                <a:gridCol w="988371"/>
              </a:tblGrid>
              <a:tr h="861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Stand</a:t>
                      </a:r>
                      <a:r>
                        <a:rPr lang="en-US" baseline="0" dirty="0" smtClean="0"/>
                        <a:t>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Site</a:t>
                      </a:r>
                      <a:r>
                        <a:rPr lang="en-US" baseline="0" dirty="0" smtClean="0"/>
                        <a:t> Quality Index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Site</a:t>
                      </a:r>
                      <a:r>
                        <a:rPr lang="en-US" baseline="0" dirty="0" smtClean="0"/>
                        <a:t> Index </a:t>
                      </a:r>
                      <a:endParaRPr lang="en-US" dirty="0" smtClean="0"/>
                    </a:p>
                  </a:txBody>
                  <a:tcPr/>
                </a:tc>
              </a:tr>
              <a:tr h="14778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</a:p>
                    <a:p>
                      <a:pPr algn="ctr"/>
                      <a:r>
                        <a:rPr lang="en-US" dirty="0" smtClean="0"/>
                        <a:t>2</a:t>
                      </a:r>
                    </a:p>
                    <a:p>
                      <a:pPr algn="ctr"/>
                      <a:r>
                        <a:rPr lang="en-US" dirty="0" smtClean="0"/>
                        <a:t>3</a:t>
                      </a:r>
                    </a:p>
                    <a:p>
                      <a:pPr algn="ctr"/>
                      <a:r>
                        <a:rPr lang="en-US" dirty="0" smtClean="0"/>
                        <a:t>4</a:t>
                      </a:r>
                    </a:p>
                    <a:p>
                      <a:pPr algn="ctr"/>
                      <a:r>
                        <a:rPr lang="en-US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</a:p>
                    <a:p>
                      <a:pPr algn="ctr"/>
                      <a:r>
                        <a:rPr lang="en-US" dirty="0" smtClean="0"/>
                        <a:t>4</a:t>
                      </a:r>
                    </a:p>
                    <a:p>
                      <a:pPr algn="ctr"/>
                      <a:r>
                        <a:rPr lang="en-US" dirty="0" smtClean="0"/>
                        <a:t>5</a:t>
                      </a:r>
                    </a:p>
                    <a:p>
                      <a:pPr algn="ctr"/>
                      <a:r>
                        <a:rPr lang="en-US" dirty="0" smtClean="0"/>
                        <a:t>1</a:t>
                      </a:r>
                    </a:p>
                    <a:p>
                      <a:pPr algn="ctr"/>
                      <a:r>
                        <a:rPr lang="en-US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  <a:p>
                      <a:pPr algn="ctr"/>
                      <a:r>
                        <a:rPr lang="en-US" dirty="0" smtClean="0"/>
                        <a:t>5</a:t>
                      </a:r>
                    </a:p>
                    <a:p>
                      <a:pPr algn="ctr"/>
                      <a:r>
                        <a:rPr lang="en-US" dirty="0" smtClean="0"/>
                        <a:t>4</a:t>
                      </a:r>
                    </a:p>
                    <a:p>
                      <a:pPr algn="ctr"/>
                      <a:r>
                        <a:rPr lang="en-US" dirty="0" smtClean="0"/>
                        <a:t>1</a:t>
                      </a:r>
                    </a:p>
                    <a:p>
                      <a:pPr algn="ctr"/>
                      <a:r>
                        <a:rPr lang="en-US" dirty="0" smtClean="0"/>
                        <a:t>3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7881" y="4673902"/>
            <a:ext cx="68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25468" y="4673901"/>
            <a:ext cx="68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529288" y="4658306"/>
            <a:ext cx="68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595046" y="2765581"/>
            <a:ext cx="68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595045" y="606482"/>
            <a:ext cx="68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5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857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836</Words>
  <Application>Microsoft Office PowerPoint</Application>
  <PresentationFormat>Widescreen</PresentationFormat>
  <Paragraphs>195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Blackadder ITC</vt:lpstr>
      <vt:lpstr>Calibri</vt:lpstr>
      <vt:lpstr>Calibri Light</vt:lpstr>
      <vt:lpstr>Gill Sans 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Reviewer</cp:lastModifiedBy>
  <cp:revision>71</cp:revision>
  <dcterms:created xsi:type="dcterms:W3CDTF">2015-05-07T20:48:43Z</dcterms:created>
  <dcterms:modified xsi:type="dcterms:W3CDTF">2015-05-11T16:58:54Z</dcterms:modified>
</cp:coreProperties>
</file>