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6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4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9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2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0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3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9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9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D45A-1551-44E8-99E7-7EC7D07FA747}" type="datetimeFigureOut">
              <a:rPr lang="en-US" smtClean="0"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32E7-EB92-45D5-8673-B25666F5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flipV="1">
            <a:off x="1909113" y="0"/>
            <a:ext cx="72087" cy="2209800"/>
          </a:xfrm>
          <a:prstGeom prst="line">
            <a:avLst/>
          </a:prstGeom>
          <a:ln w="50800">
            <a:solidFill>
              <a:srgbClr val="FFC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bill.smith\AppData\Local\Microsoft\Windows\Temporary Internet Files\Content.IE5\X12SC1GA\MC9004404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520825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ill.smith\AppData\Local\Microsoft\Windows\Temporary Internet Files\Content.IE5\US1T1PIS\MC90043806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67200"/>
            <a:ext cx="5638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2971800" y="4343400"/>
            <a:ext cx="5105400" cy="5105400"/>
          </a:xfrm>
          <a:prstGeom prst="ellipse">
            <a:avLst/>
          </a:prstGeom>
          <a:solidFill>
            <a:srgbClr val="FF00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525626" y="6248400"/>
            <a:ext cx="1450974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405100" y="4379362"/>
            <a:ext cx="1143000" cy="80962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35200" y="3912637"/>
            <a:ext cx="762000" cy="93345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001000" y="6019800"/>
            <a:ext cx="9906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loud"/>
          <p:cNvSpPr>
            <a:spLocks noChangeAspect="1" noEditPoints="1" noChangeArrowheads="1"/>
          </p:cNvSpPr>
          <p:nvPr/>
        </p:nvSpPr>
        <p:spPr bwMode="auto">
          <a:xfrm>
            <a:off x="4724400" y="609598"/>
            <a:ext cx="2743200" cy="1838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/>
              <a:t>GHG</a:t>
            </a:r>
            <a:endParaRPr lang="en-US" sz="4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0" y="2621400"/>
            <a:ext cx="304800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Terrestrial (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Longwave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Radiation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Cloud"/>
          <p:cNvSpPr>
            <a:spLocks noChangeAspect="1" noEditPoints="1" noChangeArrowheads="1"/>
          </p:cNvSpPr>
          <p:nvPr/>
        </p:nvSpPr>
        <p:spPr bwMode="auto">
          <a:xfrm>
            <a:off x="838200" y="2057400"/>
            <a:ext cx="2743200" cy="1838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49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/>
              <a:t>GHG</a:t>
            </a:r>
            <a:endParaRPr lang="en-US" sz="4000" b="1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881200" y="79801"/>
            <a:ext cx="0" cy="533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7551900" y="1524000"/>
            <a:ext cx="593400" cy="50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4038600" y="1598612"/>
            <a:ext cx="68580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8437"/>
            <a:ext cx="28956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5524500" y="2362200"/>
            <a:ext cx="0" cy="1905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867400" y="2448523"/>
            <a:ext cx="13800" cy="18948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38600" y="381000"/>
            <a:ext cx="1676400" cy="4419600"/>
          </a:xfrm>
          <a:prstGeom prst="line">
            <a:avLst/>
          </a:prstGeom>
          <a:ln w="50800">
            <a:solidFill>
              <a:srgbClr val="FFC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95400" y="1447800"/>
            <a:ext cx="2743200" cy="3352800"/>
          </a:xfrm>
          <a:prstGeom prst="line">
            <a:avLst/>
          </a:prstGeom>
          <a:ln w="50800">
            <a:solidFill>
              <a:srgbClr val="FFC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33600" y="81005"/>
            <a:ext cx="2895600" cy="83099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(Shortwave) Radiation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76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K Smith</dc:creator>
  <cp:lastModifiedBy>William K Smith</cp:lastModifiedBy>
  <cp:revision>5</cp:revision>
  <dcterms:created xsi:type="dcterms:W3CDTF">2010-10-12T20:24:27Z</dcterms:created>
  <dcterms:modified xsi:type="dcterms:W3CDTF">2010-10-13T15:48:00Z</dcterms:modified>
</cp:coreProperties>
</file>