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63" r:id="rId3"/>
    <p:sldId id="264" r:id="rId4"/>
    <p:sldId id="265" r:id="rId5"/>
    <p:sldId id="262" r:id="rId6"/>
    <p:sldId id="257" r:id="rId7"/>
    <p:sldId id="269" r:id="rId8"/>
    <p:sldId id="271" r:id="rId9"/>
    <p:sldId id="260" r:id="rId10"/>
    <p:sldId id="259" r:id="rId11"/>
    <p:sldId id="268" r:id="rId12"/>
    <p:sldId id="266" r:id="rId13"/>
    <p:sldId id="270"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78" y="-2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Load and Wind Generation</a:t>
            </a:r>
          </a:p>
          <a:p>
            <a:pPr>
              <a:defRPr/>
            </a:pPr>
            <a:r>
              <a:rPr lang="en-US" dirty="0"/>
              <a:t>Jan</a:t>
            </a:r>
            <a:r>
              <a:rPr lang="en-US" baseline="0" dirty="0"/>
              <a:t> 14 - 26, 2009</a:t>
            </a:r>
            <a:endParaRPr lang="en-US" dirty="0"/>
          </a:p>
        </c:rich>
      </c:tx>
      <c:layout/>
    </c:title>
    <c:plotArea>
      <c:layout/>
      <c:lineChart>
        <c:grouping val="stacked"/>
        <c:ser>
          <c:idx val="0"/>
          <c:order val="0"/>
          <c:tx>
            <c:v>Total Wind Generation</c:v>
          </c:tx>
          <c:marker>
            <c:symbol val="none"/>
          </c:marker>
          <c:val>
            <c:numRef>
              <c:f>Sheet1!$D$7:$D$3750</c:f>
              <c:numCache>
                <c:formatCode>General</c:formatCode>
                <c:ptCount val="3744"/>
                <c:pt idx="0">
                  <c:v>39</c:v>
                </c:pt>
                <c:pt idx="1">
                  <c:v>35</c:v>
                </c:pt>
                <c:pt idx="2">
                  <c:v>34</c:v>
                </c:pt>
                <c:pt idx="3">
                  <c:v>33</c:v>
                </c:pt>
                <c:pt idx="4">
                  <c:v>37</c:v>
                </c:pt>
                <c:pt idx="5">
                  <c:v>41</c:v>
                </c:pt>
                <c:pt idx="6">
                  <c:v>53</c:v>
                </c:pt>
                <c:pt idx="7">
                  <c:v>55</c:v>
                </c:pt>
                <c:pt idx="8">
                  <c:v>65</c:v>
                </c:pt>
                <c:pt idx="9">
                  <c:v>66</c:v>
                </c:pt>
                <c:pt idx="10">
                  <c:v>69</c:v>
                </c:pt>
                <c:pt idx="11">
                  <c:v>68</c:v>
                </c:pt>
                <c:pt idx="12">
                  <c:v>70</c:v>
                </c:pt>
                <c:pt idx="13">
                  <c:v>70</c:v>
                </c:pt>
                <c:pt idx="14">
                  <c:v>68</c:v>
                </c:pt>
                <c:pt idx="15">
                  <c:v>61</c:v>
                </c:pt>
                <c:pt idx="16">
                  <c:v>61</c:v>
                </c:pt>
                <c:pt idx="17">
                  <c:v>67</c:v>
                </c:pt>
                <c:pt idx="18">
                  <c:v>69</c:v>
                </c:pt>
                <c:pt idx="19">
                  <c:v>79</c:v>
                </c:pt>
                <c:pt idx="20">
                  <c:v>81</c:v>
                </c:pt>
                <c:pt idx="21">
                  <c:v>79</c:v>
                </c:pt>
                <c:pt idx="22">
                  <c:v>74</c:v>
                </c:pt>
                <c:pt idx="23">
                  <c:v>72</c:v>
                </c:pt>
                <c:pt idx="24">
                  <c:v>73</c:v>
                </c:pt>
                <c:pt idx="25">
                  <c:v>65</c:v>
                </c:pt>
                <c:pt idx="26">
                  <c:v>59</c:v>
                </c:pt>
                <c:pt idx="27">
                  <c:v>65</c:v>
                </c:pt>
                <c:pt idx="28">
                  <c:v>71</c:v>
                </c:pt>
                <c:pt idx="29">
                  <c:v>69</c:v>
                </c:pt>
                <c:pt idx="30">
                  <c:v>60</c:v>
                </c:pt>
                <c:pt idx="31">
                  <c:v>56</c:v>
                </c:pt>
                <c:pt idx="32">
                  <c:v>54</c:v>
                </c:pt>
                <c:pt idx="33">
                  <c:v>43</c:v>
                </c:pt>
                <c:pt idx="34">
                  <c:v>43</c:v>
                </c:pt>
                <c:pt idx="35">
                  <c:v>42</c:v>
                </c:pt>
                <c:pt idx="36">
                  <c:v>41</c:v>
                </c:pt>
                <c:pt idx="37">
                  <c:v>40</c:v>
                </c:pt>
                <c:pt idx="38">
                  <c:v>40</c:v>
                </c:pt>
                <c:pt idx="39">
                  <c:v>41</c:v>
                </c:pt>
                <c:pt idx="40">
                  <c:v>46</c:v>
                </c:pt>
                <c:pt idx="41">
                  <c:v>46</c:v>
                </c:pt>
                <c:pt idx="42">
                  <c:v>48</c:v>
                </c:pt>
                <c:pt idx="43">
                  <c:v>47</c:v>
                </c:pt>
                <c:pt idx="44">
                  <c:v>45</c:v>
                </c:pt>
                <c:pt idx="45">
                  <c:v>44</c:v>
                </c:pt>
                <c:pt idx="46">
                  <c:v>44</c:v>
                </c:pt>
                <c:pt idx="47">
                  <c:v>41</c:v>
                </c:pt>
                <c:pt idx="48">
                  <c:v>41</c:v>
                </c:pt>
                <c:pt idx="49">
                  <c:v>40</c:v>
                </c:pt>
                <c:pt idx="50">
                  <c:v>40</c:v>
                </c:pt>
                <c:pt idx="51">
                  <c:v>37</c:v>
                </c:pt>
                <c:pt idx="52">
                  <c:v>33</c:v>
                </c:pt>
                <c:pt idx="53">
                  <c:v>31</c:v>
                </c:pt>
                <c:pt idx="54">
                  <c:v>29</c:v>
                </c:pt>
                <c:pt idx="55">
                  <c:v>25</c:v>
                </c:pt>
                <c:pt idx="56">
                  <c:v>26</c:v>
                </c:pt>
                <c:pt idx="57">
                  <c:v>27</c:v>
                </c:pt>
                <c:pt idx="58">
                  <c:v>30</c:v>
                </c:pt>
                <c:pt idx="59">
                  <c:v>28</c:v>
                </c:pt>
                <c:pt idx="60">
                  <c:v>27</c:v>
                </c:pt>
                <c:pt idx="61">
                  <c:v>25</c:v>
                </c:pt>
                <c:pt idx="62">
                  <c:v>25</c:v>
                </c:pt>
                <c:pt idx="63">
                  <c:v>19</c:v>
                </c:pt>
                <c:pt idx="64">
                  <c:v>14</c:v>
                </c:pt>
                <c:pt idx="65">
                  <c:v>11</c:v>
                </c:pt>
                <c:pt idx="66">
                  <c:v>11</c:v>
                </c:pt>
                <c:pt idx="67">
                  <c:v>9</c:v>
                </c:pt>
                <c:pt idx="68">
                  <c:v>8</c:v>
                </c:pt>
                <c:pt idx="69">
                  <c:v>8</c:v>
                </c:pt>
                <c:pt idx="70">
                  <c:v>7</c:v>
                </c:pt>
                <c:pt idx="71">
                  <c:v>8</c:v>
                </c:pt>
                <c:pt idx="72">
                  <c:v>8</c:v>
                </c:pt>
                <c:pt idx="73">
                  <c:v>9</c:v>
                </c:pt>
                <c:pt idx="74">
                  <c:v>10</c:v>
                </c:pt>
                <c:pt idx="75">
                  <c:v>10</c:v>
                </c:pt>
                <c:pt idx="76">
                  <c:v>9</c:v>
                </c:pt>
                <c:pt idx="77">
                  <c:v>6</c:v>
                </c:pt>
                <c:pt idx="78">
                  <c:v>3</c:v>
                </c:pt>
                <c:pt idx="79">
                  <c:v>1</c:v>
                </c:pt>
                <c:pt idx="80">
                  <c:v>0</c:v>
                </c:pt>
                <c:pt idx="81">
                  <c:v>0</c:v>
                </c:pt>
                <c:pt idx="82">
                  <c:v>0</c:v>
                </c:pt>
                <c:pt idx="83">
                  <c:v>0</c:v>
                </c:pt>
                <c:pt idx="84">
                  <c:v>1</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1</c:v>
                </c:pt>
                <c:pt idx="176">
                  <c:v>1</c:v>
                </c:pt>
                <c:pt idx="177">
                  <c:v>1</c:v>
                </c:pt>
                <c:pt idx="178">
                  <c:v>1</c:v>
                </c:pt>
                <c:pt idx="179">
                  <c:v>1</c:v>
                </c:pt>
                <c:pt idx="180">
                  <c:v>2</c:v>
                </c:pt>
                <c:pt idx="181">
                  <c:v>2</c:v>
                </c:pt>
                <c:pt idx="182">
                  <c:v>4</c:v>
                </c:pt>
                <c:pt idx="183">
                  <c:v>5</c:v>
                </c:pt>
                <c:pt idx="184">
                  <c:v>7</c:v>
                </c:pt>
                <c:pt idx="185">
                  <c:v>8</c:v>
                </c:pt>
                <c:pt idx="186">
                  <c:v>11</c:v>
                </c:pt>
                <c:pt idx="187">
                  <c:v>13</c:v>
                </c:pt>
                <c:pt idx="188">
                  <c:v>12</c:v>
                </c:pt>
                <c:pt idx="189">
                  <c:v>14</c:v>
                </c:pt>
                <c:pt idx="190">
                  <c:v>15</c:v>
                </c:pt>
                <c:pt idx="191">
                  <c:v>14</c:v>
                </c:pt>
                <c:pt idx="192">
                  <c:v>13</c:v>
                </c:pt>
                <c:pt idx="193">
                  <c:v>11</c:v>
                </c:pt>
                <c:pt idx="194">
                  <c:v>10</c:v>
                </c:pt>
                <c:pt idx="195">
                  <c:v>8</c:v>
                </c:pt>
                <c:pt idx="196">
                  <c:v>8</c:v>
                </c:pt>
                <c:pt idx="197">
                  <c:v>8</c:v>
                </c:pt>
                <c:pt idx="198">
                  <c:v>8</c:v>
                </c:pt>
                <c:pt idx="199">
                  <c:v>10</c:v>
                </c:pt>
                <c:pt idx="200">
                  <c:v>11</c:v>
                </c:pt>
                <c:pt idx="201">
                  <c:v>12</c:v>
                </c:pt>
                <c:pt idx="202">
                  <c:v>12</c:v>
                </c:pt>
                <c:pt idx="203">
                  <c:v>11</c:v>
                </c:pt>
                <c:pt idx="204">
                  <c:v>9</c:v>
                </c:pt>
                <c:pt idx="205">
                  <c:v>7</c:v>
                </c:pt>
                <c:pt idx="206">
                  <c:v>6</c:v>
                </c:pt>
                <c:pt idx="207">
                  <c:v>5</c:v>
                </c:pt>
                <c:pt idx="208">
                  <c:v>4</c:v>
                </c:pt>
                <c:pt idx="209">
                  <c:v>4</c:v>
                </c:pt>
                <c:pt idx="210">
                  <c:v>2</c:v>
                </c:pt>
                <c:pt idx="211">
                  <c:v>1</c:v>
                </c:pt>
                <c:pt idx="212">
                  <c:v>1</c:v>
                </c:pt>
                <c:pt idx="213">
                  <c:v>1</c:v>
                </c:pt>
                <c:pt idx="214">
                  <c:v>1</c:v>
                </c:pt>
                <c:pt idx="215">
                  <c:v>1</c:v>
                </c:pt>
                <c:pt idx="216">
                  <c:v>1</c:v>
                </c:pt>
                <c:pt idx="217">
                  <c:v>1</c:v>
                </c:pt>
                <c:pt idx="218">
                  <c:v>1</c:v>
                </c:pt>
                <c:pt idx="219">
                  <c:v>1</c:v>
                </c:pt>
                <c:pt idx="220">
                  <c:v>0</c:v>
                </c:pt>
                <c:pt idx="221">
                  <c:v>0</c:v>
                </c:pt>
                <c:pt idx="222">
                  <c:v>0</c:v>
                </c:pt>
                <c:pt idx="223">
                  <c:v>0</c:v>
                </c:pt>
                <c:pt idx="224">
                  <c:v>0</c:v>
                </c:pt>
                <c:pt idx="225">
                  <c:v>0</c:v>
                </c:pt>
                <c:pt idx="226">
                  <c:v>0</c:v>
                </c:pt>
                <c:pt idx="227">
                  <c:v>0</c:v>
                </c:pt>
                <c:pt idx="228">
                  <c:v>0</c:v>
                </c:pt>
                <c:pt idx="229">
                  <c:v>0</c:v>
                </c:pt>
                <c:pt idx="230">
                  <c:v>1</c:v>
                </c:pt>
                <c:pt idx="231">
                  <c:v>2</c:v>
                </c:pt>
                <c:pt idx="232">
                  <c:v>3</c:v>
                </c:pt>
                <c:pt idx="233">
                  <c:v>4</c:v>
                </c:pt>
                <c:pt idx="234">
                  <c:v>3</c:v>
                </c:pt>
                <c:pt idx="235">
                  <c:v>2</c:v>
                </c:pt>
                <c:pt idx="236">
                  <c:v>1</c:v>
                </c:pt>
                <c:pt idx="237">
                  <c:v>1</c:v>
                </c:pt>
                <c:pt idx="238">
                  <c:v>0</c:v>
                </c:pt>
                <c:pt idx="239">
                  <c:v>1</c:v>
                </c:pt>
                <c:pt idx="240">
                  <c:v>1</c:v>
                </c:pt>
                <c:pt idx="241">
                  <c:v>1</c:v>
                </c:pt>
                <c:pt idx="242">
                  <c:v>0</c:v>
                </c:pt>
                <c:pt idx="243">
                  <c:v>0</c:v>
                </c:pt>
                <c:pt idx="244">
                  <c:v>0</c:v>
                </c:pt>
                <c:pt idx="245">
                  <c:v>1</c:v>
                </c:pt>
                <c:pt idx="246">
                  <c:v>1</c:v>
                </c:pt>
                <c:pt idx="247">
                  <c:v>1</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1</c:v>
                </c:pt>
                <c:pt idx="271">
                  <c:v>1</c:v>
                </c:pt>
                <c:pt idx="272">
                  <c:v>1</c:v>
                </c:pt>
                <c:pt idx="273">
                  <c:v>1</c:v>
                </c:pt>
                <c:pt idx="274">
                  <c:v>0</c:v>
                </c:pt>
                <c:pt idx="275">
                  <c:v>0</c:v>
                </c:pt>
                <c:pt idx="276">
                  <c:v>0</c:v>
                </c:pt>
                <c:pt idx="277">
                  <c:v>0</c:v>
                </c:pt>
                <c:pt idx="278">
                  <c:v>0</c:v>
                </c:pt>
                <c:pt idx="279">
                  <c:v>1</c:v>
                </c:pt>
                <c:pt idx="280">
                  <c:v>1</c:v>
                </c:pt>
                <c:pt idx="281">
                  <c:v>1</c:v>
                </c:pt>
                <c:pt idx="282">
                  <c:v>1</c:v>
                </c:pt>
                <c:pt idx="283">
                  <c:v>1</c:v>
                </c:pt>
                <c:pt idx="284">
                  <c:v>2</c:v>
                </c:pt>
                <c:pt idx="285">
                  <c:v>3</c:v>
                </c:pt>
                <c:pt idx="286">
                  <c:v>3</c:v>
                </c:pt>
                <c:pt idx="287">
                  <c:v>3</c:v>
                </c:pt>
                <c:pt idx="288">
                  <c:v>3</c:v>
                </c:pt>
                <c:pt idx="289">
                  <c:v>3</c:v>
                </c:pt>
                <c:pt idx="290">
                  <c:v>2</c:v>
                </c:pt>
                <c:pt idx="291">
                  <c:v>1</c:v>
                </c:pt>
                <c:pt idx="292">
                  <c:v>1</c:v>
                </c:pt>
                <c:pt idx="293">
                  <c:v>1</c:v>
                </c:pt>
                <c:pt idx="294">
                  <c:v>2</c:v>
                </c:pt>
                <c:pt idx="295">
                  <c:v>2</c:v>
                </c:pt>
                <c:pt idx="296">
                  <c:v>2</c:v>
                </c:pt>
                <c:pt idx="297">
                  <c:v>2</c:v>
                </c:pt>
                <c:pt idx="298">
                  <c:v>3</c:v>
                </c:pt>
                <c:pt idx="299">
                  <c:v>3</c:v>
                </c:pt>
                <c:pt idx="300">
                  <c:v>2</c:v>
                </c:pt>
                <c:pt idx="301">
                  <c:v>2</c:v>
                </c:pt>
                <c:pt idx="302">
                  <c:v>3</c:v>
                </c:pt>
                <c:pt idx="303">
                  <c:v>4</c:v>
                </c:pt>
                <c:pt idx="304">
                  <c:v>4</c:v>
                </c:pt>
                <c:pt idx="305">
                  <c:v>4</c:v>
                </c:pt>
                <c:pt idx="306">
                  <c:v>4</c:v>
                </c:pt>
                <c:pt idx="307">
                  <c:v>5</c:v>
                </c:pt>
                <c:pt idx="308">
                  <c:v>5</c:v>
                </c:pt>
                <c:pt idx="309">
                  <c:v>5</c:v>
                </c:pt>
                <c:pt idx="310">
                  <c:v>5</c:v>
                </c:pt>
                <c:pt idx="311">
                  <c:v>5</c:v>
                </c:pt>
                <c:pt idx="312">
                  <c:v>5</c:v>
                </c:pt>
                <c:pt idx="313">
                  <c:v>5</c:v>
                </c:pt>
                <c:pt idx="314">
                  <c:v>4</c:v>
                </c:pt>
                <c:pt idx="315">
                  <c:v>4</c:v>
                </c:pt>
                <c:pt idx="316">
                  <c:v>4</c:v>
                </c:pt>
                <c:pt idx="317">
                  <c:v>3</c:v>
                </c:pt>
                <c:pt idx="318">
                  <c:v>3</c:v>
                </c:pt>
                <c:pt idx="319">
                  <c:v>3</c:v>
                </c:pt>
                <c:pt idx="320">
                  <c:v>2</c:v>
                </c:pt>
                <c:pt idx="321">
                  <c:v>3</c:v>
                </c:pt>
                <c:pt idx="322">
                  <c:v>2</c:v>
                </c:pt>
                <c:pt idx="323">
                  <c:v>1</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1</c:v>
                </c:pt>
                <c:pt idx="498">
                  <c:v>1</c:v>
                </c:pt>
                <c:pt idx="499">
                  <c:v>1</c:v>
                </c:pt>
                <c:pt idx="500">
                  <c:v>1</c:v>
                </c:pt>
                <c:pt idx="501">
                  <c:v>1</c:v>
                </c:pt>
                <c:pt idx="502">
                  <c:v>1</c:v>
                </c:pt>
                <c:pt idx="503">
                  <c:v>1</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1</c:v>
                </c:pt>
                <c:pt idx="734">
                  <c:v>1</c:v>
                </c:pt>
                <c:pt idx="735">
                  <c:v>0</c:v>
                </c:pt>
                <c:pt idx="736">
                  <c:v>1</c:v>
                </c:pt>
                <c:pt idx="737">
                  <c:v>1</c:v>
                </c:pt>
                <c:pt idx="738">
                  <c:v>1</c:v>
                </c:pt>
                <c:pt idx="739">
                  <c:v>1</c:v>
                </c:pt>
                <c:pt idx="740">
                  <c:v>1</c:v>
                </c:pt>
                <c:pt idx="741">
                  <c:v>1</c:v>
                </c:pt>
                <c:pt idx="742">
                  <c:v>1</c:v>
                </c:pt>
                <c:pt idx="743">
                  <c:v>1</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1</c:v>
                </c:pt>
                <c:pt idx="770">
                  <c:v>0</c:v>
                </c:pt>
                <c:pt idx="771">
                  <c:v>1</c:v>
                </c:pt>
                <c:pt idx="772">
                  <c:v>1</c:v>
                </c:pt>
                <c:pt idx="773">
                  <c:v>1</c:v>
                </c:pt>
                <c:pt idx="774">
                  <c:v>2</c:v>
                </c:pt>
                <c:pt idx="775">
                  <c:v>2</c:v>
                </c:pt>
                <c:pt idx="776">
                  <c:v>2</c:v>
                </c:pt>
                <c:pt idx="777">
                  <c:v>2</c:v>
                </c:pt>
                <c:pt idx="778">
                  <c:v>2</c:v>
                </c:pt>
                <c:pt idx="779">
                  <c:v>1</c:v>
                </c:pt>
                <c:pt idx="780">
                  <c:v>1</c:v>
                </c:pt>
                <c:pt idx="781">
                  <c:v>1</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1</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1</c:v>
                </c:pt>
                <c:pt idx="1627">
                  <c:v>1</c:v>
                </c:pt>
                <c:pt idx="1628">
                  <c:v>1</c:v>
                </c:pt>
                <c:pt idx="1629">
                  <c:v>1</c:v>
                </c:pt>
                <c:pt idx="1630">
                  <c:v>1</c:v>
                </c:pt>
                <c:pt idx="1631">
                  <c:v>1</c:v>
                </c:pt>
                <c:pt idx="1632">
                  <c:v>1</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1</c:v>
                </c:pt>
                <c:pt idx="1658">
                  <c:v>0</c:v>
                </c:pt>
                <c:pt idx="1659">
                  <c:v>1</c:v>
                </c:pt>
                <c:pt idx="1660">
                  <c:v>0</c:v>
                </c:pt>
                <c:pt idx="1661">
                  <c:v>1</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0</c:v>
                </c:pt>
                <c:pt idx="2387">
                  <c:v>0</c:v>
                </c:pt>
                <c:pt idx="2388">
                  <c:v>0</c:v>
                </c:pt>
                <c:pt idx="2389">
                  <c:v>0</c:v>
                </c:pt>
                <c:pt idx="2390">
                  <c:v>0</c:v>
                </c:pt>
                <c:pt idx="2391">
                  <c:v>0</c:v>
                </c:pt>
                <c:pt idx="2392">
                  <c:v>0</c:v>
                </c:pt>
                <c:pt idx="2393">
                  <c:v>0</c:v>
                </c:pt>
                <c:pt idx="2394">
                  <c:v>0</c:v>
                </c:pt>
                <c:pt idx="2395">
                  <c:v>0</c:v>
                </c:pt>
                <c:pt idx="2396">
                  <c:v>0</c:v>
                </c:pt>
                <c:pt idx="2397">
                  <c:v>0</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0</c:v>
                </c:pt>
                <c:pt idx="2438">
                  <c:v>0</c:v>
                </c:pt>
                <c:pt idx="2439">
                  <c:v>0</c:v>
                </c:pt>
                <c:pt idx="2440">
                  <c:v>0</c:v>
                </c:pt>
                <c:pt idx="2441">
                  <c:v>0</c:v>
                </c:pt>
                <c:pt idx="2442">
                  <c:v>0</c:v>
                </c:pt>
                <c:pt idx="2443">
                  <c:v>0</c:v>
                </c:pt>
                <c:pt idx="2444">
                  <c:v>0</c:v>
                </c:pt>
                <c:pt idx="2445">
                  <c:v>0</c:v>
                </c:pt>
                <c:pt idx="2446">
                  <c:v>0</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0</c:v>
                </c:pt>
                <c:pt idx="2482">
                  <c:v>0</c:v>
                </c:pt>
                <c:pt idx="2483">
                  <c:v>0</c:v>
                </c:pt>
                <c:pt idx="2484">
                  <c:v>0</c:v>
                </c:pt>
                <c:pt idx="2485">
                  <c:v>0</c:v>
                </c:pt>
                <c:pt idx="2486">
                  <c:v>0</c:v>
                </c:pt>
                <c:pt idx="2487">
                  <c:v>0</c:v>
                </c:pt>
                <c:pt idx="2488">
                  <c:v>0</c:v>
                </c:pt>
                <c:pt idx="2489">
                  <c:v>0</c:v>
                </c:pt>
                <c:pt idx="2490">
                  <c:v>0</c:v>
                </c:pt>
                <c:pt idx="2491">
                  <c:v>0</c:v>
                </c:pt>
                <c:pt idx="2492">
                  <c:v>0</c:v>
                </c:pt>
                <c:pt idx="2493">
                  <c:v>0</c:v>
                </c:pt>
                <c:pt idx="2494">
                  <c:v>0</c:v>
                </c:pt>
                <c:pt idx="2495">
                  <c:v>0</c:v>
                </c:pt>
                <c:pt idx="2496">
                  <c:v>0</c:v>
                </c:pt>
                <c:pt idx="2497">
                  <c:v>0</c:v>
                </c:pt>
                <c:pt idx="2498">
                  <c:v>0</c:v>
                </c:pt>
                <c:pt idx="2499">
                  <c:v>0</c:v>
                </c:pt>
                <c:pt idx="2500">
                  <c:v>0</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1</c:v>
                </c:pt>
                <c:pt idx="2600">
                  <c:v>0</c:v>
                </c:pt>
                <c:pt idx="2601">
                  <c:v>1</c:v>
                </c:pt>
                <c:pt idx="2602">
                  <c:v>1</c:v>
                </c:pt>
                <c:pt idx="2603">
                  <c:v>1</c:v>
                </c:pt>
                <c:pt idx="2604">
                  <c:v>1</c:v>
                </c:pt>
                <c:pt idx="2605">
                  <c:v>1</c:v>
                </c:pt>
                <c:pt idx="2606">
                  <c:v>1</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1</c:v>
                </c:pt>
                <c:pt idx="2625">
                  <c:v>1</c:v>
                </c:pt>
                <c:pt idx="2626">
                  <c:v>1</c:v>
                </c:pt>
                <c:pt idx="2627">
                  <c:v>0</c:v>
                </c:pt>
                <c:pt idx="2628">
                  <c:v>0</c:v>
                </c:pt>
                <c:pt idx="2629">
                  <c:v>0</c:v>
                </c:pt>
                <c:pt idx="2630">
                  <c:v>0</c:v>
                </c:pt>
                <c:pt idx="2631">
                  <c:v>0</c:v>
                </c:pt>
                <c:pt idx="2632">
                  <c:v>0</c:v>
                </c:pt>
                <c:pt idx="2633">
                  <c:v>0</c:v>
                </c:pt>
                <c:pt idx="2634">
                  <c:v>1</c:v>
                </c:pt>
                <c:pt idx="2635">
                  <c:v>1</c:v>
                </c:pt>
                <c:pt idx="2636">
                  <c:v>1</c:v>
                </c:pt>
                <c:pt idx="2637">
                  <c:v>1</c:v>
                </c:pt>
                <c:pt idx="2638">
                  <c:v>1</c:v>
                </c:pt>
                <c:pt idx="2639">
                  <c:v>1</c:v>
                </c:pt>
                <c:pt idx="2640">
                  <c:v>1</c:v>
                </c:pt>
                <c:pt idx="2641">
                  <c:v>1</c:v>
                </c:pt>
                <c:pt idx="2642">
                  <c:v>1</c:v>
                </c:pt>
                <c:pt idx="2643">
                  <c:v>1</c:v>
                </c:pt>
                <c:pt idx="2644">
                  <c:v>2</c:v>
                </c:pt>
                <c:pt idx="2645">
                  <c:v>2</c:v>
                </c:pt>
                <c:pt idx="2646">
                  <c:v>2</c:v>
                </c:pt>
                <c:pt idx="2647">
                  <c:v>2</c:v>
                </c:pt>
                <c:pt idx="2648">
                  <c:v>2</c:v>
                </c:pt>
                <c:pt idx="2649">
                  <c:v>2</c:v>
                </c:pt>
                <c:pt idx="2650">
                  <c:v>2</c:v>
                </c:pt>
                <c:pt idx="2651">
                  <c:v>2</c:v>
                </c:pt>
                <c:pt idx="2652">
                  <c:v>2</c:v>
                </c:pt>
                <c:pt idx="2653">
                  <c:v>2</c:v>
                </c:pt>
                <c:pt idx="2654">
                  <c:v>1</c:v>
                </c:pt>
                <c:pt idx="2655">
                  <c:v>2</c:v>
                </c:pt>
                <c:pt idx="2656">
                  <c:v>2</c:v>
                </c:pt>
                <c:pt idx="2657">
                  <c:v>2</c:v>
                </c:pt>
                <c:pt idx="2658">
                  <c:v>2</c:v>
                </c:pt>
                <c:pt idx="2659">
                  <c:v>2</c:v>
                </c:pt>
                <c:pt idx="2660">
                  <c:v>3</c:v>
                </c:pt>
                <c:pt idx="2661">
                  <c:v>4</c:v>
                </c:pt>
                <c:pt idx="2662">
                  <c:v>3</c:v>
                </c:pt>
                <c:pt idx="2663">
                  <c:v>5</c:v>
                </c:pt>
                <c:pt idx="2664">
                  <c:v>6</c:v>
                </c:pt>
                <c:pt idx="2665">
                  <c:v>6</c:v>
                </c:pt>
                <c:pt idx="2666">
                  <c:v>7</c:v>
                </c:pt>
                <c:pt idx="2667">
                  <c:v>7</c:v>
                </c:pt>
                <c:pt idx="2668">
                  <c:v>7</c:v>
                </c:pt>
                <c:pt idx="2669">
                  <c:v>7</c:v>
                </c:pt>
                <c:pt idx="2670">
                  <c:v>6</c:v>
                </c:pt>
                <c:pt idx="2671">
                  <c:v>7</c:v>
                </c:pt>
                <c:pt idx="2672">
                  <c:v>6</c:v>
                </c:pt>
                <c:pt idx="2673">
                  <c:v>5</c:v>
                </c:pt>
                <c:pt idx="2674">
                  <c:v>5</c:v>
                </c:pt>
                <c:pt idx="2675">
                  <c:v>4</c:v>
                </c:pt>
                <c:pt idx="2676">
                  <c:v>6</c:v>
                </c:pt>
                <c:pt idx="2677">
                  <c:v>6</c:v>
                </c:pt>
                <c:pt idx="2678">
                  <c:v>7</c:v>
                </c:pt>
                <c:pt idx="2679">
                  <c:v>8</c:v>
                </c:pt>
                <c:pt idx="2680">
                  <c:v>9</c:v>
                </c:pt>
                <c:pt idx="2681">
                  <c:v>8</c:v>
                </c:pt>
                <c:pt idx="2682">
                  <c:v>8</c:v>
                </c:pt>
                <c:pt idx="2683">
                  <c:v>9</c:v>
                </c:pt>
                <c:pt idx="2684">
                  <c:v>10</c:v>
                </c:pt>
                <c:pt idx="2685">
                  <c:v>10</c:v>
                </c:pt>
                <c:pt idx="2686">
                  <c:v>10</c:v>
                </c:pt>
                <c:pt idx="2687">
                  <c:v>9</c:v>
                </c:pt>
                <c:pt idx="2688">
                  <c:v>8</c:v>
                </c:pt>
                <c:pt idx="2689">
                  <c:v>7</c:v>
                </c:pt>
                <c:pt idx="2690">
                  <c:v>6</c:v>
                </c:pt>
                <c:pt idx="2691">
                  <c:v>5</c:v>
                </c:pt>
                <c:pt idx="2692">
                  <c:v>6</c:v>
                </c:pt>
                <c:pt idx="2693">
                  <c:v>5</c:v>
                </c:pt>
                <c:pt idx="2694">
                  <c:v>4</c:v>
                </c:pt>
                <c:pt idx="2695">
                  <c:v>4</c:v>
                </c:pt>
                <c:pt idx="2696">
                  <c:v>3</c:v>
                </c:pt>
                <c:pt idx="2697">
                  <c:v>5</c:v>
                </c:pt>
                <c:pt idx="2698">
                  <c:v>4</c:v>
                </c:pt>
                <c:pt idx="2699">
                  <c:v>5</c:v>
                </c:pt>
                <c:pt idx="2700">
                  <c:v>5</c:v>
                </c:pt>
                <c:pt idx="2701">
                  <c:v>5</c:v>
                </c:pt>
                <c:pt idx="2702">
                  <c:v>4</c:v>
                </c:pt>
                <c:pt idx="2703">
                  <c:v>4</c:v>
                </c:pt>
                <c:pt idx="2704">
                  <c:v>3</c:v>
                </c:pt>
                <c:pt idx="2705">
                  <c:v>2</c:v>
                </c:pt>
                <c:pt idx="2706">
                  <c:v>1</c:v>
                </c:pt>
                <c:pt idx="2707">
                  <c:v>1</c:v>
                </c:pt>
                <c:pt idx="2708">
                  <c:v>2</c:v>
                </c:pt>
                <c:pt idx="2709">
                  <c:v>3</c:v>
                </c:pt>
                <c:pt idx="2710">
                  <c:v>3</c:v>
                </c:pt>
                <c:pt idx="2711">
                  <c:v>4</c:v>
                </c:pt>
                <c:pt idx="2712">
                  <c:v>3</c:v>
                </c:pt>
                <c:pt idx="2713">
                  <c:v>3</c:v>
                </c:pt>
                <c:pt idx="2714">
                  <c:v>2</c:v>
                </c:pt>
                <c:pt idx="2715">
                  <c:v>2</c:v>
                </c:pt>
                <c:pt idx="2716">
                  <c:v>1</c:v>
                </c:pt>
                <c:pt idx="2717">
                  <c:v>1</c:v>
                </c:pt>
                <c:pt idx="2718">
                  <c:v>1</c:v>
                </c:pt>
                <c:pt idx="2719">
                  <c:v>1</c:v>
                </c:pt>
                <c:pt idx="2720">
                  <c:v>1</c:v>
                </c:pt>
                <c:pt idx="2721">
                  <c:v>2</c:v>
                </c:pt>
                <c:pt idx="2722">
                  <c:v>2</c:v>
                </c:pt>
                <c:pt idx="2723">
                  <c:v>1</c:v>
                </c:pt>
                <c:pt idx="2724">
                  <c:v>1</c:v>
                </c:pt>
                <c:pt idx="2725">
                  <c:v>0</c:v>
                </c:pt>
                <c:pt idx="2726">
                  <c:v>1</c:v>
                </c:pt>
                <c:pt idx="2727">
                  <c:v>0</c:v>
                </c:pt>
                <c:pt idx="2728">
                  <c:v>1</c:v>
                </c:pt>
                <c:pt idx="2729">
                  <c:v>0</c:v>
                </c:pt>
                <c:pt idx="2730">
                  <c:v>0</c:v>
                </c:pt>
                <c:pt idx="2731">
                  <c:v>0</c:v>
                </c:pt>
                <c:pt idx="2732">
                  <c:v>0</c:v>
                </c:pt>
                <c:pt idx="2733">
                  <c:v>0</c:v>
                </c:pt>
                <c:pt idx="2734">
                  <c:v>0</c:v>
                </c:pt>
                <c:pt idx="2735">
                  <c:v>0</c:v>
                </c:pt>
                <c:pt idx="2736">
                  <c:v>0</c:v>
                </c:pt>
                <c:pt idx="2737">
                  <c:v>0</c:v>
                </c:pt>
                <c:pt idx="2738">
                  <c:v>0</c:v>
                </c:pt>
                <c:pt idx="2739">
                  <c:v>0</c:v>
                </c:pt>
                <c:pt idx="2740">
                  <c:v>1</c:v>
                </c:pt>
                <c:pt idx="2741">
                  <c:v>1</c:v>
                </c:pt>
                <c:pt idx="2742">
                  <c:v>2</c:v>
                </c:pt>
                <c:pt idx="2743">
                  <c:v>1</c:v>
                </c:pt>
                <c:pt idx="2744">
                  <c:v>2</c:v>
                </c:pt>
                <c:pt idx="2745">
                  <c:v>1</c:v>
                </c:pt>
                <c:pt idx="2746">
                  <c:v>1</c:v>
                </c:pt>
                <c:pt idx="2747">
                  <c:v>0</c:v>
                </c:pt>
                <c:pt idx="2748">
                  <c:v>1</c:v>
                </c:pt>
                <c:pt idx="2749">
                  <c:v>0</c:v>
                </c:pt>
                <c:pt idx="2750">
                  <c:v>0</c:v>
                </c:pt>
                <c:pt idx="2751">
                  <c:v>0</c:v>
                </c:pt>
                <c:pt idx="2752">
                  <c:v>0</c:v>
                </c:pt>
                <c:pt idx="2753">
                  <c:v>1</c:v>
                </c:pt>
                <c:pt idx="2754">
                  <c:v>2</c:v>
                </c:pt>
                <c:pt idx="2755">
                  <c:v>2</c:v>
                </c:pt>
                <c:pt idx="2756">
                  <c:v>1</c:v>
                </c:pt>
                <c:pt idx="2757">
                  <c:v>2</c:v>
                </c:pt>
                <c:pt idx="2758">
                  <c:v>1</c:v>
                </c:pt>
                <c:pt idx="2759">
                  <c:v>2</c:v>
                </c:pt>
                <c:pt idx="2760">
                  <c:v>2</c:v>
                </c:pt>
                <c:pt idx="2761">
                  <c:v>2</c:v>
                </c:pt>
                <c:pt idx="2762">
                  <c:v>2</c:v>
                </c:pt>
                <c:pt idx="2763">
                  <c:v>2</c:v>
                </c:pt>
                <c:pt idx="2764">
                  <c:v>3</c:v>
                </c:pt>
                <c:pt idx="2765">
                  <c:v>3</c:v>
                </c:pt>
                <c:pt idx="2766">
                  <c:v>4</c:v>
                </c:pt>
                <c:pt idx="2767">
                  <c:v>4</c:v>
                </c:pt>
                <c:pt idx="2768">
                  <c:v>4</c:v>
                </c:pt>
                <c:pt idx="2769">
                  <c:v>5</c:v>
                </c:pt>
                <c:pt idx="2770">
                  <c:v>5</c:v>
                </c:pt>
                <c:pt idx="2771">
                  <c:v>5</c:v>
                </c:pt>
                <c:pt idx="2772">
                  <c:v>6</c:v>
                </c:pt>
                <c:pt idx="2773">
                  <c:v>7</c:v>
                </c:pt>
                <c:pt idx="2774">
                  <c:v>7</c:v>
                </c:pt>
                <c:pt idx="2775">
                  <c:v>6</c:v>
                </c:pt>
                <c:pt idx="2776">
                  <c:v>6</c:v>
                </c:pt>
                <c:pt idx="2777">
                  <c:v>6</c:v>
                </c:pt>
                <c:pt idx="2778">
                  <c:v>5</c:v>
                </c:pt>
                <c:pt idx="2779">
                  <c:v>4</c:v>
                </c:pt>
                <c:pt idx="2780">
                  <c:v>3</c:v>
                </c:pt>
                <c:pt idx="2781">
                  <c:v>2</c:v>
                </c:pt>
                <c:pt idx="2782">
                  <c:v>3</c:v>
                </c:pt>
                <c:pt idx="2783">
                  <c:v>3</c:v>
                </c:pt>
                <c:pt idx="2784">
                  <c:v>5</c:v>
                </c:pt>
                <c:pt idx="2785">
                  <c:v>3</c:v>
                </c:pt>
                <c:pt idx="2786">
                  <c:v>3</c:v>
                </c:pt>
                <c:pt idx="2787">
                  <c:v>2</c:v>
                </c:pt>
                <c:pt idx="2788">
                  <c:v>2</c:v>
                </c:pt>
                <c:pt idx="2789">
                  <c:v>2</c:v>
                </c:pt>
                <c:pt idx="2790">
                  <c:v>3</c:v>
                </c:pt>
                <c:pt idx="2791">
                  <c:v>2</c:v>
                </c:pt>
                <c:pt idx="2792">
                  <c:v>4</c:v>
                </c:pt>
                <c:pt idx="2793">
                  <c:v>5</c:v>
                </c:pt>
                <c:pt idx="2794">
                  <c:v>6</c:v>
                </c:pt>
                <c:pt idx="2795">
                  <c:v>6</c:v>
                </c:pt>
                <c:pt idx="2796">
                  <c:v>7</c:v>
                </c:pt>
                <c:pt idx="2797">
                  <c:v>7</c:v>
                </c:pt>
                <c:pt idx="2798">
                  <c:v>8</c:v>
                </c:pt>
                <c:pt idx="2799">
                  <c:v>8</c:v>
                </c:pt>
                <c:pt idx="2800">
                  <c:v>8</c:v>
                </c:pt>
                <c:pt idx="2801">
                  <c:v>8</c:v>
                </c:pt>
                <c:pt idx="2802">
                  <c:v>7</c:v>
                </c:pt>
                <c:pt idx="2803">
                  <c:v>7</c:v>
                </c:pt>
                <c:pt idx="2804">
                  <c:v>7</c:v>
                </c:pt>
                <c:pt idx="2805">
                  <c:v>7</c:v>
                </c:pt>
                <c:pt idx="2806">
                  <c:v>6</c:v>
                </c:pt>
                <c:pt idx="2807">
                  <c:v>7</c:v>
                </c:pt>
                <c:pt idx="2808">
                  <c:v>5</c:v>
                </c:pt>
                <c:pt idx="2809">
                  <c:v>4</c:v>
                </c:pt>
                <c:pt idx="2810">
                  <c:v>4</c:v>
                </c:pt>
                <c:pt idx="2811">
                  <c:v>5</c:v>
                </c:pt>
                <c:pt idx="2812">
                  <c:v>5</c:v>
                </c:pt>
                <c:pt idx="2813">
                  <c:v>6</c:v>
                </c:pt>
                <c:pt idx="2814">
                  <c:v>6</c:v>
                </c:pt>
                <c:pt idx="2815">
                  <c:v>7</c:v>
                </c:pt>
                <c:pt idx="2816">
                  <c:v>8</c:v>
                </c:pt>
                <c:pt idx="2817">
                  <c:v>8</c:v>
                </c:pt>
                <c:pt idx="2818">
                  <c:v>7</c:v>
                </c:pt>
                <c:pt idx="2819">
                  <c:v>6</c:v>
                </c:pt>
                <c:pt idx="2820">
                  <c:v>5</c:v>
                </c:pt>
                <c:pt idx="2821">
                  <c:v>4</c:v>
                </c:pt>
                <c:pt idx="2822">
                  <c:v>5</c:v>
                </c:pt>
                <c:pt idx="2823">
                  <c:v>6</c:v>
                </c:pt>
                <c:pt idx="2824">
                  <c:v>7</c:v>
                </c:pt>
                <c:pt idx="2825">
                  <c:v>7</c:v>
                </c:pt>
                <c:pt idx="2826">
                  <c:v>7</c:v>
                </c:pt>
                <c:pt idx="2827">
                  <c:v>7</c:v>
                </c:pt>
                <c:pt idx="2828">
                  <c:v>8</c:v>
                </c:pt>
                <c:pt idx="2829">
                  <c:v>7</c:v>
                </c:pt>
                <c:pt idx="2830">
                  <c:v>7</c:v>
                </c:pt>
                <c:pt idx="2831">
                  <c:v>6</c:v>
                </c:pt>
                <c:pt idx="2832">
                  <c:v>7</c:v>
                </c:pt>
                <c:pt idx="2833">
                  <c:v>8</c:v>
                </c:pt>
                <c:pt idx="2834">
                  <c:v>9</c:v>
                </c:pt>
                <c:pt idx="2835">
                  <c:v>10</c:v>
                </c:pt>
                <c:pt idx="2836">
                  <c:v>12</c:v>
                </c:pt>
                <c:pt idx="2837">
                  <c:v>12</c:v>
                </c:pt>
                <c:pt idx="2838">
                  <c:v>13</c:v>
                </c:pt>
                <c:pt idx="2839">
                  <c:v>13</c:v>
                </c:pt>
                <c:pt idx="2840">
                  <c:v>11</c:v>
                </c:pt>
                <c:pt idx="2841">
                  <c:v>11</c:v>
                </c:pt>
                <c:pt idx="2842">
                  <c:v>11</c:v>
                </c:pt>
                <c:pt idx="2843">
                  <c:v>11</c:v>
                </c:pt>
                <c:pt idx="2844">
                  <c:v>10</c:v>
                </c:pt>
                <c:pt idx="2845">
                  <c:v>8</c:v>
                </c:pt>
                <c:pt idx="2846">
                  <c:v>7</c:v>
                </c:pt>
                <c:pt idx="2847">
                  <c:v>6</c:v>
                </c:pt>
                <c:pt idx="2848">
                  <c:v>6</c:v>
                </c:pt>
                <c:pt idx="2849">
                  <c:v>7</c:v>
                </c:pt>
                <c:pt idx="2850">
                  <c:v>7</c:v>
                </c:pt>
                <c:pt idx="2851">
                  <c:v>5</c:v>
                </c:pt>
                <c:pt idx="2852">
                  <c:v>7</c:v>
                </c:pt>
                <c:pt idx="2853">
                  <c:v>7</c:v>
                </c:pt>
                <c:pt idx="2854">
                  <c:v>8</c:v>
                </c:pt>
                <c:pt idx="2855">
                  <c:v>9</c:v>
                </c:pt>
                <c:pt idx="2856">
                  <c:v>9</c:v>
                </c:pt>
                <c:pt idx="2857">
                  <c:v>10</c:v>
                </c:pt>
                <c:pt idx="2858">
                  <c:v>11</c:v>
                </c:pt>
                <c:pt idx="2859">
                  <c:v>13</c:v>
                </c:pt>
                <c:pt idx="2860">
                  <c:v>13</c:v>
                </c:pt>
                <c:pt idx="2861">
                  <c:v>14</c:v>
                </c:pt>
                <c:pt idx="2862">
                  <c:v>14</c:v>
                </c:pt>
                <c:pt idx="2863">
                  <c:v>14</c:v>
                </c:pt>
                <c:pt idx="2864">
                  <c:v>14</c:v>
                </c:pt>
                <c:pt idx="2865">
                  <c:v>14</c:v>
                </c:pt>
                <c:pt idx="2866">
                  <c:v>12</c:v>
                </c:pt>
                <c:pt idx="2867">
                  <c:v>11</c:v>
                </c:pt>
                <c:pt idx="2868">
                  <c:v>11</c:v>
                </c:pt>
                <c:pt idx="2869">
                  <c:v>9</c:v>
                </c:pt>
                <c:pt idx="2870">
                  <c:v>9</c:v>
                </c:pt>
                <c:pt idx="2871">
                  <c:v>9</c:v>
                </c:pt>
                <c:pt idx="2872">
                  <c:v>9</c:v>
                </c:pt>
                <c:pt idx="2873">
                  <c:v>9</c:v>
                </c:pt>
                <c:pt idx="2874">
                  <c:v>7</c:v>
                </c:pt>
                <c:pt idx="2875">
                  <c:v>8</c:v>
                </c:pt>
                <c:pt idx="2876">
                  <c:v>9</c:v>
                </c:pt>
                <c:pt idx="2877">
                  <c:v>8</c:v>
                </c:pt>
                <c:pt idx="2878">
                  <c:v>6</c:v>
                </c:pt>
                <c:pt idx="2879">
                  <c:v>4</c:v>
                </c:pt>
                <c:pt idx="2880">
                  <c:v>5</c:v>
                </c:pt>
                <c:pt idx="2881">
                  <c:v>4</c:v>
                </c:pt>
                <c:pt idx="2882">
                  <c:v>3</c:v>
                </c:pt>
                <c:pt idx="2883">
                  <c:v>2</c:v>
                </c:pt>
                <c:pt idx="2884">
                  <c:v>1</c:v>
                </c:pt>
                <c:pt idx="2885">
                  <c:v>1</c:v>
                </c:pt>
                <c:pt idx="2886">
                  <c:v>2</c:v>
                </c:pt>
                <c:pt idx="2887">
                  <c:v>2</c:v>
                </c:pt>
                <c:pt idx="2888">
                  <c:v>2</c:v>
                </c:pt>
                <c:pt idx="2889">
                  <c:v>2</c:v>
                </c:pt>
                <c:pt idx="2890">
                  <c:v>1</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0</c:v>
                </c:pt>
                <c:pt idx="2936">
                  <c:v>0</c:v>
                </c:pt>
                <c:pt idx="2937">
                  <c:v>0</c:v>
                </c:pt>
                <c:pt idx="2938">
                  <c:v>0</c:v>
                </c:pt>
                <c:pt idx="2939">
                  <c:v>0</c:v>
                </c:pt>
                <c:pt idx="2940">
                  <c:v>0</c:v>
                </c:pt>
                <c:pt idx="2941">
                  <c:v>0</c:v>
                </c:pt>
                <c:pt idx="2942">
                  <c:v>0</c:v>
                </c:pt>
                <c:pt idx="2943">
                  <c:v>0</c:v>
                </c:pt>
                <c:pt idx="2944">
                  <c:v>0</c:v>
                </c:pt>
                <c:pt idx="2945">
                  <c:v>0</c:v>
                </c:pt>
                <c:pt idx="2946">
                  <c:v>0</c:v>
                </c:pt>
                <c:pt idx="2947">
                  <c:v>0</c:v>
                </c:pt>
                <c:pt idx="2948">
                  <c:v>0</c:v>
                </c:pt>
                <c:pt idx="2949">
                  <c:v>0</c:v>
                </c:pt>
                <c:pt idx="2950">
                  <c:v>0</c:v>
                </c:pt>
                <c:pt idx="2951">
                  <c:v>0</c:v>
                </c:pt>
                <c:pt idx="2952">
                  <c:v>0</c:v>
                </c:pt>
                <c:pt idx="2953">
                  <c:v>0</c:v>
                </c:pt>
                <c:pt idx="2954">
                  <c:v>0</c:v>
                </c:pt>
                <c:pt idx="2955">
                  <c:v>0</c:v>
                </c:pt>
                <c:pt idx="2956">
                  <c:v>0</c:v>
                </c:pt>
                <c:pt idx="2957">
                  <c:v>0</c:v>
                </c:pt>
                <c:pt idx="2958">
                  <c:v>0</c:v>
                </c:pt>
                <c:pt idx="2959">
                  <c:v>0</c:v>
                </c:pt>
                <c:pt idx="2960">
                  <c:v>0</c:v>
                </c:pt>
                <c:pt idx="2961">
                  <c:v>0</c:v>
                </c:pt>
                <c:pt idx="2962">
                  <c:v>0</c:v>
                </c:pt>
                <c:pt idx="2963">
                  <c:v>0</c:v>
                </c:pt>
                <c:pt idx="2964">
                  <c:v>0</c:v>
                </c:pt>
                <c:pt idx="2965">
                  <c:v>0</c:v>
                </c:pt>
                <c:pt idx="2966">
                  <c:v>0</c:v>
                </c:pt>
                <c:pt idx="2967">
                  <c:v>0</c:v>
                </c:pt>
                <c:pt idx="2968">
                  <c:v>0</c:v>
                </c:pt>
                <c:pt idx="2969">
                  <c:v>0</c:v>
                </c:pt>
                <c:pt idx="2970">
                  <c:v>0</c:v>
                </c:pt>
                <c:pt idx="2971">
                  <c:v>0</c:v>
                </c:pt>
                <c:pt idx="2972">
                  <c:v>0</c:v>
                </c:pt>
                <c:pt idx="2973">
                  <c:v>0</c:v>
                </c:pt>
                <c:pt idx="2974">
                  <c:v>0</c:v>
                </c:pt>
                <c:pt idx="2975">
                  <c:v>0</c:v>
                </c:pt>
                <c:pt idx="2976">
                  <c:v>0</c:v>
                </c:pt>
                <c:pt idx="2977">
                  <c:v>0</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0</c:v>
                </c:pt>
                <c:pt idx="2995">
                  <c:v>0</c:v>
                </c:pt>
                <c:pt idx="2996">
                  <c:v>0</c:v>
                </c:pt>
                <c:pt idx="2997">
                  <c:v>0</c:v>
                </c:pt>
                <c:pt idx="2998">
                  <c:v>0</c:v>
                </c:pt>
                <c:pt idx="2999">
                  <c:v>0</c:v>
                </c:pt>
                <c:pt idx="3000">
                  <c:v>0</c:v>
                </c:pt>
                <c:pt idx="3001">
                  <c:v>0</c:v>
                </c:pt>
                <c:pt idx="3002">
                  <c:v>0</c:v>
                </c:pt>
                <c:pt idx="3003">
                  <c:v>0</c:v>
                </c:pt>
                <c:pt idx="3004">
                  <c:v>0</c:v>
                </c:pt>
                <c:pt idx="3005">
                  <c:v>0</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0</c:v>
                </c:pt>
                <c:pt idx="3026">
                  <c:v>0</c:v>
                </c:pt>
                <c:pt idx="3027">
                  <c:v>0</c:v>
                </c:pt>
                <c:pt idx="3028">
                  <c:v>0</c:v>
                </c:pt>
                <c:pt idx="3029">
                  <c:v>0</c:v>
                </c:pt>
                <c:pt idx="3030">
                  <c:v>0</c:v>
                </c:pt>
                <c:pt idx="3031">
                  <c:v>0</c:v>
                </c:pt>
                <c:pt idx="3032">
                  <c:v>0</c:v>
                </c:pt>
                <c:pt idx="3033">
                  <c:v>0</c:v>
                </c:pt>
                <c:pt idx="3034">
                  <c:v>0</c:v>
                </c:pt>
                <c:pt idx="3035">
                  <c:v>0</c:v>
                </c:pt>
                <c:pt idx="3036">
                  <c:v>0</c:v>
                </c:pt>
                <c:pt idx="3037">
                  <c:v>0</c:v>
                </c:pt>
                <c:pt idx="3038">
                  <c:v>0</c:v>
                </c:pt>
                <c:pt idx="3039">
                  <c:v>0</c:v>
                </c:pt>
                <c:pt idx="3040">
                  <c:v>0</c:v>
                </c:pt>
                <c:pt idx="3041">
                  <c:v>0</c:v>
                </c:pt>
                <c:pt idx="3042">
                  <c:v>0</c:v>
                </c:pt>
                <c:pt idx="3043">
                  <c:v>0</c:v>
                </c:pt>
                <c:pt idx="3044">
                  <c:v>0</c:v>
                </c:pt>
                <c:pt idx="3045">
                  <c:v>0</c:v>
                </c:pt>
                <c:pt idx="3046">
                  <c:v>0</c:v>
                </c:pt>
                <c:pt idx="3047">
                  <c:v>0</c:v>
                </c:pt>
                <c:pt idx="3048">
                  <c:v>0</c:v>
                </c:pt>
                <c:pt idx="3049">
                  <c:v>0</c:v>
                </c:pt>
                <c:pt idx="3050">
                  <c:v>0</c:v>
                </c:pt>
                <c:pt idx="3051">
                  <c:v>0</c:v>
                </c:pt>
                <c:pt idx="3052">
                  <c:v>0</c:v>
                </c:pt>
                <c:pt idx="3053">
                  <c:v>0</c:v>
                </c:pt>
                <c:pt idx="3054">
                  <c:v>0</c:v>
                </c:pt>
                <c:pt idx="3055">
                  <c:v>0</c:v>
                </c:pt>
                <c:pt idx="3056">
                  <c:v>0</c:v>
                </c:pt>
                <c:pt idx="3057">
                  <c:v>0</c:v>
                </c:pt>
                <c:pt idx="3058">
                  <c:v>0</c:v>
                </c:pt>
                <c:pt idx="3059">
                  <c:v>0</c:v>
                </c:pt>
                <c:pt idx="3060">
                  <c:v>0</c:v>
                </c:pt>
                <c:pt idx="3061">
                  <c:v>0</c:v>
                </c:pt>
                <c:pt idx="3062">
                  <c:v>0</c:v>
                </c:pt>
                <c:pt idx="3063">
                  <c:v>0</c:v>
                </c:pt>
                <c:pt idx="3064">
                  <c:v>0</c:v>
                </c:pt>
                <c:pt idx="3065">
                  <c:v>0</c:v>
                </c:pt>
                <c:pt idx="3066">
                  <c:v>0</c:v>
                </c:pt>
                <c:pt idx="3067">
                  <c:v>0</c:v>
                </c:pt>
                <c:pt idx="3068">
                  <c:v>0</c:v>
                </c:pt>
                <c:pt idx="3069">
                  <c:v>0</c:v>
                </c:pt>
                <c:pt idx="3070">
                  <c:v>0</c:v>
                </c:pt>
                <c:pt idx="3071">
                  <c:v>0</c:v>
                </c:pt>
                <c:pt idx="3072">
                  <c:v>0</c:v>
                </c:pt>
                <c:pt idx="3073">
                  <c:v>2</c:v>
                </c:pt>
                <c:pt idx="3074">
                  <c:v>4</c:v>
                </c:pt>
                <c:pt idx="3075">
                  <c:v>4</c:v>
                </c:pt>
                <c:pt idx="3076">
                  <c:v>4</c:v>
                </c:pt>
                <c:pt idx="3077">
                  <c:v>4</c:v>
                </c:pt>
                <c:pt idx="3078">
                  <c:v>4</c:v>
                </c:pt>
                <c:pt idx="3079">
                  <c:v>4</c:v>
                </c:pt>
                <c:pt idx="3080">
                  <c:v>4</c:v>
                </c:pt>
                <c:pt idx="3081">
                  <c:v>4</c:v>
                </c:pt>
                <c:pt idx="3082">
                  <c:v>4</c:v>
                </c:pt>
                <c:pt idx="3083">
                  <c:v>4</c:v>
                </c:pt>
                <c:pt idx="3084">
                  <c:v>5</c:v>
                </c:pt>
                <c:pt idx="3085">
                  <c:v>4</c:v>
                </c:pt>
                <c:pt idx="3086">
                  <c:v>5</c:v>
                </c:pt>
                <c:pt idx="3087">
                  <c:v>5</c:v>
                </c:pt>
                <c:pt idx="3088">
                  <c:v>6</c:v>
                </c:pt>
                <c:pt idx="3089">
                  <c:v>6</c:v>
                </c:pt>
                <c:pt idx="3090">
                  <c:v>5</c:v>
                </c:pt>
                <c:pt idx="3091">
                  <c:v>6</c:v>
                </c:pt>
                <c:pt idx="3092">
                  <c:v>5</c:v>
                </c:pt>
                <c:pt idx="3093">
                  <c:v>5</c:v>
                </c:pt>
                <c:pt idx="3094">
                  <c:v>4</c:v>
                </c:pt>
                <c:pt idx="3095">
                  <c:v>3</c:v>
                </c:pt>
                <c:pt idx="3096">
                  <c:v>2</c:v>
                </c:pt>
                <c:pt idx="3097">
                  <c:v>2</c:v>
                </c:pt>
                <c:pt idx="3098">
                  <c:v>2</c:v>
                </c:pt>
                <c:pt idx="3099">
                  <c:v>2</c:v>
                </c:pt>
                <c:pt idx="3100">
                  <c:v>2</c:v>
                </c:pt>
                <c:pt idx="3101">
                  <c:v>2</c:v>
                </c:pt>
                <c:pt idx="3102">
                  <c:v>2</c:v>
                </c:pt>
                <c:pt idx="3103">
                  <c:v>2</c:v>
                </c:pt>
                <c:pt idx="3104">
                  <c:v>1</c:v>
                </c:pt>
                <c:pt idx="3105">
                  <c:v>1</c:v>
                </c:pt>
                <c:pt idx="3106">
                  <c:v>1</c:v>
                </c:pt>
                <c:pt idx="3107">
                  <c:v>0</c:v>
                </c:pt>
                <c:pt idx="3108">
                  <c:v>0</c:v>
                </c:pt>
                <c:pt idx="3109">
                  <c:v>0</c:v>
                </c:pt>
                <c:pt idx="3110">
                  <c:v>1</c:v>
                </c:pt>
                <c:pt idx="3111">
                  <c:v>1</c:v>
                </c:pt>
                <c:pt idx="3112">
                  <c:v>2</c:v>
                </c:pt>
                <c:pt idx="3113">
                  <c:v>2</c:v>
                </c:pt>
                <c:pt idx="3114">
                  <c:v>3</c:v>
                </c:pt>
                <c:pt idx="3115">
                  <c:v>3</c:v>
                </c:pt>
                <c:pt idx="3116">
                  <c:v>3</c:v>
                </c:pt>
                <c:pt idx="3117">
                  <c:v>2</c:v>
                </c:pt>
                <c:pt idx="3118">
                  <c:v>2</c:v>
                </c:pt>
                <c:pt idx="3119">
                  <c:v>2</c:v>
                </c:pt>
                <c:pt idx="3120">
                  <c:v>1</c:v>
                </c:pt>
                <c:pt idx="3121">
                  <c:v>1</c:v>
                </c:pt>
                <c:pt idx="3122">
                  <c:v>0</c:v>
                </c:pt>
                <c:pt idx="3123">
                  <c:v>0</c:v>
                </c:pt>
                <c:pt idx="3124">
                  <c:v>0</c:v>
                </c:pt>
                <c:pt idx="3125">
                  <c:v>0</c:v>
                </c:pt>
                <c:pt idx="3126">
                  <c:v>0</c:v>
                </c:pt>
                <c:pt idx="3127">
                  <c:v>0</c:v>
                </c:pt>
                <c:pt idx="3128">
                  <c:v>0</c:v>
                </c:pt>
                <c:pt idx="3129">
                  <c:v>0</c:v>
                </c:pt>
                <c:pt idx="3130">
                  <c:v>0</c:v>
                </c:pt>
                <c:pt idx="3131">
                  <c:v>0</c:v>
                </c:pt>
                <c:pt idx="3132">
                  <c:v>0</c:v>
                </c:pt>
                <c:pt idx="3133">
                  <c:v>0</c:v>
                </c:pt>
                <c:pt idx="3134">
                  <c:v>0</c:v>
                </c:pt>
                <c:pt idx="3135">
                  <c:v>0</c:v>
                </c:pt>
                <c:pt idx="3136">
                  <c:v>0</c:v>
                </c:pt>
                <c:pt idx="3137">
                  <c:v>0</c:v>
                </c:pt>
                <c:pt idx="3138">
                  <c:v>0</c:v>
                </c:pt>
                <c:pt idx="3139">
                  <c:v>0</c:v>
                </c:pt>
                <c:pt idx="3140">
                  <c:v>0</c:v>
                </c:pt>
                <c:pt idx="3141">
                  <c:v>0</c:v>
                </c:pt>
                <c:pt idx="3142">
                  <c:v>0</c:v>
                </c:pt>
                <c:pt idx="3143">
                  <c:v>0</c:v>
                </c:pt>
                <c:pt idx="3144">
                  <c:v>0</c:v>
                </c:pt>
                <c:pt idx="3145">
                  <c:v>0</c:v>
                </c:pt>
                <c:pt idx="3146">
                  <c:v>0</c:v>
                </c:pt>
                <c:pt idx="3147">
                  <c:v>0</c:v>
                </c:pt>
                <c:pt idx="3148">
                  <c:v>0</c:v>
                </c:pt>
                <c:pt idx="3149">
                  <c:v>0</c:v>
                </c:pt>
                <c:pt idx="3150">
                  <c:v>0</c:v>
                </c:pt>
                <c:pt idx="3151">
                  <c:v>0</c:v>
                </c:pt>
                <c:pt idx="3152">
                  <c:v>0</c:v>
                </c:pt>
                <c:pt idx="3153">
                  <c:v>0</c:v>
                </c:pt>
                <c:pt idx="3154">
                  <c:v>0</c:v>
                </c:pt>
                <c:pt idx="3155">
                  <c:v>0</c:v>
                </c:pt>
                <c:pt idx="3156">
                  <c:v>0</c:v>
                </c:pt>
                <c:pt idx="3157">
                  <c:v>0</c:v>
                </c:pt>
                <c:pt idx="3158">
                  <c:v>0</c:v>
                </c:pt>
                <c:pt idx="3159">
                  <c:v>0</c:v>
                </c:pt>
                <c:pt idx="3160">
                  <c:v>0</c:v>
                </c:pt>
                <c:pt idx="3161">
                  <c:v>0</c:v>
                </c:pt>
                <c:pt idx="3162">
                  <c:v>0</c:v>
                </c:pt>
                <c:pt idx="3163">
                  <c:v>0</c:v>
                </c:pt>
                <c:pt idx="3164">
                  <c:v>0</c:v>
                </c:pt>
                <c:pt idx="3165">
                  <c:v>0</c:v>
                </c:pt>
                <c:pt idx="3166">
                  <c:v>0</c:v>
                </c:pt>
                <c:pt idx="3167">
                  <c:v>0</c:v>
                </c:pt>
                <c:pt idx="3168">
                  <c:v>0</c:v>
                </c:pt>
                <c:pt idx="3169">
                  <c:v>0</c:v>
                </c:pt>
                <c:pt idx="3170">
                  <c:v>0</c:v>
                </c:pt>
                <c:pt idx="3171">
                  <c:v>0</c:v>
                </c:pt>
                <c:pt idx="3172">
                  <c:v>0</c:v>
                </c:pt>
                <c:pt idx="3173">
                  <c:v>0</c:v>
                </c:pt>
                <c:pt idx="3174">
                  <c:v>1</c:v>
                </c:pt>
                <c:pt idx="3175">
                  <c:v>1</c:v>
                </c:pt>
                <c:pt idx="3176">
                  <c:v>1</c:v>
                </c:pt>
                <c:pt idx="3177">
                  <c:v>1</c:v>
                </c:pt>
                <c:pt idx="3178">
                  <c:v>1</c:v>
                </c:pt>
                <c:pt idx="3179">
                  <c:v>1</c:v>
                </c:pt>
                <c:pt idx="3180">
                  <c:v>1</c:v>
                </c:pt>
                <c:pt idx="3181">
                  <c:v>1</c:v>
                </c:pt>
                <c:pt idx="3182">
                  <c:v>1</c:v>
                </c:pt>
                <c:pt idx="3183">
                  <c:v>1</c:v>
                </c:pt>
                <c:pt idx="3184">
                  <c:v>1</c:v>
                </c:pt>
                <c:pt idx="3185">
                  <c:v>1</c:v>
                </c:pt>
                <c:pt idx="3186">
                  <c:v>1</c:v>
                </c:pt>
                <c:pt idx="3187">
                  <c:v>1</c:v>
                </c:pt>
                <c:pt idx="3188">
                  <c:v>1</c:v>
                </c:pt>
                <c:pt idx="3189">
                  <c:v>1</c:v>
                </c:pt>
                <c:pt idx="3190">
                  <c:v>1</c:v>
                </c:pt>
                <c:pt idx="3191">
                  <c:v>1</c:v>
                </c:pt>
                <c:pt idx="3192">
                  <c:v>1</c:v>
                </c:pt>
                <c:pt idx="3193">
                  <c:v>1</c:v>
                </c:pt>
                <c:pt idx="3194">
                  <c:v>1</c:v>
                </c:pt>
                <c:pt idx="3195">
                  <c:v>1</c:v>
                </c:pt>
                <c:pt idx="3196">
                  <c:v>1</c:v>
                </c:pt>
                <c:pt idx="3197">
                  <c:v>1</c:v>
                </c:pt>
                <c:pt idx="3198">
                  <c:v>2</c:v>
                </c:pt>
                <c:pt idx="3199">
                  <c:v>1</c:v>
                </c:pt>
                <c:pt idx="3200">
                  <c:v>1</c:v>
                </c:pt>
                <c:pt idx="3201">
                  <c:v>2</c:v>
                </c:pt>
                <c:pt idx="3202">
                  <c:v>1</c:v>
                </c:pt>
                <c:pt idx="3203">
                  <c:v>2</c:v>
                </c:pt>
                <c:pt idx="3204">
                  <c:v>2</c:v>
                </c:pt>
                <c:pt idx="3205">
                  <c:v>2</c:v>
                </c:pt>
                <c:pt idx="3206">
                  <c:v>2</c:v>
                </c:pt>
                <c:pt idx="3207">
                  <c:v>2</c:v>
                </c:pt>
                <c:pt idx="3208">
                  <c:v>2</c:v>
                </c:pt>
                <c:pt idx="3209">
                  <c:v>2</c:v>
                </c:pt>
                <c:pt idx="3210">
                  <c:v>2</c:v>
                </c:pt>
                <c:pt idx="3211">
                  <c:v>2</c:v>
                </c:pt>
                <c:pt idx="3212">
                  <c:v>2</c:v>
                </c:pt>
                <c:pt idx="3213">
                  <c:v>2</c:v>
                </c:pt>
                <c:pt idx="3214">
                  <c:v>2</c:v>
                </c:pt>
                <c:pt idx="3215">
                  <c:v>2</c:v>
                </c:pt>
                <c:pt idx="3216">
                  <c:v>2</c:v>
                </c:pt>
                <c:pt idx="3217">
                  <c:v>3</c:v>
                </c:pt>
                <c:pt idx="3218">
                  <c:v>3</c:v>
                </c:pt>
                <c:pt idx="3219">
                  <c:v>3</c:v>
                </c:pt>
                <c:pt idx="3220">
                  <c:v>3</c:v>
                </c:pt>
                <c:pt idx="3221">
                  <c:v>3</c:v>
                </c:pt>
                <c:pt idx="3222">
                  <c:v>2</c:v>
                </c:pt>
                <c:pt idx="3223">
                  <c:v>2</c:v>
                </c:pt>
                <c:pt idx="3224">
                  <c:v>2</c:v>
                </c:pt>
                <c:pt idx="3225">
                  <c:v>2</c:v>
                </c:pt>
                <c:pt idx="3226">
                  <c:v>2</c:v>
                </c:pt>
                <c:pt idx="3227">
                  <c:v>2</c:v>
                </c:pt>
                <c:pt idx="3228">
                  <c:v>2</c:v>
                </c:pt>
                <c:pt idx="3229">
                  <c:v>3</c:v>
                </c:pt>
                <c:pt idx="3230">
                  <c:v>3</c:v>
                </c:pt>
                <c:pt idx="3231">
                  <c:v>3</c:v>
                </c:pt>
                <c:pt idx="3232">
                  <c:v>3</c:v>
                </c:pt>
                <c:pt idx="3233">
                  <c:v>3</c:v>
                </c:pt>
                <c:pt idx="3234">
                  <c:v>3</c:v>
                </c:pt>
                <c:pt idx="3235">
                  <c:v>3</c:v>
                </c:pt>
                <c:pt idx="3236">
                  <c:v>3</c:v>
                </c:pt>
                <c:pt idx="3237">
                  <c:v>3</c:v>
                </c:pt>
                <c:pt idx="3238">
                  <c:v>3</c:v>
                </c:pt>
                <c:pt idx="3239">
                  <c:v>3</c:v>
                </c:pt>
                <c:pt idx="3240">
                  <c:v>3</c:v>
                </c:pt>
                <c:pt idx="3241">
                  <c:v>3</c:v>
                </c:pt>
                <c:pt idx="3242">
                  <c:v>3</c:v>
                </c:pt>
                <c:pt idx="3243">
                  <c:v>3</c:v>
                </c:pt>
                <c:pt idx="3244">
                  <c:v>3</c:v>
                </c:pt>
                <c:pt idx="3245">
                  <c:v>4</c:v>
                </c:pt>
                <c:pt idx="3246">
                  <c:v>2</c:v>
                </c:pt>
                <c:pt idx="3247">
                  <c:v>2</c:v>
                </c:pt>
                <c:pt idx="3248">
                  <c:v>2</c:v>
                </c:pt>
                <c:pt idx="3249">
                  <c:v>3</c:v>
                </c:pt>
                <c:pt idx="3250">
                  <c:v>4</c:v>
                </c:pt>
                <c:pt idx="3251">
                  <c:v>4</c:v>
                </c:pt>
                <c:pt idx="3252">
                  <c:v>4</c:v>
                </c:pt>
                <c:pt idx="3253">
                  <c:v>5</c:v>
                </c:pt>
                <c:pt idx="3254">
                  <c:v>4</c:v>
                </c:pt>
                <c:pt idx="3255">
                  <c:v>4</c:v>
                </c:pt>
                <c:pt idx="3256">
                  <c:v>4</c:v>
                </c:pt>
                <c:pt idx="3257">
                  <c:v>4</c:v>
                </c:pt>
                <c:pt idx="3258">
                  <c:v>3</c:v>
                </c:pt>
                <c:pt idx="3259">
                  <c:v>4</c:v>
                </c:pt>
                <c:pt idx="3260">
                  <c:v>4</c:v>
                </c:pt>
                <c:pt idx="3261">
                  <c:v>4</c:v>
                </c:pt>
                <c:pt idx="3262">
                  <c:v>5</c:v>
                </c:pt>
                <c:pt idx="3263">
                  <c:v>5</c:v>
                </c:pt>
                <c:pt idx="3264">
                  <c:v>5</c:v>
                </c:pt>
                <c:pt idx="3265">
                  <c:v>5</c:v>
                </c:pt>
                <c:pt idx="3266">
                  <c:v>6</c:v>
                </c:pt>
                <c:pt idx="3267">
                  <c:v>5</c:v>
                </c:pt>
                <c:pt idx="3268">
                  <c:v>4</c:v>
                </c:pt>
                <c:pt idx="3269">
                  <c:v>4</c:v>
                </c:pt>
                <c:pt idx="3270">
                  <c:v>4</c:v>
                </c:pt>
                <c:pt idx="3271">
                  <c:v>6</c:v>
                </c:pt>
                <c:pt idx="3272">
                  <c:v>6</c:v>
                </c:pt>
                <c:pt idx="3273">
                  <c:v>7</c:v>
                </c:pt>
                <c:pt idx="3274">
                  <c:v>7</c:v>
                </c:pt>
                <c:pt idx="3275">
                  <c:v>6</c:v>
                </c:pt>
                <c:pt idx="3276">
                  <c:v>6</c:v>
                </c:pt>
                <c:pt idx="3277">
                  <c:v>6</c:v>
                </c:pt>
                <c:pt idx="3278">
                  <c:v>6</c:v>
                </c:pt>
                <c:pt idx="3279">
                  <c:v>6</c:v>
                </c:pt>
                <c:pt idx="3280">
                  <c:v>6</c:v>
                </c:pt>
                <c:pt idx="3281">
                  <c:v>6</c:v>
                </c:pt>
                <c:pt idx="3282">
                  <c:v>6</c:v>
                </c:pt>
                <c:pt idx="3283">
                  <c:v>6</c:v>
                </c:pt>
                <c:pt idx="3284">
                  <c:v>6</c:v>
                </c:pt>
                <c:pt idx="3285">
                  <c:v>6</c:v>
                </c:pt>
                <c:pt idx="3286">
                  <c:v>6</c:v>
                </c:pt>
                <c:pt idx="3287">
                  <c:v>8</c:v>
                </c:pt>
                <c:pt idx="3288">
                  <c:v>8</c:v>
                </c:pt>
                <c:pt idx="3289">
                  <c:v>8</c:v>
                </c:pt>
                <c:pt idx="3290">
                  <c:v>9</c:v>
                </c:pt>
                <c:pt idx="3291">
                  <c:v>8</c:v>
                </c:pt>
                <c:pt idx="3292">
                  <c:v>7</c:v>
                </c:pt>
                <c:pt idx="3293">
                  <c:v>6</c:v>
                </c:pt>
                <c:pt idx="3294">
                  <c:v>5</c:v>
                </c:pt>
                <c:pt idx="3295">
                  <c:v>6</c:v>
                </c:pt>
                <c:pt idx="3296">
                  <c:v>6</c:v>
                </c:pt>
                <c:pt idx="3297">
                  <c:v>7</c:v>
                </c:pt>
                <c:pt idx="3298">
                  <c:v>6</c:v>
                </c:pt>
                <c:pt idx="3299">
                  <c:v>6</c:v>
                </c:pt>
                <c:pt idx="3300">
                  <c:v>6</c:v>
                </c:pt>
                <c:pt idx="3301">
                  <c:v>6</c:v>
                </c:pt>
                <c:pt idx="3302">
                  <c:v>6</c:v>
                </c:pt>
                <c:pt idx="3303">
                  <c:v>6</c:v>
                </c:pt>
                <c:pt idx="3304">
                  <c:v>7</c:v>
                </c:pt>
                <c:pt idx="3305">
                  <c:v>7</c:v>
                </c:pt>
                <c:pt idx="3306">
                  <c:v>7</c:v>
                </c:pt>
                <c:pt idx="3307">
                  <c:v>9</c:v>
                </c:pt>
                <c:pt idx="3308">
                  <c:v>7</c:v>
                </c:pt>
                <c:pt idx="3309">
                  <c:v>7</c:v>
                </c:pt>
                <c:pt idx="3310">
                  <c:v>7</c:v>
                </c:pt>
                <c:pt idx="3311">
                  <c:v>7</c:v>
                </c:pt>
                <c:pt idx="3312">
                  <c:v>7</c:v>
                </c:pt>
                <c:pt idx="3313">
                  <c:v>6</c:v>
                </c:pt>
                <c:pt idx="3314">
                  <c:v>7</c:v>
                </c:pt>
                <c:pt idx="3315">
                  <c:v>8</c:v>
                </c:pt>
                <c:pt idx="3316">
                  <c:v>10</c:v>
                </c:pt>
                <c:pt idx="3317">
                  <c:v>10</c:v>
                </c:pt>
                <c:pt idx="3318">
                  <c:v>10</c:v>
                </c:pt>
                <c:pt idx="3319">
                  <c:v>11</c:v>
                </c:pt>
                <c:pt idx="3320">
                  <c:v>12</c:v>
                </c:pt>
                <c:pt idx="3321">
                  <c:v>13</c:v>
                </c:pt>
                <c:pt idx="3322">
                  <c:v>15</c:v>
                </c:pt>
                <c:pt idx="3323">
                  <c:v>20</c:v>
                </c:pt>
                <c:pt idx="3324">
                  <c:v>25</c:v>
                </c:pt>
                <c:pt idx="3325">
                  <c:v>28</c:v>
                </c:pt>
                <c:pt idx="3326">
                  <c:v>27</c:v>
                </c:pt>
                <c:pt idx="3327">
                  <c:v>29</c:v>
                </c:pt>
                <c:pt idx="3328">
                  <c:v>30</c:v>
                </c:pt>
                <c:pt idx="3329">
                  <c:v>31</c:v>
                </c:pt>
                <c:pt idx="3330">
                  <c:v>36</c:v>
                </c:pt>
                <c:pt idx="3331">
                  <c:v>39</c:v>
                </c:pt>
                <c:pt idx="3332">
                  <c:v>40</c:v>
                </c:pt>
                <c:pt idx="3333">
                  <c:v>43</c:v>
                </c:pt>
                <c:pt idx="3334">
                  <c:v>43</c:v>
                </c:pt>
                <c:pt idx="3335">
                  <c:v>41</c:v>
                </c:pt>
                <c:pt idx="3336">
                  <c:v>42</c:v>
                </c:pt>
                <c:pt idx="3337">
                  <c:v>44</c:v>
                </c:pt>
                <c:pt idx="3338">
                  <c:v>44</c:v>
                </c:pt>
                <c:pt idx="3339">
                  <c:v>45</c:v>
                </c:pt>
                <c:pt idx="3340">
                  <c:v>43</c:v>
                </c:pt>
                <c:pt idx="3341">
                  <c:v>41</c:v>
                </c:pt>
                <c:pt idx="3342">
                  <c:v>41</c:v>
                </c:pt>
                <c:pt idx="3343">
                  <c:v>39</c:v>
                </c:pt>
                <c:pt idx="3344">
                  <c:v>39</c:v>
                </c:pt>
                <c:pt idx="3345">
                  <c:v>40</c:v>
                </c:pt>
                <c:pt idx="3346">
                  <c:v>40</c:v>
                </c:pt>
                <c:pt idx="3347">
                  <c:v>38</c:v>
                </c:pt>
                <c:pt idx="3348">
                  <c:v>34</c:v>
                </c:pt>
                <c:pt idx="3349">
                  <c:v>32</c:v>
                </c:pt>
                <c:pt idx="3350">
                  <c:v>31</c:v>
                </c:pt>
                <c:pt idx="3351">
                  <c:v>32</c:v>
                </c:pt>
                <c:pt idx="3352">
                  <c:v>34</c:v>
                </c:pt>
                <c:pt idx="3353">
                  <c:v>34</c:v>
                </c:pt>
                <c:pt idx="3354">
                  <c:v>33</c:v>
                </c:pt>
                <c:pt idx="3355">
                  <c:v>30</c:v>
                </c:pt>
                <c:pt idx="3356">
                  <c:v>33</c:v>
                </c:pt>
                <c:pt idx="3357">
                  <c:v>33</c:v>
                </c:pt>
                <c:pt idx="3358">
                  <c:v>33</c:v>
                </c:pt>
                <c:pt idx="3359">
                  <c:v>35</c:v>
                </c:pt>
                <c:pt idx="3360">
                  <c:v>35</c:v>
                </c:pt>
                <c:pt idx="3361">
                  <c:v>32</c:v>
                </c:pt>
                <c:pt idx="3362">
                  <c:v>33</c:v>
                </c:pt>
                <c:pt idx="3363">
                  <c:v>36</c:v>
                </c:pt>
                <c:pt idx="3364">
                  <c:v>37</c:v>
                </c:pt>
                <c:pt idx="3365">
                  <c:v>40</c:v>
                </c:pt>
                <c:pt idx="3366">
                  <c:v>41</c:v>
                </c:pt>
                <c:pt idx="3367">
                  <c:v>43</c:v>
                </c:pt>
                <c:pt idx="3368">
                  <c:v>45</c:v>
                </c:pt>
                <c:pt idx="3369">
                  <c:v>45</c:v>
                </c:pt>
                <c:pt idx="3370">
                  <c:v>45</c:v>
                </c:pt>
                <c:pt idx="3371">
                  <c:v>46</c:v>
                </c:pt>
                <c:pt idx="3372">
                  <c:v>45</c:v>
                </c:pt>
                <c:pt idx="3373">
                  <c:v>47</c:v>
                </c:pt>
                <c:pt idx="3374">
                  <c:v>49</c:v>
                </c:pt>
                <c:pt idx="3375">
                  <c:v>49</c:v>
                </c:pt>
                <c:pt idx="3376">
                  <c:v>50</c:v>
                </c:pt>
                <c:pt idx="3377">
                  <c:v>45</c:v>
                </c:pt>
                <c:pt idx="3378">
                  <c:v>43</c:v>
                </c:pt>
                <c:pt idx="3379">
                  <c:v>41</c:v>
                </c:pt>
                <c:pt idx="3380">
                  <c:v>42</c:v>
                </c:pt>
                <c:pt idx="3381">
                  <c:v>41</c:v>
                </c:pt>
                <c:pt idx="3382">
                  <c:v>39</c:v>
                </c:pt>
                <c:pt idx="3383">
                  <c:v>39</c:v>
                </c:pt>
                <c:pt idx="3384">
                  <c:v>40</c:v>
                </c:pt>
                <c:pt idx="3385">
                  <c:v>37</c:v>
                </c:pt>
                <c:pt idx="3386">
                  <c:v>36</c:v>
                </c:pt>
                <c:pt idx="3387">
                  <c:v>36</c:v>
                </c:pt>
                <c:pt idx="3388">
                  <c:v>35</c:v>
                </c:pt>
                <c:pt idx="3389">
                  <c:v>33</c:v>
                </c:pt>
                <c:pt idx="3390">
                  <c:v>33</c:v>
                </c:pt>
                <c:pt idx="3391">
                  <c:v>30</c:v>
                </c:pt>
                <c:pt idx="3392">
                  <c:v>29</c:v>
                </c:pt>
                <c:pt idx="3393">
                  <c:v>29</c:v>
                </c:pt>
                <c:pt idx="3394">
                  <c:v>29</c:v>
                </c:pt>
                <c:pt idx="3395">
                  <c:v>28</c:v>
                </c:pt>
                <c:pt idx="3396">
                  <c:v>26</c:v>
                </c:pt>
                <c:pt idx="3397">
                  <c:v>23</c:v>
                </c:pt>
                <c:pt idx="3398">
                  <c:v>22</c:v>
                </c:pt>
                <c:pt idx="3399">
                  <c:v>21</c:v>
                </c:pt>
                <c:pt idx="3400">
                  <c:v>20</c:v>
                </c:pt>
                <c:pt idx="3401">
                  <c:v>23</c:v>
                </c:pt>
                <c:pt idx="3402">
                  <c:v>24</c:v>
                </c:pt>
                <c:pt idx="3403">
                  <c:v>24</c:v>
                </c:pt>
                <c:pt idx="3404">
                  <c:v>25</c:v>
                </c:pt>
                <c:pt idx="3405">
                  <c:v>24</c:v>
                </c:pt>
                <c:pt idx="3406">
                  <c:v>24</c:v>
                </c:pt>
                <c:pt idx="3407">
                  <c:v>26</c:v>
                </c:pt>
                <c:pt idx="3408">
                  <c:v>31</c:v>
                </c:pt>
                <c:pt idx="3409">
                  <c:v>35</c:v>
                </c:pt>
                <c:pt idx="3410">
                  <c:v>35</c:v>
                </c:pt>
                <c:pt idx="3411">
                  <c:v>37</c:v>
                </c:pt>
                <c:pt idx="3412">
                  <c:v>39</c:v>
                </c:pt>
                <c:pt idx="3413">
                  <c:v>37</c:v>
                </c:pt>
                <c:pt idx="3414">
                  <c:v>37</c:v>
                </c:pt>
                <c:pt idx="3415">
                  <c:v>35</c:v>
                </c:pt>
                <c:pt idx="3416">
                  <c:v>33</c:v>
                </c:pt>
                <c:pt idx="3417">
                  <c:v>33</c:v>
                </c:pt>
                <c:pt idx="3418">
                  <c:v>31</c:v>
                </c:pt>
                <c:pt idx="3419">
                  <c:v>31</c:v>
                </c:pt>
                <c:pt idx="3420">
                  <c:v>29</c:v>
                </c:pt>
                <c:pt idx="3421">
                  <c:v>26</c:v>
                </c:pt>
                <c:pt idx="3422">
                  <c:v>23</c:v>
                </c:pt>
                <c:pt idx="3423">
                  <c:v>22</c:v>
                </c:pt>
                <c:pt idx="3424">
                  <c:v>22</c:v>
                </c:pt>
                <c:pt idx="3425">
                  <c:v>22</c:v>
                </c:pt>
                <c:pt idx="3426">
                  <c:v>21</c:v>
                </c:pt>
                <c:pt idx="3427">
                  <c:v>22</c:v>
                </c:pt>
                <c:pt idx="3428">
                  <c:v>21</c:v>
                </c:pt>
                <c:pt idx="3429">
                  <c:v>19</c:v>
                </c:pt>
                <c:pt idx="3430">
                  <c:v>19</c:v>
                </c:pt>
                <c:pt idx="3431">
                  <c:v>20</c:v>
                </c:pt>
                <c:pt idx="3432">
                  <c:v>23</c:v>
                </c:pt>
                <c:pt idx="3433">
                  <c:v>25</c:v>
                </c:pt>
                <c:pt idx="3434">
                  <c:v>25</c:v>
                </c:pt>
                <c:pt idx="3435">
                  <c:v>27</c:v>
                </c:pt>
                <c:pt idx="3436">
                  <c:v>27</c:v>
                </c:pt>
                <c:pt idx="3437">
                  <c:v>29</c:v>
                </c:pt>
                <c:pt idx="3438">
                  <c:v>30</c:v>
                </c:pt>
                <c:pt idx="3439">
                  <c:v>28</c:v>
                </c:pt>
                <c:pt idx="3440">
                  <c:v>27</c:v>
                </c:pt>
                <c:pt idx="3441">
                  <c:v>30</c:v>
                </c:pt>
                <c:pt idx="3442">
                  <c:v>33</c:v>
                </c:pt>
                <c:pt idx="3443">
                  <c:v>40</c:v>
                </c:pt>
                <c:pt idx="3444">
                  <c:v>46</c:v>
                </c:pt>
                <c:pt idx="3445">
                  <c:v>50</c:v>
                </c:pt>
                <c:pt idx="3446">
                  <c:v>52</c:v>
                </c:pt>
                <c:pt idx="3447">
                  <c:v>51</c:v>
                </c:pt>
                <c:pt idx="3448">
                  <c:v>50</c:v>
                </c:pt>
                <c:pt idx="3449">
                  <c:v>49</c:v>
                </c:pt>
                <c:pt idx="3450">
                  <c:v>49</c:v>
                </c:pt>
                <c:pt idx="3451">
                  <c:v>49</c:v>
                </c:pt>
                <c:pt idx="3452">
                  <c:v>47</c:v>
                </c:pt>
                <c:pt idx="3453">
                  <c:v>47</c:v>
                </c:pt>
                <c:pt idx="3454">
                  <c:v>50</c:v>
                </c:pt>
                <c:pt idx="3455">
                  <c:v>55</c:v>
                </c:pt>
                <c:pt idx="3456">
                  <c:v>58</c:v>
                </c:pt>
                <c:pt idx="3457">
                  <c:v>58</c:v>
                </c:pt>
                <c:pt idx="3458">
                  <c:v>58</c:v>
                </c:pt>
                <c:pt idx="3459">
                  <c:v>62</c:v>
                </c:pt>
                <c:pt idx="3460">
                  <c:v>67</c:v>
                </c:pt>
                <c:pt idx="3461">
                  <c:v>71</c:v>
                </c:pt>
                <c:pt idx="3462">
                  <c:v>70</c:v>
                </c:pt>
                <c:pt idx="3463">
                  <c:v>66</c:v>
                </c:pt>
                <c:pt idx="3464">
                  <c:v>64</c:v>
                </c:pt>
                <c:pt idx="3465">
                  <c:v>63</c:v>
                </c:pt>
                <c:pt idx="3466">
                  <c:v>58</c:v>
                </c:pt>
                <c:pt idx="3467">
                  <c:v>57</c:v>
                </c:pt>
                <c:pt idx="3468">
                  <c:v>56</c:v>
                </c:pt>
                <c:pt idx="3469">
                  <c:v>58</c:v>
                </c:pt>
                <c:pt idx="3470">
                  <c:v>58</c:v>
                </c:pt>
                <c:pt idx="3471">
                  <c:v>55</c:v>
                </c:pt>
                <c:pt idx="3472">
                  <c:v>51</c:v>
                </c:pt>
                <c:pt idx="3473">
                  <c:v>55</c:v>
                </c:pt>
                <c:pt idx="3474">
                  <c:v>53</c:v>
                </c:pt>
                <c:pt idx="3475">
                  <c:v>53</c:v>
                </c:pt>
                <c:pt idx="3476">
                  <c:v>58</c:v>
                </c:pt>
                <c:pt idx="3477">
                  <c:v>61</c:v>
                </c:pt>
                <c:pt idx="3478">
                  <c:v>60</c:v>
                </c:pt>
                <c:pt idx="3479">
                  <c:v>62</c:v>
                </c:pt>
                <c:pt idx="3480">
                  <c:v>62</c:v>
                </c:pt>
                <c:pt idx="3481">
                  <c:v>57</c:v>
                </c:pt>
                <c:pt idx="3482">
                  <c:v>58</c:v>
                </c:pt>
                <c:pt idx="3483">
                  <c:v>59</c:v>
                </c:pt>
                <c:pt idx="3484">
                  <c:v>59</c:v>
                </c:pt>
                <c:pt idx="3485">
                  <c:v>57</c:v>
                </c:pt>
                <c:pt idx="3486">
                  <c:v>57</c:v>
                </c:pt>
                <c:pt idx="3487">
                  <c:v>59</c:v>
                </c:pt>
                <c:pt idx="3488">
                  <c:v>58</c:v>
                </c:pt>
                <c:pt idx="3489">
                  <c:v>62</c:v>
                </c:pt>
                <c:pt idx="3490">
                  <c:v>70</c:v>
                </c:pt>
                <c:pt idx="3491">
                  <c:v>67</c:v>
                </c:pt>
                <c:pt idx="3492">
                  <c:v>67</c:v>
                </c:pt>
                <c:pt idx="3493">
                  <c:v>73</c:v>
                </c:pt>
                <c:pt idx="3494">
                  <c:v>77</c:v>
                </c:pt>
                <c:pt idx="3495">
                  <c:v>76</c:v>
                </c:pt>
                <c:pt idx="3496">
                  <c:v>80</c:v>
                </c:pt>
                <c:pt idx="3497">
                  <c:v>84</c:v>
                </c:pt>
                <c:pt idx="3498">
                  <c:v>86</c:v>
                </c:pt>
                <c:pt idx="3499">
                  <c:v>91</c:v>
                </c:pt>
                <c:pt idx="3500">
                  <c:v>90</c:v>
                </c:pt>
                <c:pt idx="3501">
                  <c:v>95</c:v>
                </c:pt>
                <c:pt idx="3502">
                  <c:v>99</c:v>
                </c:pt>
                <c:pt idx="3503">
                  <c:v>103</c:v>
                </c:pt>
                <c:pt idx="3504">
                  <c:v>106</c:v>
                </c:pt>
                <c:pt idx="3505">
                  <c:v>111</c:v>
                </c:pt>
                <c:pt idx="3506">
                  <c:v>115</c:v>
                </c:pt>
                <c:pt idx="3507">
                  <c:v>119</c:v>
                </c:pt>
                <c:pt idx="3508">
                  <c:v>122</c:v>
                </c:pt>
                <c:pt idx="3509">
                  <c:v>132</c:v>
                </c:pt>
                <c:pt idx="3510">
                  <c:v>140</c:v>
                </c:pt>
                <c:pt idx="3511">
                  <c:v>150</c:v>
                </c:pt>
                <c:pt idx="3512">
                  <c:v>159</c:v>
                </c:pt>
                <c:pt idx="3513">
                  <c:v>168</c:v>
                </c:pt>
                <c:pt idx="3514">
                  <c:v>167</c:v>
                </c:pt>
                <c:pt idx="3515">
                  <c:v>169</c:v>
                </c:pt>
                <c:pt idx="3516">
                  <c:v>172</c:v>
                </c:pt>
                <c:pt idx="3517">
                  <c:v>165</c:v>
                </c:pt>
                <c:pt idx="3518">
                  <c:v>170</c:v>
                </c:pt>
                <c:pt idx="3519">
                  <c:v>167</c:v>
                </c:pt>
                <c:pt idx="3520">
                  <c:v>174</c:v>
                </c:pt>
                <c:pt idx="3521">
                  <c:v>172</c:v>
                </c:pt>
                <c:pt idx="3522">
                  <c:v>178</c:v>
                </c:pt>
                <c:pt idx="3523">
                  <c:v>173</c:v>
                </c:pt>
                <c:pt idx="3524">
                  <c:v>175</c:v>
                </c:pt>
                <c:pt idx="3525">
                  <c:v>177</c:v>
                </c:pt>
                <c:pt idx="3526">
                  <c:v>177</c:v>
                </c:pt>
                <c:pt idx="3527">
                  <c:v>173</c:v>
                </c:pt>
                <c:pt idx="3528">
                  <c:v>176</c:v>
                </c:pt>
                <c:pt idx="3529">
                  <c:v>170</c:v>
                </c:pt>
                <c:pt idx="3530">
                  <c:v>159</c:v>
                </c:pt>
                <c:pt idx="3531">
                  <c:v>149</c:v>
                </c:pt>
                <c:pt idx="3532">
                  <c:v>144</c:v>
                </c:pt>
                <c:pt idx="3533">
                  <c:v>151</c:v>
                </c:pt>
                <c:pt idx="3534">
                  <c:v>150</c:v>
                </c:pt>
                <c:pt idx="3535">
                  <c:v>138</c:v>
                </c:pt>
                <c:pt idx="3536">
                  <c:v>123</c:v>
                </c:pt>
                <c:pt idx="3537">
                  <c:v>111</c:v>
                </c:pt>
                <c:pt idx="3538">
                  <c:v>117</c:v>
                </c:pt>
                <c:pt idx="3539">
                  <c:v>112</c:v>
                </c:pt>
                <c:pt idx="3540">
                  <c:v>104</c:v>
                </c:pt>
                <c:pt idx="3541">
                  <c:v>100</c:v>
                </c:pt>
                <c:pt idx="3542">
                  <c:v>90</c:v>
                </c:pt>
                <c:pt idx="3543">
                  <c:v>82</c:v>
                </c:pt>
                <c:pt idx="3544">
                  <c:v>78</c:v>
                </c:pt>
                <c:pt idx="3545">
                  <c:v>72</c:v>
                </c:pt>
                <c:pt idx="3546">
                  <c:v>63</c:v>
                </c:pt>
                <c:pt idx="3547">
                  <c:v>63</c:v>
                </c:pt>
                <c:pt idx="3548">
                  <c:v>61</c:v>
                </c:pt>
                <c:pt idx="3549">
                  <c:v>55</c:v>
                </c:pt>
                <c:pt idx="3550">
                  <c:v>58</c:v>
                </c:pt>
                <c:pt idx="3551">
                  <c:v>62</c:v>
                </c:pt>
                <c:pt idx="3552">
                  <c:v>55</c:v>
                </c:pt>
                <c:pt idx="3553">
                  <c:v>56</c:v>
                </c:pt>
                <c:pt idx="3554">
                  <c:v>56</c:v>
                </c:pt>
                <c:pt idx="3555">
                  <c:v>52</c:v>
                </c:pt>
                <c:pt idx="3556">
                  <c:v>52</c:v>
                </c:pt>
                <c:pt idx="3557">
                  <c:v>47</c:v>
                </c:pt>
                <c:pt idx="3558">
                  <c:v>47</c:v>
                </c:pt>
                <c:pt idx="3559">
                  <c:v>50</c:v>
                </c:pt>
                <c:pt idx="3560">
                  <c:v>48</c:v>
                </c:pt>
                <c:pt idx="3561">
                  <c:v>43</c:v>
                </c:pt>
                <c:pt idx="3562">
                  <c:v>41</c:v>
                </c:pt>
                <c:pt idx="3563">
                  <c:v>39</c:v>
                </c:pt>
                <c:pt idx="3564">
                  <c:v>41</c:v>
                </c:pt>
                <c:pt idx="3565">
                  <c:v>41</c:v>
                </c:pt>
                <c:pt idx="3566">
                  <c:v>39</c:v>
                </c:pt>
                <c:pt idx="3567">
                  <c:v>39</c:v>
                </c:pt>
                <c:pt idx="3568">
                  <c:v>39</c:v>
                </c:pt>
                <c:pt idx="3569">
                  <c:v>36</c:v>
                </c:pt>
                <c:pt idx="3570">
                  <c:v>38</c:v>
                </c:pt>
                <c:pt idx="3571">
                  <c:v>37</c:v>
                </c:pt>
                <c:pt idx="3572">
                  <c:v>34</c:v>
                </c:pt>
                <c:pt idx="3573">
                  <c:v>27</c:v>
                </c:pt>
                <c:pt idx="3574">
                  <c:v>23</c:v>
                </c:pt>
                <c:pt idx="3575">
                  <c:v>17</c:v>
                </c:pt>
                <c:pt idx="3576">
                  <c:v>14</c:v>
                </c:pt>
                <c:pt idx="3577">
                  <c:v>10</c:v>
                </c:pt>
                <c:pt idx="3578">
                  <c:v>7</c:v>
                </c:pt>
                <c:pt idx="3579">
                  <c:v>7</c:v>
                </c:pt>
                <c:pt idx="3580">
                  <c:v>4</c:v>
                </c:pt>
                <c:pt idx="3581">
                  <c:v>3</c:v>
                </c:pt>
                <c:pt idx="3582">
                  <c:v>2</c:v>
                </c:pt>
                <c:pt idx="3583">
                  <c:v>1</c:v>
                </c:pt>
                <c:pt idx="3584">
                  <c:v>1</c:v>
                </c:pt>
                <c:pt idx="3585">
                  <c:v>1</c:v>
                </c:pt>
                <c:pt idx="3586">
                  <c:v>0</c:v>
                </c:pt>
                <c:pt idx="3587">
                  <c:v>1</c:v>
                </c:pt>
                <c:pt idx="3588">
                  <c:v>3</c:v>
                </c:pt>
                <c:pt idx="3589">
                  <c:v>4</c:v>
                </c:pt>
                <c:pt idx="3590">
                  <c:v>8</c:v>
                </c:pt>
                <c:pt idx="3591">
                  <c:v>10</c:v>
                </c:pt>
                <c:pt idx="3592">
                  <c:v>9</c:v>
                </c:pt>
                <c:pt idx="3593">
                  <c:v>8</c:v>
                </c:pt>
                <c:pt idx="3594">
                  <c:v>6</c:v>
                </c:pt>
                <c:pt idx="3595">
                  <c:v>6</c:v>
                </c:pt>
                <c:pt idx="3596">
                  <c:v>5</c:v>
                </c:pt>
                <c:pt idx="3597">
                  <c:v>7</c:v>
                </c:pt>
                <c:pt idx="3598">
                  <c:v>8</c:v>
                </c:pt>
                <c:pt idx="3599">
                  <c:v>11</c:v>
                </c:pt>
                <c:pt idx="3600">
                  <c:v>11</c:v>
                </c:pt>
                <c:pt idx="3601">
                  <c:v>13</c:v>
                </c:pt>
                <c:pt idx="3602">
                  <c:v>13</c:v>
                </c:pt>
                <c:pt idx="3603">
                  <c:v>14</c:v>
                </c:pt>
                <c:pt idx="3604">
                  <c:v>13</c:v>
                </c:pt>
                <c:pt idx="3605">
                  <c:v>12</c:v>
                </c:pt>
                <c:pt idx="3606">
                  <c:v>12</c:v>
                </c:pt>
                <c:pt idx="3607">
                  <c:v>10</c:v>
                </c:pt>
                <c:pt idx="3608">
                  <c:v>11</c:v>
                </c:pt>
                <c:pt idx="3609">
                  <c:v>9</c:v>
                </c:pt>
                <c:pt idx="3610">
                  <c:v>10</c:v>
                </c:pt>
                <c:pt idx="3611">
                  <c:v>10</c:v>
                </c:pt>
                <c:pt idx="3612">
                  <c:v>12</c:v>
                </c:pt>
                <c:pt idx="3613">
                  <c:v>10</c:v>
                </c:pt>
                <c:pt idx="3614">
                  <c:v>9</c:v>
                </c:pt>
                <c:pt idx="3615">
                  <c:v>7</c:v>
                </c:pt>
                <c:pt idx="3616">
                  <c:v>6</c:v>
                </c:pt>
                <c:pt idx="3617">
                  <c:v>7</c:v>
                </c:pt>
                <c:pt idx="3618">
                  <c:v>7</c:v>
                </c:pt>
                <c:pt idx="3619">
                  <c:v>8</c:v>
                </c:pt>
                <c:pt idx="3620">
                  <c:v>8</c:v>
                </c:pt>
                <c:pt idx="3621">
                  <c:v>8</c:v>
                </c:pt>
                <c:pt idx="3622">
                  <c:v>9</c:v>
                </c:pt>
                <c:pt idx="3623">
                  <c:v>11</c:v>
                </c:pt>
                <c:pt idx="3624">
                  <c:v>9</c:v>
                </c:pt>
                <c:pt idx="3625">
                  <c:v>11</c:v>
                </c:pt>
                <c:pt idx="3626">
                  <c:v>12</c:v>
                </c:pt>
                <c:pt idx="3627">
                  <c:v>14</c:v>
                </c:pt>
                <c:pt idx="3628">
                  <c:v>19</c:v>
                </c:pt>
                <c:pt idx="3629">
                  <c:v>19</c:v>
                </c:pt>
                <c:pt idx="3630">
                  <c:v>22</c:v>
                </c:pt>
                <c:pt idx="3631">
                  <c:v>24</c:v>
                </c:pt>
                <c:pt idx="3632">
                  <c:v>29</c:v>
                </c:pt>
                <c:pt idx="3633">
                  <c:v>33</c:v>
                </c:pt>
                <c:pt idx="3634">
                  <c:v>41</c:v>
                </c:pt>
                <c:pt idx="3635">
                  <c:v>42</c:v>
                </c:pt>
                <c:pt idx="3636">
                  <c:v>50</c:v>
                </c:pt>
                <c:pt idx="3637">
                  <c:v>48</c:v>
                </c:pt>
                <c:pt idx="3638">
                  <c:v>43</c:v>
                </c:pt>
                <c:pt idx="3639">
                  <c:v>43</c:v>
                </c:pt>
                <c:pt idx="3640">
                  <c:v>45</c:v>
                </c:pt>
                <c:pt idx="3641">
                  <c:v>45</c:v>
                </c:pt>
                <c:pt idx="3642">
                  <c:v>48</c:v>
                </c:pt>
                <c:pt idx="3643">
                  <c:v>51</c:v>
                </c:pt>
                <c:pt idx="3644">
                  <c:v>53</c:v>
                </c:pt>
                <c:pt idx="3645">
                  <c:v>57</c:v>
                </c:pt>
                <c:pt idx="3646">
                  <c:v>62</c:v>
                </c:pt>
                <c:pt idx="3647">
                  <c:v>60</c:v>
                </c:pt>
                <c:pt idx="3648">
                  <c:v>58</c:v>
                </c:pt>
                <c:pt idx="3649">
                  <c:v>55</c:v>
                </c:pt>
                <c:pt idx="3650">
                  <c:v>54</c:v>
                </c:pt>
                <c:pt idx="3651">
                  <c:v>55</c:v>
                </c:pt>
                <c:pt idx="3652">
                  <c:v>58</c:v>
                </c:pt>
                <c:pt idx="3653">
                  <c:v>56</c:v>
                </c:pt>
                <c:pt idx="3654">
                  <c:v>62</c:v>
                </c:pt>
                <c:pt idx="3655">
                  <c:v>64</c:v>
                </c:pt>
                <c:pt idx="3656">
                  <c:v>63</c:v>
                </c:pt>
                <c:pt idx="3657">
                  <c:v>65</c:v>
                </c:pt>
                <c:pt idx="3658">
                  <c:v>67</c:v>
                </c:pt>
                <c:pt idx="3659">
                  <c:v>72</c:v>
                </c:pt>
                <c:pt idx="3660">
                  <c:v>72</c:v>
                </c:pt>
                <c:pt idx="3661">
                  <c:v>69</c:v>
                </c:pt>
                <c:pt idx="3662">
                  <c:v>68</c:v>
                </c:pt>
                <c:pt idx="3663">
                  <c:v>70</c:v>
                </c:pt>
                <c:pt idx="3664">
                  <c:v>70</c:v>
                </c:pt>
                <c:pt idx="3665">
                  <c:v>67</c:v>
                </c:pt>
                <c:pt idx="3666">
                  <c:v>63</c:v>
                </c:pt>
                <c:pt idx="3667">
                  <c:v>68</c:v>
                </c:pt>
                <c:pt idx="3668">
                  <c:v>70</c:v>
                </c:pt>
                <c:pt idx="3669">
                  <c:v>73</c:v>
                </c:pt>
                <c:pt idx="3670">
                  <c:v>78</c:v>
                </c:pt>
                <c:pt idx="3671">
                  <c:v>77</c:v>
                </c:pt>
                <c:pt idx="3672">
                  <c:v>75</c:v>
                </c:pt>
                <c:pt idx="3673">
                  <c:v>75</c:v>
                </c:pt>
                <c:pt idx="3674">
                  <c:v>71</c:v>
                </c:pt>
                <c:pt idx="3675">
                  <c:v>66</c:v>
                </c:pt>
                <c:pt idx="3676">
                  <c:v>59</c:v>
                </c:pt>
                <c:pt idx="3677">
                  <c:v>56</c:v>
                </c:pt>
                <c:pt idx="3678">
                  <c:v>49</c:v>
                </c:pt>
                <c:pt idx="3679">
                  <c:v>50</c:v>
                </c:pt>
                <c:pt idx="3680">
                  <c:v>50</c:v>
                </c:pt>
                <c:pt idx="3681">
                  <c:v>43</c:v>
                </c:pt>
                <c:pt idx="3682">
                  <c:v>47</c:v>
                </c:pt>
                <c:pt idx="3683">
                  <c:v>53</c:v>
                </c:pt>
                <c:pt idx="3684">
                  <c:v>57</c:v>
                </c:pt>
                <c:pt idx="3685">
                  <c:v>55</c:v>
                </c:pt>
                <c:pt idx="3686">
                  <c:v>58</c:v>
                </c:pt>
                <c:pt idx="3687">
                  <c:v>62</c:v>
                </c:pt>
                <c:pt idx="3688">
                  <c:v>60</c:v>
                </c:pt>
                <c:pt idx="3689">
                  <c:v>57</c:v>
                </c:pt>
                <c:pt idx="3690">
                  <c:v>57</c:v>
                </c:pt>
                <c:pt idx="3691">
                  <c:v>56</c:v>
                </c:pt>
                <c:pt idx="3692">
                  <c:v>62</c:v>
                </c:pt>
                <c:pt idx="3693">
                  <c:v>63</c:v>
                </c:pt>
                <c:pt idx="3694">
                  <c:v>59</c:v>
                </c:pt>
                <c:pt idx="3695">
                  <c:v>61</c:v>
                </c:pt>
                <c:pt idx="3696">
                  <c:v>61</c:v>
                </c:pt>
                <c:pt idx="3697">
                  <c:v>63</c:v>
                </c:pt>
                <c:pt idx="3698">
                  <c:v>64</c:v>
                </c:pt>
                <c:pt idx="3699">
                  <c:v>70</c:v>
                </c:pt>
                <c:pt idx="3700">
                  <c:v>70</c:v>
                </c:pt>
                <c:pt idx="3701">
                  <c:v>71</c:v>
                </c:pt>
                <c:pt idx="3702">
                  <c:v>70</c:v>
                </c:pt>
                <c:pt idx="3703">
                  <c:v>72</c:v>
                </c:pt>
                <c:pt idx="3704">
                  <c:v>75</c:v>
                </c:pt>
                <c:pt idx="3705">
                  <c:v>73</c:v>
                </c:pt>
                <c:pt idx="3706">
                  <c:v>72</c:v>
                </c:pt>
                <c:pt idx="3707">
                  <c:v>67</c:v>
                </c:pt>
                <c:pt idx="3708">
                  <c:v>67</c:v>
                </c:pt>
                <c:pt idx="3709">
                  <c:v>68</c:v>
                </c:pt>
                <c:pt idx="3710">
                  <c:v>70</c:v>
                </c:pt>
                <c:pt idx="3711">
                  <c:v>75</c:v>
                </c:pt>
                <c:pt idx="3712">
                  <c:v>83</c:v>
                </c:pt>
                <c:pt idx="3713">
                  <c:v>80</c:v>
                </c:pt>
                <c:pt idx="3714">
                  <c:v>77</c:v>
                </c:pt>
                <c:pt idx="3715">
                  <c:v>83</c:v>
                </c:pt>
                <c:pt idx="3716">
                  <c:v>92</c:v>
                </c:pt>
                <c:pt idx="3717">
                  <c:v>101</c:v>
                </c:pt>
                <c:pt idx="3718">
                  <c:v>100</c:v>
                </c:pt>
                <c:pt idx="3719">
                  <c:v>97</c:v>
                </c:pt>
                <c:pt idx="3720">
                  <c:v>93</c:v>
                </c:pt>
                <c:pt idx="3721">
                  <c:v>96</c:v>
                </c:pt>
                <c:pt idx="3722">
                  <c:v>103</c:v>
                </c:pt>
                <c:pt idx="3723">
                  <c:v>102</c:v>
                </c:pt>
                <c:pt idx="3724">
                  <c:v>105</c:v>
                </c:pt>
                <c:pt idx="3725">
                  <c:v>101</c:v>
                </c:pt>
                <c:pt idx="3726">
                  <c:v>101</c:v>
                </c:pt>
                <c:pt idx="3727">
                  <c:v>98</c:v>
                </c:pt>
                <c:pt idx="3728">
                  <c:v>105</c:v>
                </c:pt>
                <c:pt idx="3729">
                  <c:v>104</c:v>
                </c:pt>
                <c:pt idx="3730">
                  <c:v>103</c:v>
                </c:pt>
                <c:pt idx="3731">
                  <c:v>99</c:v>
                </c:pt>
                <c:pt idx="3732">
                  <c:v>98</c:v>
                </c:pt>
                <c:pt idx="3733">
                  <c:v>99</c:v>
                </c:pt>
                <c:pt idx="3734">
                  <c:v>108</c:v>
                </c:pt>
                <c:pt idx="3735">
                  <c:v>113</c:v>
                </c:pt>
                <c:pt idx="3736">
                  <c:v>114</c:v>
                </c:pt>
                <c:pt idx="3737">
                  <c:v>113</c:v>
                </c:pt>
                <c:pt idx="3738">
                  <c:v>125</c:v>
                </c:pt>
                <c:pt idx="3739">
                  <c:v>131</c:v>
                </c:pt>
                <c:pt idx="3740">
                  <c:v>131</c:v>
                </c:pt>
                <c:pt idx="3741">
                  <c:v>127</c:v>
                </c:pt>
                <c:pt idx="3742">
                  <c:v>129</c:v>
                </c:pt>
                <c:pt idx="3743">
                  <c:v>136</c:v>
                </c:pt>
              </c:numCache>
            </c:numRef>
          </c:val>
        </c:ser>
        <c:ser>
          <c:idx val="1"/>
          <c:order val="1"/>
          <c:tx>
            <c:v>Total BPA BA Load</c:v>
          </c:tx>
          <c:marker>
            <c:symbol val="none"/>
          </c:marker>
          <c:val>
            <c:numRef>
              <c:f>Sheet1!$E$7:$E$3750</c:f>
              <c:numCache>
                <c:formatCode>General</c:formatCode>
                <c:ptCount val="3744"/>
                <c:pt idx="0">
                  <c:v>5615</c:v>
                </c:pt>
                <c:pt idx="1">
                  <c:v>5631</c:v>
                </c:pt>
                <c:pt idx="2">
                  <c:v>5592</c:v>
                </c:pt>
                <c:pt idx="3">
                  <c:v>5624</c:v>
                </c:pt>
                <c:pt idx="4">
                  <c:v>5632</c:v>
                </c:pt>
                <c:pt idx="5">
                  <c:v>5627</c:v>
                </c:pt>
                <c:pt idx="6">
                  <c:v>5551</c:v>
                </c:pt>
                <c:pt idx="7">
                  <c:v>5591</c:v>
                </c:pt>
                <c:pt idx="8">
                  <c:v>5557</c:v>
                </c:pt>
                <c:pt idx="9">
                  <c:v>5559</c:v>
                </c:pt>
                <c:pt idx="10">
                  <c:v>5558</c:v>
                </c:pt>
                <c:pt idx="11">
                  <c:v>5572</c:v>
                </c:pt>
                <c:pt idx="12">
                  <c:v>5488</c:v>
                </c:pt>
                <c:pt idx="13">
                  <c:v>5475</c:v>
                </c:pt>
                <c:pt idx="14">
                  <c:v>5502</c:v>
                </c:pt>
                <c:pt idx="15">
                  <c:v>5504</c:v>
                </c:pt>
                <c:pt idx="16">
                  <c:v>5523</c:v>
                </c:pt>
                <c:pt idx="17">
                  <c:v>5536</c:v>
                </c:pt>
                <c:pt idx="18">
                  <c:v>5499</c:v>
                </c:pt>
                <c:pt idx="19">
                  <c:v>5535</c:v>
                </c:pt>
                <c:pt idx="20">
                  <c:v>5505</c:v>
                </c:pt>
                <c:pt idx="21">
                  <c:v>5514</c:v>
                </c:pt>
                <c:pt idx="22">
                  <c:v>5513</c:v>
                </c:pt>
                <c:pt idx="23">
                  <c:v>5503</c:v>
                </c:pt>
                <c:pt idx="24">
                  <c:v>5465</c:v>
                </c:pt>
                <c:pt idx="25">
                  <c:v>5490</c:v>
                </c:pt>
                <c:pt idx="26">
                  <c:v>5504</c:v>
                </c:pt>
                <c:pt idx="27">
                  <c:v>5542</c:v>
                </c:pt>
                <c:pt idx="28">
                  <c:v>5540</c:v>
                </c:pt>
                <c:pt idx="29">
                  <c:v>5536</c:v>
                </c:pt>
                <c:pt idx="30">
                  <c:v>5487</c:v>
                </c:pt>
                <c:pt idx="31">
                  <c:v>5539</c:v>
                </c:pt>
                <c:pt idx="32">
                  <c:v>5557</c:v>
                </c:pt>
                <c:pt idx="33">
                  <c:v>5553</c:v>
                </c:pt>
                <c:pt idx="34">
                  <c:v>5573</c:v>
                </c:pt>
                <c:pt idx="35">
                  <c:v>5586</c:v>
                </c:pt>
                <c:pt idx="36">
                  <c:v>5552</c:v>
                </c:pt>
                <c:pt idx="37">
                  <c:v>5530</c:v>
                </c:pt>
                <c:pt idx="38">
                  <c:v>5607</c:v>
                </c:pt>
                <c:pt idx="39">
                  <c:v>5576</c:v>
                </c:pt>
                <c:pt idx="40">
                  <c:v>5635</c:v>
                </c:pt>
                <c:pt idx="41">
                  <c:v>5654</c:v>
                </c:pt>
                <c:pt idx="42">
                  <c:v>5608</c:v>
                </c:pt>
                <c:pt idx="43">
                  <c:v>5695</c:v>
                </c:pt>
                <c:pt idx="44">
                  <c:v>5691</c:v>
                </c:pt>
                <c:pt idx="45">
                  <c:v>5720</c:v>
                </c:pt>
                <c:pt idx="46">
                  <c:v>5740</c:v>
                </c:pt>
                <c:pt idx="47">
                  <c:v>5775</c:v>
                </c:pt>
                <c:pt idx="48">
                  <c:v>5751</c:v>
                </c:pt>
                <c:pt idx="49">
                  <c:v>5779</c:v>
                </c:pt>
                <c:pt idx="50">
                  <c:v>5803</c:v>
                </c:pt>
                <c:pt idx="51">
                  <c:v>5923</c:v>
                </c:pt>
                <c:pt idx="52">
                  <c:v>5917</c:v>
                </c:pt>
                <c:pt idx="53">
                  <c:v>5949</c:v>
                </c:pt>
                <c:pt idx="54">
                  <c:v>5925</c:v>
                </c:pt>
                <c:pt idx="55">
                  <c:v>6032</c:v>
                </c:pt>
                <c:pt idx="56">
                  <c:v>6061</c:v>
                </c:pt>
                <c:pt idx="57">
                  <c:v>6111</c:v>
                </c:pt>
                <c:pt idx="58">
                  <c:v>6142</c:v>
                </c:pt>
                <c:pt idx="59">
                  <c:v>6151</c:v>
                </c:pt>
                <c:pt idx="60">
                  <c:v>6202</c:v>
                </c:pt>
                <c:pt idx="61">
                  <c:v>6298</c:v>
                </c:pt>
                <c:pt idx="62">
                  <c:v>6433</c:v>
                </c:pt>
                <c:pt idx="63">
                  <c:v>6487</c:v>
                </c:pt>
                <c:pt idx="64">
                  <c:v>6552</c:v>
                </c:pt>
                <c:pt idx="65">
                  <c:v>6537</c:v>
                </c:pt>
                <c:pt idx="66">
                  <c:v>6681</c:v>
                </c:pt>
                <c:pt idx="67">
                  <c:v>6790</c:v>
                </c:pt>
                <c:pt idx="68">
                  <c:v>6834</c:v>
                </c:pt>
                <c:pt idx="69">
                  <c:v>6902</c:v>
                </c:pt>
                <c:pt idx="70">
                  <c:v>6956</c:v>
                </c:pt>
                <c:pt idx="71">
                  <c:v>6945</c:v>
                </c:pt>
                <c:pt idx="72">
                  <c:v>7048</c:v>
                </c:pt>
                <c:pt idx="73">
                  <c:v>7187</c:v>
                </c:pt>
                <c:pt idx="74">
                  <c:v>7342</c:v>
                </c:pt>
                <c:pt idx="75">
                  <c:v>7441</c:v>
                </c:pt>
                <c:pt idx="76">
                  <c:v>7498</c:v>
                </c:pt>
                <c:pt idx="77">
                  <c:v>7483</c:v>
                </c:pt>
                <c:pt idx="78">
                  <c:v>7577</c:v>
                </c:pt>
                <c:pt idx="79">
                  <c:v>7640</c:v>
                </c:pt>
                <c:pt idx="80">
                  <c:v>7713</c:v>
                </c:pt>
                <c:pt idx="81">
                  <c:v>7767</c:v>
                </c:pt>
                <c:pt idx="82">
                  <c:v>7816</c:v>
                </c:pt>
                <c:pt idx="83">
                  <c:v>7846</c:v>
                </c:pt>
                <c:pt idx="84">
                  <c:v>7794</c:v>
                </c:pt>
                <c:pt idx="85">
                  <c:v>7865</c:v>
                </c:pt>
                <c:pt idx="86">
                  <c:v>7920</c:v>
                </c:pt>
                <c:pt idx="87">
                  <c:v>8005</c:v>
                </c:pt>
                <c:pt idx="88">
                  <c:v>8057</c:v>
                </c:pt>
                <c:pt idx="89">
                  <c:v>8076</c:v>
                </c:pt>
                <c:pt idx="90">
                  <c:v>8068</c:v>
                </c:pt>
                <c:pt idx="91">
                  <c:v>8071</c:v>
                </c:pt>
                <c:pt idx="92">
                  <c:v>8057</c:v>
                </c:pt>
                <c:pt idx="93">
                  <c:v>8058</c:v>
                </c:pt>
                <c:pt idx="94">
                  <c:v>8031</c:v>
                </c:pt>
                <c:pt idx="95">
                  <c:v>8029</c:v>
                </c:pt>
                <c:pt idx="96">
                  <c:v>7905</c:v>
                </c:pt>
                <c:pt idx="97">
                  <c:v>7896</c:v>
                </c:pt>
                <c:pt idx="98">
                  <c:v>7897</c:v>
                </c:pt>
                <c:pt idx="99">
                  <c:v>7893</c:v>
                </c:pt>
                <c:pt idx="100">
                  <c:v>7882</c:v>
                </c:pt>
                <c:pt idx="101">
                  <c:v>7915</c:v>
                </c:pt>
                <c:pt idx="102">
                  <c:v>7894</c:v>
                </c:pt>
                <c:pt idx="103">
                  <c:v>7895</c:v>
                </c:pt>
                <c:pt idx="104">
                  <c:v>7785</c:v>
                </c:pt>
                <c:pt idx="105">
                  <c:v>7820</c:v>
                </c:pt>
                <c:pt idx="106">
                  <c:v>7811</c:v>
                </c:pt>
                <c:pt idx="107">
                  <c:v>7797</c:v>
                </c:pt>
                <c:pt idx="108">
                  <c:v>7773</c:v>
                </c:pt>
                <c:pt idx="109">
                  <c:v>7756</c:v>
                </c:pt>
                <c:pt idx="110">
                  <c:v>7627</c:v>
                </c:pt>
                <c:pt idx="111">
                  <c:v>7626</c:v>
                </c:pt>
                <c:pt idx="112">
                  <c:v>7656</c:v>
                </c:pt>
                <c:pt idx="113">
                  <c:v>7680</c:v>
                </c:pt>
                <c:pt idx="114">
                  <c:v>7656</c:v>
                </c:pt>
                <c:pt idx="115">
                  <c:v>7663</c:v>
                </c:pt>
                <c:pt idx="116">
                  <c:v>7638</c:v>
                </c:pt>
                <c:pt idx="117">
                  <c:v>7625</c:v>
                </c:pt>
                <c:pt idx="118">
                  <c:v>7607</c:v>
                </c:pt>
                <c:pt idx="119">
                  <c:v>7575</c:v>
                </c:pt>
                <c:pt idx="120">
                  <c:v>7579</c:v>
                </c:pt>
                <c:pt idx="121">
                  <c:v>7536</c:v>
                </c:pt>
                <c:pt idx="122">
                  <c:v>7453</c:v>
                </c:pt>
                <c:pt idx="123">
                  <c:v>7451</c:v>
                </c:pt>
                <c:pt idx="124">
                  <c:v>7477</c:v>
                </c:pt>
                <c:pt idx="125">
                  <c:v>7500</c:v>
                </c:pt>
                <c:pt idx="126">
                  <c:v>7567</c:v>
                </c:pt>
                <c:pt idx="127">
                  <c:v>7540</c:v>
                </c:pt>
                <c:pt idx="128">
                  <c:v>7482</c:v>
                </c:pt>
                <c:pt idx="129">
                  <c:v>7494</c:v>
                </c:pt>
                <c:pt idx="130">
                  <c:v>7459</c:v>
                </c:pt>
                <c:pt idx="131">
                  <c:v>7480</c:v>
                </c:pt>
                <c:pt idx="132">
                  <c:v>7483</c:v>
                </c:pt>
                <c:pt idx="133">
                  <c:v>7444</c:v>
                </c:pt>
                <c:pt idx="134">
                  <c:v>7364</c:v>
                </c:pt>
                <c:pt idx="135">
                  <c:v>7338</c:v>
                </c:pt>
                <c:pt idx="136">
                  <c:v>7427</c:v>
                </c:pt>
                <c:pt idx="137">
                  <c:v>7396</c:v>
                </c:pt>
                <c:pt idx="138">
                  <c:v>7309</c:v>
                </c:pt>
                <c:pt idx="139">
                  <c:v>7238</c:v>
                </c:pt>
                <c:pt idx="140">
                  <c:v>7359</c:v>
                </c:pt>
                <c:pt idx="141">
                  <c:v>7293</c:v>
                </c:pt>
                <c:pt idx="142">
                  <c:v>7276</c:v>
                </c:pt>
                <c:pt idx="143">
                  <c:v>7249</c:v>
                </c:pt>
                <c:pt idx="144">
                  <c:v>7262</c:v>
                </c:pt>
                <c:pt idx="145">
                  <c:v>7155</c:v>
                </c:pt>
                <c:pt idx="146">
                  <c:v>7133</c:v>
                </c:pt>
                <c:pt idx="147">
                  <c:v>7170</c:v>
                </c:pt>
                <c:pt idx="148">
                  <c:v>7180</c:v>
                </c:pt>
                <c:pt idx="149">
                  <c:v>7144</c:v>
                </c:pt>
                <c:pt idx="150">
                  <c:v>7083</c:v>
                </c:pt>
                <c:pt idx="151">
                  <c:v>7127</c:v>
                </c:pt>
                <c:pt idx="152">
                  <c:v>7113</c:v>
                </c:pt>
                <c:pt idx="153">
                  <c:v>7116</c:v>
                </c:pt>
                <c:pt idx="154">
                  <c:v>7083</c:v>
                </c:pt>
                <c:pt idx="155">
                  <c:v>7097</c:v>
                </c:pt>
                <c:pt idx="156">
                  <c:v>7013</c:v>
                </c:pt>
                <c:pt idx="157">
                  <c:v>6995</c:v>
                </c:pt>
                <c:pt idx="158">
                  <c:v>7028</c:v>
                </c:pt>
                <c:pt idx="159">
                  <c:v>7036</c:v>
                </c:pt>
                <c:pt idx="160">
                  <c:v>7044</c:v>
                </c:pt>
                <c:pt idx="161">
                  <c:v>7009</c:v>
                </c:pt>
                <c:pt idx="162">
                  <c:v>7016</c:v>
                </c:pt>
                <c:pt idx="163">
                  <c:v>7002</c:v>
                </c:pt>
                <c:pt idx="164">
                  <c:v>6977</c:v>
                </c:pt>
                <c:pt idx="165">
                  <c:v>6969</c:v>
                </c:pt>
                <c:pt idx="166">
                  <c:v>6912</c:v>
                </c:pt>
                <c:pt idx="167">
                  <c:v>6874</c:v>
                </c:pt>
                <c:pt idx="168">
                  <c:v>6963</c:v>
                </c:pt>
                <c:pt idx="169">
                  <c:v>6935</c:v>
                </c:pt>
                <c:pt idx="170">
                  <c:v>6944</c:v>
                </c:pt>
                <c:pt idx="171">
                  <c:v>6885</c:v>
                </c:pt>
                <c:pt idx="172">
                  <c:v>6948</c:v>
                </c:pt>
                <c:pt idx="173">
                  <c:v>6970</c:v>
                </c:pt>
                <c:pt idx="174">
                  <c:v>6949</c:v>
                </c:pt>
                <c:pt idx="175">
                  <c:v>6935</c:v>
                </c:pt>
                <c:pt idx="176">
                  <c:v>6954</c:v>
                </c:pt>
                <c:pt idx="177">
                  <c:v>6967</c:v>
                </c:pt>
                <c:pt idx="178">
                  <c:v>6870</c:v>
                </c:pt>
                <c:pt idx="179">
                  <c:v>6879</c:v>
                </c:pt>
                <c:pt idx="180">
                  <c:v>6969</c:v>
                </c:pt>
                <c:pt idx="181">
                  <c:v>6935</c:v>
                </c:pt>
                <c:pt idx="182">
                  <c:v>6987</c:v>
                </c:pt>
                <c:pt idx="183">
                  <c:v>6995</c:v>
                </c:pt>
                <c:pt idx="184">
                  <c:v>6929</c:v>
                </c:pt>
                <c:pt idx="185">
                  <c:v>7013</c:v>
                </c:pt>
                <c:pt idx="186">
                  <c:v>6986</c:v>
                </c:pt>
                <c:pt idx="187">
                  <c:v>7000</c:v>
                </c:pt>
                <c:pt idx="188">
                  <c:v>7055</c:v>
                </c:pt>
                <c:pt idx="189">
                  <c:v>7071</c:v>
                </c:pt>
                <c:pt idx="190">
                  <c:v>7052</c:v>
                </c:pt>
                <c:pt idx="191">
                  <c:v>7033</c:v>
                </c:pt>
                <c:pt idx="192">
                  <c:v>7058</c:v>
                </c:pt>
                <c:pt idx="193">
                  <c:v>7168</c:v>
                </c:pt>
                <c:pt idx="194">
                  <c:v>7230</c:v>
                </c:pt>
                <c:pt idx="195">
                  <c:v>7268</c:v>
                </c:pt>
                <c:pt idx="196">
                  <c:v>7242</c:v>
                </c:pt>
                <c:pt idx="197">
                  <c:v>7324</c:v>
                </c:pt>
                <c:pt idx="198">
                  <c:v>7397</c:v>
                </c:pt>
                <c:pt idx="199">
                  <c:v>7448</c:v>
                </c:pt>
                <c:pt idx="200">
                  <c:v>7493</c:v>
                </c:pt>
                <c:pt idx="201">
                  <c:v>7539</c:v>
                </c:pt>
                <c:pt idx="202">
                  <c:v>7619</c:v>
                </c:pt>
                <c:pt idx="203">
                  <c:v>7645</c:v>
                </c:pt>
                <c:pt idx="204">
                  <c:v>7661</c:v>
                </c:pt>
                <c:pt idx="205">
                  <c:v>7711</c:v>
                </c:pt>
                <c:pt idx="206">
                  <c:v>7814</c:v>
                </c:pt>
                <c:pt idx="207">
                  <c:v>7830</c:v>
                </c:pt>
                <c:pt idx="208">
                  <c:v>7912</c:v>
                </c:pt>
                <c:pt idx="209">
                  <c:v>8007</c:v>
                </c:pt>
                <c:pt idx="210">
                  <c:v>8032</c:v>
                </c:pt>
                <c:pt idx="211">
                  <c:v>8032</c:v>
                </c:pt>
                <c:pt idx="212">
                  <c:v>8037</c:v>
                </c:pt>
                <c:pt idx="213">
                  <c:v>8073</c:v>
                </c:pt>
                <c:pt idx="214">
                  <c:v>8095</c:v>
                </c:pt>
                <c:pt idx="215">
                  <c:v>8118</c:v>
                </c:pt>
                <c:pt idx="216">
                  <c:v>8045</c:v>
                </c:pt>
                <c:pt idx="217">
                  <c:v>8035</c:v>
                </c:pt>
                <c:pt idx="218">
                  <c:v>7954</c:v>
                </c:pt>
                <c:pt idx="219">
                  <c:v>8066</c:v>
                </c:pt>
                <c:pt idx="220">
                  <c:v>8063</c:v>
                </c:pt>
                <c:pt idx="221">
                  <c:v>8056</c:v>
                </c:pt>
                <c:pt idx="222">
                  <c:v>7976</c:v>
                </c:pt>
                <c:pt idx="223">
                  <c:v>8034</c:v>
                </c:pt>
                <c:pt idx="224">
                  <c:v>8035</c:v>
                </c:pt>
                <c:pt idx="225">
                  <c:v>8031</c:v>
                </c:pt>
                <c:pt idx="226">
                  <c:v>8024</c:v>
                </c:pt>
                <c:pt idx="227">
                  <c:v>8000</c:v>
                </c:pt>
                <c:pt idx="228">
                  <c:v>7994</c:v>
                </c:pt>
                <c:pt idx="229">
                  <c:v>7931</c:v>
                </c:pt>
                <c:pt idx="230">
                  <c:v>7888</c:v>
                </c:pt>
                <c:pt idx="231">
                  <c:v>7943</c:v>
                </c:pt>
                <c:pt idx="232">
                  <c:v>7970</c:v>
                </c:pt>
                <c:pt idx="233">
                  <c:v>7945</c:v>
                </c:pt>
                <c:pt idx="234">
                  <c:v>7908</c:v>
                </c:pt>
                <c:pt idx="235">
                  <c:v>7929</c:v>
                </c:pt>
                <c:pt idx="236">
                  <c:v>7895</c:v>
                </c:pt>
                <c:pt idx="237">
                  <c:v>7893</c:v>
                </c:pt>
                <c:pt idx="238">
                  <c:v>7882</c:v>
                </c:pt>
                <c:pt idx="239">
                  <c:v>7849</c:v>
                </c:pt>
                <c:pt idx="240">
                  <c:v>7779</c:v>
                </c:pt>
                <c:pt idx="241">
                  <c:v>7783</c:v>
                </c:pt>
                <c:pt idx="242">
                  <c:v>7796</c:v>
                </c:pt>
                <c:pt idx="243">
                  <c:v>7791</c:v>
                </c:pt>
                <c:pt idx="244">
                  <c:v>7758</c:v>
                </c:pt>
                <c:pt idx="245">
                  <c:v>7730</c:v>
                </c:pt>
                <c:pt idx="246">
                  <c:v>7718</c:v>
                </c:pt>
                <c:pt idx="247">
                  <c:v>7694</c:v>
                </c:pt>
                <c:pt idx="248">
                  <c:v>7652</c:v>
                </c:pt>
                <c:pt idx="249">
                  <c:v>7623</c:v>
                </c:pt>
                <c:pt idx="250">
                  <c:v>7519</c:v>
                </c:pt>
                <c:pt idx="251">
                  <c:v>7476</c:v>
                </c:pt>
                <c:pt idx="252">
                  <c:v>7477</c:v>
                </c:pt>
                <c:pt idx="253">
                  <c:v>7487</c:v>
                </c:pt>
                <c:pt idx="254">
                  <c:v>7464</c:v>
                </c:pt>
                <c:pt idx="255">
                  <c:v>7436</c:v>
                </c:pt>
                <c:pt idx="256">
                  <c:v>7310</c:v>
                </c:pt>
                <c:pt idx="257">
                  <c:v>7365</c:v>
                </c:pt>
                <c:pt idx="258">
                  <c:v>7293</c:v>
                </c:pt>
                <c:pt idx="259">
                  <c:v>7245</c:v>
                </c:pt>
                <c:pt idx="260">
                  <c:v>7214</c:v>
                </c:pt>
                <c:pt idx="261">
                  <c:v>7183</c:v>
                </c:pt>
                <c:pt idx="262">
                  <c:v>7127</c:v>
                </c:pt>
                <c:pt idx="263">
                  <c:v>7037</c:v>
                </c:pt>
                <c:pt idx="264">
                  <c:v>6949</c:v>
                </c:pt>
                <c:pt idx="265">
                  <c:v>6962</c:v>
                </c:pt>
                <c:pt idx="266">
                  <c:v>6917</c:v>
                </c:pt>
                <c:pt idx="267">
                  <c:v>6870</c:v>
                </c:pt>
                <c:pt idx="268">
                  <c:v>6736</c:v>
                </c:pt>
                <c:pt idx="269">
                  <c:v>6704</c:v>
                </c:pt>
                <c:pt idx="270">
                  <c:v>6708</c:v>
                </c:pt>
                <c:pt idx="271">
                  <c:v>6657</c:v>
                </c:pt>
                <c:pt idx="272">
                  <c:v>6635</c:v>
                </c:pt>
                <c:pt idx="273">
                  <c:v>6587</c:v>
                </c:pt>
                <c:pt idx="274">
                  <c:v>6501</c:v>
                </c:pt>
                <c:pt idx="275">
                  <c:v>6442</c:v>
                </c:pt>
                <c:pt idx="276">
                  <c:v>6378</c:v>
                </c:pt>
                <c:pt idx="277">
                  <c:v>6379</c:v>
                </c:pt>
                <c:pt idx="278">
                  <c:v>6373</c:v>
                </c:pt>
                <c:pt idx="279">
                  <c:v>6338</c:v>
                </c:pt>
                <c:pt idx="280">
                  <c:v>6291</c:v>
                </c:pt>
                <c:pt idx="281">
                  <c:v>6265</c:v>
                </c:pt>
                <c:pt idx="282">
                  <c:v>6220</c:v>
                </c:pt>
                <c:pt idx="283">
                  <c:v>6216</c:v>
                </c:pt>
                <c:pt idx="284">
                  <c:v>6175</c:v>
                </c:pt>
                <c:pt idx="285">
                  <c:v>6113</c:v>
                </c:pt>
                <c:pt idx="286">
                  <c:v>6129</c:v>
                </c:pt>
                <c:pt idx="287">
                  <c:v>6056</c:v>
                </c:pt>
                <c:pt idx="288">
                  <c:v>6029</c:v>
                </c:pt>
                <c:pt idx="289">
                  <c:v>6064</c:v>
                </c:pt>
                <c:pt idx="290">
                  <c:v>6033</c:v>
                </c:pt>
                <c:pt idx="291">
                  <c:v>5984</c:v>
                </c:pt>
                <c:pt idx="292">
                  <c:v>5953</c:v>
                </c:pt>
                <c:pt idx="293">
                  <c:v>6027</c:v>
                </c:pt>
                <c:pt idx="294">
                  <c:v>6017</c:v>
                </c:pt>
                <c:pt idx="295">
                  <c:v>6001</c:v>
                </c:pt>
                <c:pt idx="296">
                  <c:v>5975</c:v>
                </c:pt>
                <c:pt idx="297">
                  <c:v>5975</c:v>
                </c:pt>
                <c:pt idx="298">
                  <c:v>5969</c:v>
                </c:pt>
                <c:pt idx="299">
                  <c:v>5900</c:v>
                </c:pt>
                <c:pt idx="300">
                  <c:v>5909</c:v>
                </c:pt>
                <c:pt idx="301">
                  <c:v>5934</c:v>
                </c:pt>
                <c:pt idx="302">
                  <c:v>5889</c:v>
                </c:pt>
                <c:pt idx="303">
                  <c:v>5950</c:v>
                </c:pt>
                <c:pt idx="304">
                  <c:v>5896</c:v>
                </c:pt>
                <c:pt idx="305">
                  <c:v>5950</c:v>
                </c:pt>
                <c:pt idx="306">
                  <c:v>5933</c:v>
                </c:pt>
                <c:pt idx="307">
                  <c:v>5905</c:v>
                </c:pt>
                <c:pt idx="308">
                  <c:v>5923</c:v>
                </c:pt>
                <c:pt idx="309">
                  <c:v>5935</c:v>
                </c:pt>
                <c:pt idx="310">
                  <c:v>5912</c:v>
                </c:pt>
                <c:pt idx="311">
                  <c:v>5951</c:v>
                </c:pt>
                <c:pt idx="312">
                  <c:v>5906</c:v>
                </c:pt>
                <c:pt idx="313">
                  <c:v>5955</c:v>
                </c:pt>
                <c:pt idx="314">
                  <c:v>5900</c:v>
                </c:pt>
                <c:pt idx="315">
                  <c:v>5951</c:v>
                </c:pt>
                <c:pt idx="316">
                  <c:v>5936</c:v>
                </c:pt>
                <c:pt idx="317">
                  <c:v>5942</c:v>
                </c:pt>
                <c:pt idx="318">
                  <c:v>5889</c:v>
                </c:pt>
                <c:pt idx="319">
                  <c:v>5962</c:v>
                </c:pt>
                <c:pt idx="320">
                  <c:v>5961</c:v>
                </c:pt>
                <c:pt idx="321">
                  <c:v>5965</c:v>
                </c:pt>
                <c:pt idx="322">
                  <c:v>6041</c:v>
                </c:pt>
                <c:pt idx="323">
                  <c:v>5984</c:v>
                </c:pt>
                <c:pt idx="324">
                  <c:v>5916</c:v>
                </c:pt>
                <c:pt idx="325">
                  <c:v>5957</c:v>
                </c:pt>
                <c:pt idx="326">
                  <c:v>5966</c:v>
                </c:pt>
                <c:pt idx="327">
                  <c:v>6016</c:v>
                </c:pt>
                <c:pt idx="328">
                  <c:v>6034</c:v>
                </c:pt>
                <c:pt idx="329">
                  <c:v>6039</c:v>
                </c:pt>
                <c:pt idx="330">
                  <c:v>6053</c:v>
                </c:pt>
                <c:pt idx="331">
                  <c:v>6096</c:v>
                </c:pt>
                <c:pt idx="332">
                  <c:v>6118</c:v>
                </c:pt>
                <c:pt idx="333">
                  <c:v>6129</c:v>
                </c:pt>
                <c:pt idx="334">
                  <c:v>6154</c:v>
                </c:pt>
                <c:pt idx="335">
                  <c:v>6121</c:v>
                </c:pt>
                <c:pt idx="336">
                  <c:v>6096</c:v>
                </c:pt>
                <c:pt idx="337">
                  <c:v>6195</c:v>
                </c:pt>
                <c:pt idx="338">
                  <c:v>6236</c:v>
                </c:pt>
                <c:pt idx="339">
                  <c:v>6307</c:v>
                </c:pt>
                <c:pt idx="340">
                  <c:v>6225</c:v>
                </c:pt>
                <c:pt idx="341">
                  <c:v>6315</c:v>
                </c:pt>
                <c:pt idx="342">
                  <c:v>6385</c:v>
                </c:pt>
                <c:pt idx="343">
                  <c:v>6438</c:v>
                </c:pt>
                <c:pt idx="344">
                  <c:v>6463</c:v>
                </c:pt>
                <c:pt idx="345">
                  <c:v>6493</c:v>
                </c:pt>
                <c:pt idx="346">
                  <c:v>6541</c:v>
                </c:pt>
                <c:pt idx="347">
                  <c:v>6559</c:v>
                </c:pt>
                <c:pt idx="348">
                  <c:v>6601</c:v>
                </c:pt>
                <c:pt idx="349">
                  <c:v>6727</c:v>
                </c:pt>
                <c:pt idx="350">
                  <c:v>6847</c:v>
                </c:pt>
                <c:pt idx="351">
                  <c:v>6866</c:v>
                </c:pt>
                <c:pt idx="352">
                  <c:v>6929</c:v>
                </c:pt>
                <c:pt idx="353">
                  <c:v>7002</c:v>
                </c:pt>
                <c:pt idx="354">
                  <c:v>7068</c:v>
                </c:pt>
                <c:pt idx="355">
                  <c:v>7154</c:v>
                </c:pt>
                <c:pt idx="356">
                  <c:v>7238</c:v>
                </c:pt>
                <c:pt idx="357">
                  <c:v>7313</c:v>
                </c:pt>
                <c:pt idx="358">
                  <c:v>7244</c:v>
                </c:pt>
                <c:pt idx="359">
                  <c:v>7309</c:v>
                </c:pt>
                <c:pt idx="360">
                  <c:v>7467</c:v>
                </c:pt>
                <c:pt idx="361">
                  <c:v>7617</c:v>
                </c:pt>
                <c:pt idx="362">
                  <c:v>7767</c:v>
                </c:pt>
                <c:pt idx="363">
                  <c:v>7816</c:v>
                </c:pt>
                <c:pt idx="364">
                  <c:v>7870</c:v>
                </c:pt>
                <c:pt idx="365">
                  <c:v>7942</c:v>
                </c:pt>
                <c:pt idx="366">
                  <c:v>7969</c:v>
                </c:pt>
                <c:pt idx="367">
                  <c:v>8033</c:v>
                </c:pt>
                <c:pt idx="368">
                  <c:v>8119</c:v>
                </c:pt>
                <c:pt idx="369">
                  <c:v>8151</c:v>
                </c:pt>
                <c:pt idx="370">
                  <c:v>8147</c:v>
                </c:pt>
                <c:pt idx="371">
                  <c:v>8173</c:v>
                </c:pt>
                <c:pt idx="372">
                  <c:v>8198</c:v>
                </c:pt>
                <c:pt idx="373">
                  <c:v>8320</c:v>
                </c:pt>
                <c:pt idx="374">
                  <c:v>8391</c:v>
                </c:pt>
                <c:pt idx="375">
                  <c:v>8435</c:v>
                </c:pt>
                <c:pt idx="376">
                  <c:v>8445</c:v>
                </c:pt>
                <c:pt idx="377">
                  <c:v>8472</c:v>
                </c:pt>
                <c:pt idx="378">
                  <c:v>8482</c:v>
                </c:pt>
                <c:pt idx="379">
                  <c:v>8458</c:v>
                </c:pt>
                <c:pt idx="380">
                  <c:v>8456</c:v>
                </c:pt>
                <c:pt idx="381">
                  <c:v>8376</c:v>
                </c:pt>
                <c:pt idx="382">
                  <c:v>8362</c:v>
                </c:pt>
                <c:pt idx="383">
                  <c:v>8338</c:v>
                </c:pt>
                <c:pt idx="384">
                  <c:v>8381</c:v>
                </c:pt>
                <c:pt idx="385">
                  <c:v>8344</c:v>
                </c:pt>
                <c:pt idx="386">
                  <c:v>8305</c:v>
                </c:pt>
                <c:pt idx="387">
                  <c:v>8305</c:v>
                </c:pt>
                <c:pt idx="388">
                  <c:v>8310</c:v>
                </c:pt>
                <c:pt idx="389">
                  <c:v>8268</c:v>
                </c:pt>
                <c:pt idx="390">
                  <c:v>8269</c:v>
                </c:pt>
                <c:pt idx="391">
                  <c:v>8228</c:v>
                </c:pt>
                <c:pt idx="392">
                  <c:v>8189</c:v>
                </c:pt>
                <c:pt idx="393">
                  <c:v>8170</c:v>
                </c:pt>
                <c:pt idx="394">
                  <c:v>8126</c:v>
                </c:pt>
                <c:pt idx="395">
                  <c:v>8167</c:v>
                </c:pt>
                <c:pt idx="396">
                  <c:v>8142</c:v>
                </c:pt>
                <c:pt idx="397">
                  <c:v>8121</c:v>
                </c:pt>
                <c:pt idx="398">
                  <c:v>8103</c:v>
                </c:pt>
                <c:pt idx="399">
                  <c:v>8085</c:v>
                </c:pt>
                <c:pt idx="400">
                  <c:v>8034</c:v>
                </c:pt>
                <c:pt idx="401">
                  <c:v>7929</c:v>
                </c:pt>
                <c:pt idx="402">
                  <c:v>8031</c:v>
                </c:pt>
                <c:pt idx="403">
                  <c:v>7981</c:v>
                </c:pt>
                <c:pt idx="404">
                  <c:v>7949</c:v>
                </c:pt>
                <c:pt idx="405">
                  <c:v>7911</c:v>
                </c:pt>
                <c:pt idx="406">
                  <c:v>7987</c:v>
                </c:pt>
                <c:pt idx="407">
                  <c:v>7916</c:v>
                </c:pt>
                <c:pt idx="408">
                  <c:v>7987</c:v>
                </c:pt>
                <c:pt idx="409">
                  <c:v>7923</c:v>
                </c:pt>
                <c:pt idx="410">
                  <c:v>7880</c:v>
                </c:pt>
                <c:pt idx="411">
                  <c:v>7813</c:v>
                </c:pt>
                <c:pt idx="412">
                  <c:v>7849</c:v>
                </c:pt>
                <c:pt idx="413">
                  <c:v>7840</c:v>
                </c:pt>
                <c:pt idx="414">
                  <c:v>7791</c:v>
                </c:pt>
                <c:pt idx="415">
                  <c:v>7804</c:v>
                </c:pt>
                <c:pt idx="416">
                  <c:v>7740</c:v>
                </c:pt>
                <c:pt idx="417">
                  <c:v>7746</c:v>
                </c:pt>
                <c:pt idx="418">
                  <c:v>7666</c:v>
                </c:pt>
                <c:pt idx="419">
                  <c:v>7644</c:v>
                </c:pt>
                <c:pt idx="420">
                  <c:v>7634</c:v>
                </c:pt>
                <c:pt idx="421">
                  <c:v>7677</c:v>
                </c:pt>
                <c:pt idx="422">
                  <c:v>7649</c:v>
                </c:pt>
                <c:pt idx="423">
                  <c:v>7619</c:v>
                </c:pt>
                <c:pt idx="424">
                  <c:v>7559</c:v>
                </c:pt>
                <c:pt idx="425">
                  <c:v>7533</c:v>
                </c:pt>
                <c:pt idx="426">
                  <c:v>7553</c:v>
                </c:pt>
                <c:pt idx="427">
                  <c:v>7546</c:v>
                </c:pt>
                <c:pt idx="428">
                  <c:v>7517</c:v>
                </c:pt>
                <c:pt idx="429">
                  <c:v>7506</c:v>
                </c:pt>
                <c:pt idx="430">
                  <c:v>7426</c:v>
                </c:pt>
                <c:pt idx="431">
                  <c:v>7419</c:v>
                </c:pt>
                <c:pt idx="432">
                  <c:v>7455</c:v>
                </c:pt>
                <c:pt idx="433">
                  <c:v>7371</c:v>
                </c:pt>
                <c:pt idx="434">
                  <c:v>7423</c:v>
                </c:pt>
                <c:pt idx="435">
                  <c:v>7411</c:v>
                </c:pt>
                <c:pt idx="436">
                  <c:v>7391</c:v>
                </c:pt>
                <c:pt idx="437">
                  <c:v>7401</c:v>
                </c:pt>
                <c:pt idx="438">
                  <c:v>7362</c:v>
                </c:pt>
                <c:pt idx="439">
                  <c:v>7325</c:v>
                </c:pt>
                <c:pt idx="440">
                  <c:v>7309</c:v>
                </c:pt>
                <c:pt idx="441">
                  <c:v>7325</c:v>
                </c:pt>
                <c:pt idx="442">
                  <c:v>7207</c:v>
                </c:pt>
                <c:pt idx="443">
                  <c:v>7252</c:v>
                </c:pt>
                <c:pt idx="444">
                  <c:v>7231</c:v>
                </c:pt>
                <c:pt idx="445">
                  <c:v>7190</c:v>
                </c:pt>
                <c:pt idx="446">
                  <c:v>7197</c:v>
                </c:pt>
                <c:pt idx="447">
                  <c:v>7197</c:v>
                </c:pt>
                <c:pt idx="448">
                  <c:v>7171</c:v>
                </c:pt>
                <c:pt idx="449">
                  <c:v>7172</c:v>
                </c:pt>
                <c:pt idx="450">
                  <c:v>7135</c:v>
                </c:pt>
                <c:pt idx="451">
                  <c:v>7142</c:v>
                </c:pt>
                <c:pt idx="452">
                  <c:v>7040</c:v>
                </c:pt>
                <c:pt idx="453">
                  <c:v>7092</c:v>
                </c:pt>
                <c:pt idx="454">
                  <c:v>7130</c:v>
                </c:pt>
                <c:pt idx="455">
                  <c:v>7013</c:v>
                </c:pt>
                <c:pt idx="456">
                  <c:v>7030</c:v>
                </c:pt>
                <c:pt idx="457">
                  <c:v>7053</c:v>
                </c:pt>
                <c:pt idx="458">
                  <c:v>7052</c:v>
                </c:pt>
                <c:pt idx="459">
                  <c:v>7033</c:v>
                </c:pt>
                <c:pt idx="460">
                  <c:v>7038</c:v>
                </c:pt>
                <c:pt idx="461">
                  <c:v>7048</c:v>
                </c:pt>
                <c:pt idx="462">
                  <c:v>7028</c:v>
                </c:pt>
                <c:pt idx="463">
                  <c:v>7063</c:v>
                </c:pt>
                <c:pt idx="464">
                  <c:v>7051</c:v>
                </c:pt>
                <c:pt idx="465">
                  <c:v>6977</c:v>
                </c:pt>
                <c:pt idx="466">
                  <c:v>6995</c:v>
                </c:pt>
                <c:pt idx="467">
                  <c:v>6995</c:v>
                </c:pt>
                <c:pt idx="468">
                  <c:v>7071</c:v>
                </c:pt>
                <c:pt idx="469">
                  <c:v>7059</c:v>
                </c:pt>
                <c:pt idx="470">
                  <c:v>7079</c:v>
                </c:pt>
                <c:pt idx="471">
                  <c:v>7077</c:v>
                </c:pt>
                <c:pt idx="472">
                  <c:v>7120</c:v>
                </c:pt>
                <c:pt idx="473">
                  <c:v>7123</c:v>
                </c:pt>
                <c:pt idx="474">
                  <c:v>7159</c:v>
                </c:pt>
                <c:pt idx="475">
                  <c:v>7144</c:v>
                </c:pt>
                <c:pt idx="476">
                  <c:v>7146</c:v>
                </c:pt>
                <c:pt idx="477">
                  <c:v>7092</c:v>
                </c:pt>
                <c:pt idx="478">
                  <c:v>7110</c:v>
                </c:pt>
                <c:pt idx="479">
                  <c:v>7167</c:v>
                </c:pt>
                <c:pt idx="480">
                  <c:v>7174</c:v>
                </c:pt>
                <c:pt idx="481">
                  <c:v>7268</c:v>
                </c:pt>
                <c:pt idx="482">
                  <c:v>7350</c:v>
                </c:pt>
                <c:pt idx="483">
                  <c:v>7281</c:v>
                </c:pt>
                <c:pt idx="484">
                  <c:v>7358</c:v>
                </c:pt>
                <c:pt idx="485">
                  <c:v>7401</c:v>
                </c:pt>
                <c:pt idx="486">
                  <c:v>7448</c:v>
                </c:pt>
                <c:pt idx="487">
                  <c:v>7485</c:v>
                </c:pt>
                <c:pt idx="488">
                  <c:v>7580</c:v>
                </c:pt>
                <c:pt idx="489">
                  <c:v>7652</c:v>
                </c:pt>
                <c:pt idx="490">
                  <c:v>7621</c:v>
                </c:pt>
                <c:pt idx="491">
                  <c:v>7682</c:v>
                </c:pt>
                <c:pt idx="492">
                  <c:v>7798</c:v>
                </c:pt>
                <c:pt idx="493">
                  <c:v>7887</c:v>
                </c:pt>
                <c:pt idx="494">
                  <c:v>7912</c:v>
                </c:pt>
                <c:pt idx="495">
                  <c:v>7964</c:v>
                </c:pt>
                <c:pt idx="496">
                  <c:v>7993</c:v>
                </c:pt>
                <c:pt idx="497">
                  <c:v>8055</c:v>
                </c:pt>
                <c:pt idx="498">
                  <c:v>8112</c:v>
                </c:pt>
                <c:pt idx="499">
                  <c:v>8127</c:v>
                </c:pt>
                <c:pt idx="500">
                  <c:v>8096</c:v>
                </c:pt>
                <c:pt idx="501">
                  <c:v>8126</c:v>
                </c:pt>
                <c:pt idx="502">
                  <c:v>8222</c:v>
                </c:pt>
                <c:pt idx="503">
                  <c:v>8169</c:v>
                </c:pt>
                <c:pt idx="504">
                  <c:v>8203</c:v>
                </c:pt>
                <c:pt idx="505">
                  <c:v>8194</c:v>
                </c:pt>
                <c:pt idx="506">
                  <c:v>8157</c:v>
                </c:pt>
                <c:pt idx="507">
                  <c:v>8200</c:v>
                </c:pt>
                <c:pt idx="508">
                  <c:v>8187</c:v>
                </c:pt>
                <c:pt idx="509">
                  <c:v>8197</c:v>
                </c:pt>
                <c:pt idx="510">
                  <c:v>8219</c:v>
                </c:pt>
                <c:pt idx="511">
                  <c:v>8199</c:v>
                </c:pt>
                <c:pt idx="512">
                  <c:v>8117</c:v>
                </c:pt>
                <c:pt idx="513">
                  <c:v>8132</c:v>
                </c:pt>
                <c:pt idx="514">
                  <c:v>8108</c:v>
                </c:pt>
                <c:pt idx="515">
                  <c:v>8142</c:v>
                </c:pt>
                <c:pt idx="516">
                  <c:v>8141</c:v>
                </c:pt>
                <c:pt idx="517">
                  <c:v>8092</c:v>
                </c:pt>
                <c:pt idx="518">
                  <c:v>8099</c:v>
                </c:pt>
                <c:pt idx="519">
                  <c:v>8078</c:v>
                </c:pt>
                <c:pt idx="520">
                  <c:v>8076</c:v>
                </c:pt>
                <c:pt idx="521">
                  <c:v>8080</c:v>
                </c:pt>
                <c:pt idx="522">
                  <c:v>8055</c:v>
                </c:pt>
                <c:pt idx="523">
                  <c:v>7978</c:v>
                </c:pt>
                <c:pt idx="524">
                  <c:v>7995</c:v>
                </c:pt>
                <c:pt idx="525">
                  <c:v>7995</c:v>
                </c:pt>
                <c:pt idx="526">
                  <c:v>7960</c:v>
                </c:pt>
                <c:pt idx="527">
                  <c:v>7969</c:v>
                </c:pt>
                <c:pt idx="528">
                  <c:v>8010</c:v>
                </c:pt>
                <c:pt idx="529">
                  <c:v>7952</c:v>
                </c:pt>
                <c:pt idx="530">
                  <c:v>7973</c:v>
                </c:pt>
                <c:pt idx="531">
                  <c:v>7937</c:v>
                </c:pt>
                <c:pt idx="532">
                  <c:v>7912</c:v>
                </c:pt>
                <c:pt idx="533">
                  <c:v>7904</c:v>
                </c:pt>
                <c:pt idx="534">
                  <c:v>7890</c:v>
                </c:pt>
                <c:pt idx="535">
                  <c:v>7870</c:v>
                </c:pt>
                <c:pt idx="536">
                  <c:v>7827</c:v>
                </c:pt>
                <c:pt idx="537">
                  <c:v>7789</c:v>
                </c:pt>
                <c:pt idx="538">
                  <c:v>7723</c:v>
                </c:pt>
                <c:pt idx="539">
                  <c:v>7667</c:v>
                </c:pt>
                <c:pt idx="540">
                  <c:v>7704</c:v>
                </c:pt>
                <c:pt idx="541">
                  <c:v>7658</c:v>
                </c:pt>
                <c:pt idx="542">
                  <c:v>7639</c:v>
                </c:pt>
                <c:pt idx="543">
                  <c:v>7505</c:v>
                </c:pt>
                <c:pt idx="544">
                  <c:v>7504</c:v>
                </c:pt>
                <c:pt idx="545">
                  <c:v>7501</c:v>
                </c:pt>
                <c:pt idx="546">
                  <c:v>7467</c:v>
                </c:pt>
                <c:pt idx="547">
                  <c:v>7426</c:v>
                </c:pt>
                <c:pt idx="548">
                  <c:v>7348</c:v>
                </c:pt>
                <c:pt idx="549">
                  <c:v>7269</c:v>
                </c:pt>
                <c:pt idx="550">
                  <c:v>7279</c:v>
                </c:pt>
                <c:pt idx="551">
                  <c:v>7268</c:v>
                </c:pt>
                <c:pt idx="552">
                  <c:v>7202</c:v>
                </c:pt>
                <c:pt idx="553">
                  <c:v>7012</c:v>
                </c:pt>
                <c:pt idx="554">
                  <c:v>7039</c:v>
                </c:pt>
                <c:pt idx="555">
                  <c:v>7029</c:v>
                </c:pt>
                <c:pt idx="556">
                  <c:v>6982</c:v>
                </c:pt>
                <c:pt idx="557">
                  <c:v>6923</c:v>
                </c:pt>
                <c:pt idx="558">
                  <c:v>6886</c:v>
                </c:pt>
                <c:pt idx="559">
                  <c:v>6820</c:v>
                </c:pt>
                <c:pt idx="560">
                  <c:v>6739</c:v>
                </c:pt>
                <c:pt idx="561">
                  <c:v>6697</c:v>
                </c:pt>
                <c:pt idx="562">
                  <c:v>6649</c:v>
                </c:pt>
                <c:pt idx="563">
                  <c:v>6686</c:v>
                </c:pt>
                <c:pt idx="564">
                  <c:v>6654</c:v>
                </c:pt>
                <c:pt idx="565">
                  <c:v>6593</c:v>
                </c:pt>
                <c:pt idx="566">
                  <c:v>6598</c:v>
                </c:pt>
                <c:pt idx="567">
                  <c:v>6522</c:v>
                </c:pt>
                <c:pt idx="568">
                  <c:v>6519</c:v>
                </c:pt>
                <c:pt idx="569">
                  <c:v>6498</c:v>
                </c:pt>
                <c:pt idx="570">
                  <c:v>6410</c:v>
                </c:pt>
                <c:pt idx="571">
                  <c:v>6322</c:v>
                </c:pt>
                <c:pt idx="572">
                  <c:v>6307</c:v>
                </c:pt>
                <c:pt idx="573">
                  <c:v>6297</c:v>
                </c:pt>
                <c:pt idx="574">
                  <c:v>6342</c:v>
                </c:pt>
                <c:pt idx="575">
                  <c:v>6325</c:v>
                </c:pt>
                <c:pt idx="576">
                  <c:v>6301</c:v>
                </c:pt>
                <c:pt idx="577">
                  <c:v>6267</c:v>
                </c:pt>
                <c:pt idx="578">
                  <c:v>6249</c:v>
                </c:pt>
                <c:pt idx="579">
                  <c:v>6251</c:v>
                </c:pt>
                <c:pt idx="580">
                  <c:v>6218</c:v>
                </c:pt>
                <c:pt idx="581">
                  <c:v>6211</c:v>
                </c:pt>
                <c:pt idx="582">
                  <c:v>6134</c:v>
                </c:pt>
                <c:pt idx="583">
                  <c:v>6118</c:v>
                </c:pt>
                <c:pt idx="584">
                  <c:v>6136</c:v>
                </c:pt>
                <c:pt idx="585">
                  <c:v>6131</c:v>
                </c:pt>
                <c:pt idx="586">
                  <c:v>6158</c:v>
                </c:pt>
                <c:pt idx="587">
                  <c:v>6136</c:v>
                </c:pt>
                <c:pt idx="588">
                  <c:v>6126</c:v>
                </c:pt>
                <c:pt idx="589">
                  <c:v>6168</c:v>
                </c:pt>
                <c:pt idx="590">
                  <c:v>6144</c:v>
                </c:pt>
                <c:pt idx="591">
                  <c:v>6122</c:v>
                </c:pt>
                <c:pt idx="592">
                  <c:v>6138</c:v>
                </c:pt>
                <c:pt idx="593">
                  <c:v>6065</c:v>
                </c:pt>
                <c:pt idx="594">
                  <c:v>6060</c:v>
                </c:pt>
                <c:pt idx="595">
                  <c:v>6050</c:v>
                </c:pt>
                <c:pt idx="596">
                  <c:v>6122</c:v>
                </c:pt>
                <c:pt idx="597">
                  <c:v>6064</c:v>
                </c:pt>
                <c:pt idx="598">
                  <c:v>6113</c:v>
                </c:pt>
                <c:pt idx="599">
                  <c:v>6127</c:v>
                </c:pt>
                <c:pt idx="600">
                  <c:v>6115</c:v>
                </c:pt>
                <c:pt idx="601">
                  <c:v>6128</c:v>
                </c:pt>
                <c:pt idx="602">
                  <c:v>6170</c:v>
                </c:pt>
                <c:pt idx="603">
                  <c:v>6161</c:v>
                </c:pt>
                <c:pt idx="604">
                  <c:v>6161</c:v>
                </c:pt>
                <c:pt idx="605">
                  <c:v>6104</c:v>
                </c:pt>
                <c:pt idx="606">
                  <c:v>6105</c:v>
                </c:pt>
                <c:pt idx="607">
                  <c:v>6122</c:v>
                </c:pt>
                <c:pt idx="608">
                  <c:v>6139</c:v>
                </c:pt>
                <c:pt idx="609">
                  <c:v>6182</c:v>
                </c:pt>
                <c:pt idx="610">
                  <c:v>6200</c:v>
                </c:pt>
                <c:pt idx="611">
                  <c:v>6216</c:v>
                </c:pt>
                <c:pt idx="612">
                  <c:v>6214</c:v>
                </c:pt>
                <c:pt idx="613">
                  <c:v>6245</c:v>
                </c:pt>
                <c:pt idx="614">
                  <c:v>6259</c:v>
                </c:pt>
                <c:pt idx="615">
                  <c:v>6257</c:v>
                </c:pt>
                <c:pt idx="616">
                  <c:v>6273</c:v>
                </c:pt>
                <c:pt idx="617">
                  <c:v>6273</c:v>
                </c:pt>
                <c:pt idx="618">
                  <c:v>6240</c:v>
                </c:pt>
                <c:pt idx="619">
                  <c:v>6273</c:v>
                </c:pt>
                <c:pt idx="620">
                  <c:v>6308</c:v>
                </c:pt>
                <c:pt idx="621">
                  <c:v>6333</c:v>
                </c:pt>
                <c:pt idx="622">
                  <c:v>6356</c:v>
                </c:pt>
                <c:pt idx="623">
                  <c:v>6406</c:v>
                </c:pt>
                <c:pt idx="624">
                  <c:v>6421</c:v>
                </c:pt>
                <c:pt idx="625">
                  <c:v>6460</c:v>
                </c:pt>
                <c:pt idx="626">
                  <c:v>6505</c:v>
                </c:pt>
                <c:pt idx="627">
                  <c:v>6531</c:v>
                </c:pt>
                <c:pt idx="628">
                  <c:v>6549</c:v>
                </c:pt>
                <c:pt idx="629">
                  <c:v>6509</c:v>
                </c:pt>
                <c:pt idx="630">
                  <c:v>6539</c:v>
                </c:pt>
                <c:pt idx="631">
                  <c:v>6611</c:v>
                </c:pt>
                <c:pt idx="632">
                  <c:v>6630</c:v>
                </c:pt>
                <c:pt idx="633">
                  <c:v>6675</c:v>
                </c:pt>
                <c:pt idx="634">
                  <c:v>6714</c:v>
                </c:pt>
                <c:pt idx="635">
                  <c:v>6729</c:v>
                </c:pt>
                <c:pt idx="636">
                  <c:v>6797</c:v>
                </c:pt>
                <c:pt idx="637">
                  <c:v>6896</c:v>
                </c:pt>
                <c:pt idx="638">
                  <c:v>6958</c:v>
                </c:pt>
                <c:pt idx="639">
                  <c:v>7066</c:v>
                </c:pt>
                <c:pt idx="640">
                  <c:v>7127</c:v>
                </c:pt>
                <c:pt idx="641">
                  <c:v>7160</c:v>
                </c:pt>
                <c:pt idx="642">
                  <c:v>7202</c:v>
                </c:pt>
                <c:pt idx="643">
                  <c:v>7288</c:v>
                </c:pt>
                <c:pt idx="644">
                  <c:v>7402</c:v>
                </c:pt>
                <c:pt idx="645">
                  <c:v>7454</c:v>
                </c:pt>
                <c:pt idx="646">
                  <c:v>7500</c:v>
                </c:pt>
                <c:pt idx="647">
                  <c:v>7543</c:v>
                </c:pt>
                <c:pt idx="648">
                  <c:v>7592</c:v>
                </c:pt>
                <c:pt idx="649">
                  <c:v>7809</c:v>
                </c:pt>
                <c:pt idx="650">
                  <c:v>7892</c:v>
                </c:pt>
                <c:pt idx="651">
                  <c:v>7981</c:v>
                </c:pt>
                <c:pt idx="652">
                  <c:v>8025</c:v>
                </c:pt>
                <c:pt idx="653">
                  <c:v>8108</c:v>
                </c:pt>
                <c:pt idx="654">
                  <c:v>8141</c:v>
                </c:pt>
                <c:pt idx="655">
                  <c:v>8228</c:v>
                </c:pt>
                <c:pt idx="656">
                  <c:v>8275</c:v>
                </c:pt>
                <c:pt idx="657">
                  <c:v>8310</c:v>
                </c:pt>
                <c:pt idx="658">
                  <c:v>8351</c:v>
                </c:pt>
                <c:pt idx="659">
                  <c:v>8386</c:v>
                </c:pt>
                <c:pt idx="660">
                  <c:v>8427</c:v>
                </c:pt>
                <c:pt idx="661">
                  <c:v>8520</c:v>
                </c:pt>
                <c:pt idx="662">
                  <c:v>8547</c:v>
                </c:pt>
                <c:pt idx="663">
                  <c:v>8599</c:v>
                </c:pt>
                <c:pt idx="664">
                  <c:v>8603</c:v>
                </c:pt>
                <c:pt idx="665">
                  <c:v>8645</c:v>
                </c:pt>
                <c:pt idx="666">
                  <c:v>8629</c:v>
                </c:pt>
                <c:pt idx="667">
                  <c:v>8639</c:v>
                </c:pt>
                <c:pt idx="668">
                  <c:v>8657</c:v>
                </c:pt>
                <c:pt idx="669">
                  <c:v>8599</c:v>
                </c:pt>
                <c:pt idx="670">
                  <c:v>8610</c:v>
                </c:pt>
                <c:pt idx="671">
                  <c:v>8579</c:v>
                </c:pt>
                <c:pt idx="672">
                  <c:v>8577</c:v>
                </c:pt>
                <c:pt idx="673">
                  <c:v>8536</c:v>
                </c:pt>
                <c:pt idx="674">
                  <c:v>8531</c:v>
                </c:pt>
                <c:pt idx="675">
                  <c:v>8527</c:v>
                </c:pt>
                <c:pt idx="676">
                  <c:v>8479</c:v>
                </c:pt>
                <c:pt idx="677">
                  <c:v>8449</c:v>
                </c:pt>
                <c:pt idx="678">
                  <c:v>8439</c:v>
                </c:pt>
                <c:pt idx="679">
                  <c:v>8406</c:v>
                </c:pt>
                <c:pt idx="680">
                  <c:v>8374</c:v>
                </c:pt>
                <c:pt idx="681">
                  <c:v>8358</c:v>
                </c:pt>
                <c:pt idx="682">
                  <c:v>8354</c:v>
                </c:pt>
                <c:pt idx="683">
                  <c:v>8351</c:v>
                </c:pt>
                <c:pt idx="684">
                  <c:v>8312</c:v>
                </c:pt>
                <c:pt idx="685">
                  <c:v>8297</c:v>
                </c:pt>
                <c:pt idx="686">
                  <c:v>8275</c:v>
                </c:pt>
                <c:pt idx="687">
                  <c:v>8266</c:v>
                </c:pt>
                <c:pt idx="688">
                  <c:v>8246</c:v>
                </c:pt>
                <c:pt idx="689">
                  <c:v>8209</c:v>
                </c:pt>
                <c:pt idx="690">
                  <c:v>8201</c:v>
                </c:pt>
                <c:pt idx="691">
                  <c:v>8189</c:v>
                </c:pt>
                <c:pt idx="692">
                  <c:v>8150</c:v>
                </c:pt>
                <c:pt idx="693">
                  <c:v>8131</c:v>
                </c:pt>
                <c:pt idx="694">
                  <c:v>8122</c:v>
                </c:pt>
                <c:pt idx="695">
                  <c:v>8065</c:v>
                </c:pt>
                <c:pt idx="696">
                  <c:v>8068</c:v>
                </c:pt>
                <c:pt idx="697">
                  <c:v>8026</c:v>
                </c:pt>
                <c:pt idx="698">
                  <c:v>7996</c:v>
                </c:pt>
                <c:pt idx="699">
                  <c:v>7996</c:v>
                </c:pt>
                <c:pt idx="700">
                  <c:v>7987</c:v>
                </c:pt>
                <c:pt idx="701">
                  <c:v>7957</c:v>
                </c:pt>
                <c:pt idx="702">
                  <c:v>7960</c:v>
                </c:pt>
                <c:pt idx="703">
                  <c:v>7936</c:v>
                </c:pt>
                <c:pt idx="704">
                  <c:v>7910</c:v>
                </c:pt>
                <c:pt idx="705">
                  <c:v>7898</c:v>
                </c:pt>
                <c:pt idx="706">
                  <c:v>7868</c:v>
                </c:pt>
                <c:pt idx="707">
                  <c:v>7845</c:v>
                </c:pt>
                <c:pt idx="708">
                  <c:v>7805</c:v>
                </c:pt>
                <c:pt idx="709">
                  <c:v>7798</c:v>
                </c:pt>
                <c:pt idx="710">
                  <c:v>7770</c:v>
                </c:pt>
                <c:pt idx="711">
                  <c:v>7714</c:v>
                </c:pt>
                <c:pt idx="712">
                  <c:v>7704</c:v>
                </c:pt>
                <c:pt idx="713">
                  <c:v>7689</c:v>
                </c:pt>
                <c:pt idx="714">
                  <c:v>7672</c:v>
                </c:pt>
                <c:pt idx="715">
                  <c:v>7643</c:v>
                </c:pt>
                <c:pt idx="716">
                  <c:v>7628</c:v>
                </c:pt>
                <c:pt idx="717">
                  <c:v>7599</c:v>
                </c:pt>
                <c:pt idx="718">
                  <c:v>7608</c:v>
                </c:pt>
                <c:pt idx="719">
                  <c:v>7608</c:v>
                </c:pt>
                <c:pt idx="720">
                  <c:v>7588</c:v>
                </c:pt>
                <c:pt idx="721">
                  <c:v>7575</c:v>
                </c:pt>
                <c:pt idx="722">
                  <c:v>7574</c:v>
                </c:pt>
                <c:pt idx="723">
                  <c:v>7555</c:v>
                </c:pt>
                <c:pt idx="724">
                  <c:v>7531</c:v>
                </c:pt>
                <c:pt idx="725">
                  <c:v>7500</c:v>
                </c:pt>
                <c:pt idx="726">
                  <c:v>7475</c:v>
                </c:pt>
                <c:pt idx="727">
                  <c:v>7489</c:v>
                </c:pt>
                <c:pt idx="728">
                  <c:v>7435</c:v>
                </c:pt>
                <c:pt idx="729">
                  <c:v>7436</c:v>
                </c:pt>
                <c:pt idx="730">
                  <c:v>7400</c:v>
                </c:pt>
                <c:pt idx="731">
                  <c:v>7403</c:v>
                </c:pt>
                <c:pt idx="732">
                  <c:v>7373</c:v>
                </c:pt>
                <c:pt idx="733">
                  <c:v>7359</c:v>
                </c:pt>
                <c:pt idx="734">
                  <c:v>7359</c:v>
                </c:pt>
                <c:pt idx="735">
                  <c:v>7339</c:v>
                </c:pt>
                <c:pt idx="736">
                  <c:v>7334</c:v>
                </c:pt>
                <c:pt idx="737">
                  <c:v>7331</c:v>
                </c:pt>
                <c:pt idx="738">
                  <c:v>7303</c:v>
                </c:pt>
                <c:pt idx="739">
                  <c:v>7293</c:v>
                </c:pt>
                <c:pt idx="740">
                  <c:v>7292</c:v>
                </c:pt>
                <c:pt idx="741">
                  <c:v>7280</c:v>
                </c:pt>
                <c:pt idx="742">
                  <c:v>7407</c:v>
                </c:pt>
                <c:pt idx="743">
                  <c:v>7248</c:v>
                </c:pt>
                <c:pt idx="744">
                  <c:v>7248</c:v>
                </c:pt>
                <c:pt idx="745">
                  <c:v>7236</c:v>
                </c:pt>
                <c:pt idx="746">
                  <c:v>7240</c:v>
                </c:pt>
                <c:pt idx="747">
                  <c:v>7231</c:v>
                </c:pt>
                <c:pt idx="748">
                  <c:v>7215</c:v>
                </c:pt>
                <c:pt idx="749">
                  <c:v>7206</c:v>
                </c:pt>
                <c:pt idx="750">
                  <c:v>7186</c:v>
                </c:pt>
                <c:pt idx="751">
                  <c:v>7166</c:v>
                </c:pt>
                <c:pt idx="752">
                  <c:v>7172</c:v>
                </c:pt>
                <c:pt idx="753">
                  <c:v>7193</c:v>
                </c:pt>
                <c:pt idx="754">
                  <c:v>7187</c:v>
                </c:pt>
                <c:pt idx="755">
                  <c:v>7169</c:v>
                </c:pt>
                <c:pt idx="756">
                  <c:v>7210</c:v>
                </c:pt>
                <c:pt idx="757">
                  <c:v>7201</c:v>
                </c:pt>
                <c:pt idx="758">
                  <c:v>7221</c:v>
                </c:pt>
                <c:pt idx="759">
                  <c:v>7231</c:v>
                </c:pt>
                <c:pt idx="760">
                  <c:v>7254</c:v>
                </c:pt>
                <c:pt idx="761">
                  <c:v>7225</c:v>
                </c:pt>
                <c:pt idx="762">
                  <c:v>7261</c:v>
                </c:pt>
                <c:pt idx="763">
                  <c:v>7230</c:v>
                </c:pt>
                <c:pt idx="764">
                  <c:v>7256</c:v>
                </c:pt>
                <c:pt idx="765">
                  <c:v>7286</c:v>
                </c:pt>
                <c:pt idx="766">
                  <c:v>7302</c:v>
                </c:pt>
                <c:pt idx="767">
                  <c:v>7310</c:v>
                </c:pt>
                <c:pt idx="768">
                  <c:v>7345</c:v>
                </c:pt>
                <c:pt idx="769">
                  <c:v>7377</c:v>
                </c:pt>
                <c:pt idx="770">
                  <c:v>7417</c:v>
                </c:pt>
                <c:pt idx="771">
                  <c:v>7439</c:v>
                </c:pt>
                <c:pt idx="772">
                  <c:v>7485</c:v>
                </c:pt>
                <c:pt idx="773">
                  <c:v>7534</c:v>
                </c:pt>
                <c:pt idx="774">
                  <c:v>7550</c:v>
                </c:pt>
                <c:pt idx="775">
                  <c:v>7623</c:v>
                </c:pt>
                <c:pt idx="776">
                  <c:v>7647</c:v>
                </c:pt>
                <c:pt idx="777">
                  <c:v>7710</c:v>
                </c:pt>
                <c:pt idx="778">
                  <c:v>7752</c:v>
                </c:pt>
                <c:pt idx="779">
                  <c:v>7795</c:v>
                </c:pt>
                <c:pt idx="780">
                  <c:v>7837</c:v>
                </c:pt>
                <c:pt idx="781">
                  <c:v>7906</c:v>
                </c:pt>
                <c:pt idx="782">
                  <c:v>7939</c:v>
                </c:pt>
                <c:pt idx="783">
                  <c:v>7974</c:v>
                </c:pt>
                <c:pt idx="784">
                  <c:v>8027</c:v>
                </c:pt>
                <c:pt idx="785">
                  <c:v>8068</c:v>
                </c:pt>
                <c:pt idx="786">
                  <c:v>8123</c:v>
                </c:pt>
                <c:pt idx="787">
                  <c:v>8118</c:v>
                </c:pt>
                <c:pt idx="788">
                  <c:v>8117</c:v>
                </c:pt>
                <c:pt idx="789">
                  <c:v>8120</c:v>
                </c:pt>
                <c:pt idx="790">
                  <c:v>8143</c:v>
                </c:pt>
                <c:pt idx="791">
                  <c:v>8145</c:v>
                </c:pt>
                <c:pt idx="792">
                  <c:v>8157</c:v>
                </c:pt>
                <c:pt idx="793">
                  <c:v>8103</c:v>
                </c:pt>
                <c:pt idx="794">
                  <c:v>8095</c:v>
                </c:pt>
                <c:pt idx="795">
                  <c:v>8133</c:v>
                </c:pt>
                <c:pt idx="796">
                  <c:v>8095</c:v>
                </c:pt>
                <c:pt idx="797">
                  <c:v>8086</c:v>
                </c:pt>
                <c:pt idx="798">
                  <c:v>8073</c:v>
                </c:pt>
                <c:pt idx="799">
                  <c:v>8056</c:v>
                </c:pt>
                <c:pt idx="800">
                  <c:v>8048</c:v>
                </c:pt>
                <c:pt idx="801">
                  <c:v>8056</c:v>
                </c:pt>
                <c:pt idx="802">
                  <c:v>8052</c:v>
                </c:pt>
                <c:pt idx="803">
                  <c:v>8034</c:v>
                </c:pt>
                <c:pt idx="804">
                  <c:v>8004</c:v>
                </c:pt>
                <c:pt idx="805">
                  <c:v>7986</c:v>
                </c:pt>
                <c:pt idx="806">
                  <c:v>7958</c:v>
                </c:pt>
                <c:pt idx="807">
                  <c:v>7965</c:v>
                </c:pt>
                <c:pt idx="808">
                  <c:v>7948</c:v>
                </c:pt>
                <c:pt idx="809">
                  <c:v>7948</c:v>
                </c:pt>
                <c:pt idx="810">
                  <c:v>7929</c:v>
                </c:pt>
                <c:pt idx="811">
                  <c:v>7921</c:v>
                </c:pt>
                <c:pt idx="812">
                  <c:v>7910</c:v>
                </c:pt>
                <c:pt idx="813">
                  <c:v>7867</c:v>
                </c:pt>
                <c:pt idx="814">
                  <c:v>7860</c:v>
                </c:pt>
                <c:pt idx="815">
                  <c:v>7873</c:v>
                </c:pt>
                <c:pt idx="816">
                  <c:v>7819</c:v>
                </c:pt>
                <c:pt idx="817">
                  <c:v>7819</c:v>
                </c:pt>
                <c:pt idx="818">
                  <c:v>7813</c:v>
                </c:pt>
                <c:pt idx="819">
                  <c:v>7782</c:v>
                </c:pt>
                <c:pt idx="820">
                  <c:v>7739</c:v>
                </c:pt>
                <c:pt idx="821">
                  <c:v>7723</c:v>
                </c:pt>
                <c:pt idx="822">
                  <c:v>7716</c:v>
                </c:pt>
                <c:pt idx="823">
                  <c:v>7704</c:v>
                </c:pt>
                <c:pt idx="824">
                  <c:v>7680</c:v>
                </c:pt>
                <c:pt idx="825">
                  <c:v>7685</c:v>
                </c:pt>
                <c:pt idx="826">
                  <c:v>7656</c:v>
                </c:pt>
                <c:pt idx="827">
                  <c:v>7633</c:v>
                </c:pt>
                <c:pt idx="828">
                  <c:v>7594</c:v>
                </c:pt>
                <c:pt idx="829">
                  <c:v>7552</c:v>
                </c:pt>
                <c:pt idx="830">
                  <c:v>7520</c:v>
                </c:pt>
                <c:pt idx="831">
                  <c:v>7497</c:v>
                </c:pt>
                <c:pt idx="832">
                  <c:v>7513</c:v>
                </c:pt>
                <c:pt idx="833">
                  <c:v>7466</c:v>
                </c:pt>
                <c:pt idx="834">
                  <c:v>7438</c:v>
                </c:pt>
                <c:pt idx="835">
                  <c:v>7418</c:v>
                </c:pt>
                <c:pt idx="836">
                  <c:v>7403</c:v>
                </c:pt>
                <c:pt idx="837">
                  <c:v>7337</c:v>
                </c:pt>
                <c:pt idx="838">
                  <c:v>7307</c:v>
                </c:pt>
                <c:pt idx="839">
                  <c:v>7272</c:v>
                </c:pt>
                <c:pt idx="840">
                  <c:v>7233</c:v>
                </c:pt>
                <c:pt idx="841">
                  <c:v>7095</c:v>
                </c:pt>
                <c:pt idx="842">
                  <c:v>7086</c:v>
                </c:pt>
                <c:pt idx="843">
                  <c:v>7013</c:v>
                </c:pt>
                <c:pt idx="844">
                  <c:v>6969</c:v>
                </c:pt>
                <c:pt idx="845">
                  <c:v>6953</c:v>
                </c:pt>
                <c:pt idx="846">
                  <c:v>6930</c:v>
                </c:pt>
                <c:pt idx="847">
                  <c:v>6880</c:v>
                </c:pt>
                <c:pt idx="848">
                  <c:v>6874</c:v>
                </c:pt>
                <c:pt idx="849">
                  <c:v>6854</c:v>
                </c:pt>
                <c:pt idx="850">
                  <c:v>6804</c:v>
                </c:pt>
                <c:pt idx="851">
                  <c:v>6809</c:v>
                </c:pt>
                <c:pt idx="852">
                  <c:v>6748</c:v>
                </c:pt>
                <c:pt idx="853">
                  <c:v>6707</c:v>
                </c:pt>
                <c:pt idx="854">
                  <c:v>6675</c:v>
                </c:pt>
                <c:pt idx="855">
                  <c:v>6628</c:v>
                </c:pt>
                <c:pt idx="856">
                  <c:v>6606</c:v>
                </c:pt>
                <c:pt idx="857">
                  <c:v>6591</c:v>
                </c:pt>
                <c:pt idx="858">
                  <c:v>6588</c:v>
                </c:pt>
                <c:pt idx="859">
                  <c:v>6532</c:v>
                </c:pt>
                <c:pt idx="860">
                  <c:v>6522</c:v>
                </c:pt>
                <c:pt idx="861">
                  <c:v>6497</c:v>
                </c:pt>
                <c:pt idx="862">
                  <c:v>6463</c:v>
                </c:pt>
                <c:pt idx="863">
                  <c:v>6426</c:v>
                </c:pt>
                <c:pt idx="864">
                  <c:v>6417</c:v>
                </c:pt>
                <c:pt idx="865">
                  <c:v>6404</c:v>
                </c:pt>
                <c:pt idx="866">
                  <c:v>6380</c:v>
                </c:pt>
                <c:pt idx="867">
                  <c:v>6334</c:v>
                </c:pt>
                <c:pt idx="868">
                  <c:v>6314</c:v>
                </c:pt>
                <c:pt idx="869">
                  <c:v>6326</c:v>
                </c:pt>
                <c:pt idx="870">
                  <c:v>6319</c:v>
                </c:pt>
                <c:pt idx="871">
                  <c:v>6288</c:v>
                </c:pt>
                <c:pt idx="872">
                  <c:v>6275</c:v>
                </c:pt>
                <c:pt idx="873">
                  <c:v>6251</c:v>
                </c:pt>
                <c:pt idx="874">
                  <c:v>6278</c:v>
                </c:pt>
                <c:pt idx="875">
                  <c:v>6256</c:v>
                </c:pt>
                <c:pt idx="876">
                  <c:v>6256</c:v>
                </c:pt>
                <c:pt idx="877">
                  <c:v>6282</c:v>
                </c:pt>
                <c:pt idx="878">
                  <c:v>6264</c:v>
                </c:pt>
                <c:pt idx="879">
                  <c:v>6258</c:v>
                </c:pt>
                <c:pt idx="880">
                  <c:v>6250</c:v>
                </c:pt>
                <c:pt idx="881">
                  <c:v>6245</c:v>
                </c:pt>
                <c:pt idx="882">
                  <c:v>6254</c:v>
                </c:pt>
                <c:pt idx="883">
                  <c:v>6235</c:v>
                </c:pt>
                <c:pt idx="884">
                  <c:v>6235</c:v>
                </c:pt>
                <c:pt idx="885">
                  <c:v>6234</c:v>
                </c:pt>
                <c:pt idx="886">
                  <c:v>6222</c:v>
                </c:pt>
                <c:pt idx="887">
                  <c:v>6232</c:v>
                </c:pt>
                <c:pt idx="888">
                  <c:v>6240</c:v>
                </c:pt>
                <c:pt idx="889">
                  <c:v>6242</c:v>
                </c:pt>
                <c:pt idx="890">
                  <c:v>6221</c:v>
                </c:pt>
                <c:pt idx="891">
                  <c:v>6222</c:v>
                </c:pt>
                <c:pt idx="892">
                  <c:v>6235</c:v>
                </c:pt>
                <c:pt idx="893">
                  <c:v>6228</c:v>
                </c:pt>
                <c:pt idx="894">
                  <c:v>6204</c:v>
                </c:pt>
                <c:pt idx="895">
                  <c:v>6206</c:v>
                </c:pt>
                <c:pt idx="896">
                  <c:v>6220</c:v>
                </c:pt>
                <c:pt idx="897">
                  <c:v>6222</c:v>
                </c:pt>
                <c:pt idx="898">
                  <c:v>6203</c:v>
                </c:pt>
                <c:pt idx="899">
                  <c:v>6236</c:v>
                </c:pt>
                <c:pt idx="900">
                  <c:v>6232</c:v>
                </c:pt>
                <c:pt idx="901">
                  <c:v>6223</c:v>
                </c:pt>
                <c:pt idx="902">
                  <c:v>6239</c:v>
                </c:pt>
                <c:pt idx="903">
                  <c:v>6267</c:v>
                </c:pt>
                <c:pt idx="904">
                  <c:v>6283</c:v>
                </c:pt>
                <c:pt idx="905">
                  <c:v>6269</c:v>
                </c:pt>
                <c:pt idx="906">
                  <c:v>6250</c:v>
                </c:pt>
                <c:pt idx="907">
                  <c:v>6306</c:v>
                </c:pt>
                <c:pt idx="908">
                  <c:v>6303</c:v>
                </c:pt>
                <c:pt idx="909">
                  <c:v>6307</c:v>
                </c:pt>
                <c:pt idx="910">
                  <c:v>6311</c:v>
                </c:pt>
                <c:pt idx="911">
                  <c:v>6335</c:v>
                </c:pt>
                <c:pt idx="912">
                  <c:v>6334</c:v>
                </c:pt>
                <c:pt idx="913">
                  <c:v>6339</c:v>
                </c:pt>
                <c:pt idx="914">
                  <c:v>6371</c:v>
                </c:pt>
                <c:pt idx="915">
                  <c:v>6360</c:v>
                </c:pt>
                <c:pt idx="916">
                  <c:v>6405</c:v>
                </c:pt>
                <c:pt idx="917">
                  <c:v>6426</c:v>
                </c:pt>
                <c:pt idx="918">
                  <c:v>6452</c:v>
                </c:pt>
                <c:pt idx="919">
                  <c:v>6462</c:v>
                </c:pt>
                <c:pt idx="920">
                  <c:v>6477</c:v>
                </c:pt>
                <c:pt idx="921">
                  <c:v>6514</c:v>
                </c:pt>
                <c:pt idx="922">
                  <c:v>6519</c:v>
                </c:pt>
                <c:pt idx="923">
                  <c:v>6568</c:v>
                </c:pt>
                <c:pt idx="924">
                  <c:v>6571</c:v>
                </c:pt>
                <c:pt idx="925">
                  <c:v>6617</c:v>
                </c:pt>
                <c:pt idx="926">
                  <c:v>6633</c:v>
                </c:pt>
                <c:pt idx="927">
                  <c:v>6683</c:v>
                </c:pt>
                <c:pt idx="928">
                  <c:v>6694</c:v>
                </c:pt>
                <c:pt idx="929">
                  <c:v>6710</c:v>
                </c:pt>
                <c:pt idx="930">
                  <c:v>6736</c:v>
                </c:pt>
                <c:pt idx="931">
                  <c:v>6786</c:v>
                </c:pt>
                <c:pt idx="932">
                  <c:v>6814</c:v>
                </c:pt>
                <c:pt idx="933">
                  <c:v>6846</c:v>
                </c:pt>
                <c:pt idx="934">
                  <c:v>6886</c:v>
                </c:pt>
                <c:pt idx="935">
                  <c:v>6915</c:v>
                </c:pt>
                <c:pt idx="936">
                  <c:v>6981</c:v>
                </c:pt>
                <c:pt idx="937">
                  <c:v>7098</c:v>
                </c:pt>
                <c:pt idx="938">
                  <c:v>7146</c:v>
                </c:pt>
                <c:pt idx="939">
                  <c:v>7198</c:v>
                </c:pt>
                <c:pt idx="940">
                  <c:v>7216</c:v>
                </c:pt>
                <c:pt idx="941">
                  <c:v>7259</c:v>
                </c:pt>
                <c:pt idx="942">
                  <c:v>7286</c:v>
                </c:pt>
                <c:pt idx="943">
                  <c:v>7333</c:v>
                </c:pt>
                <c:pt idx="944">
                  <c:v>7350</c:v>
                </c:pt>
                <c:pt idx="945">
                  <c:v>7407</c:v>
                </c:pt>
                <c:pt idx="946">
                  <c:v>7430</c:v>
                </c:pt>
                <c:pt idx="947">
                  <c:v>7451</c:v>
                </c:pt>
                <c:pt idx="948">
                  <c:v>7554</c:v>
                </c:pt>
                <c:pt idx="949">
                  <c:v>7598</c:v>
                </c:pt>
                <c:pt idx="950">
                  <c:v>7629</c:v>
                </c:pt>
                <c:pt idx="951">
                  <c:v>7685</c:v>
                </c:pt>
                <c:pt idx="952">
                  <c:v>7708</c:v>
                </c:pt>
                <c:pt idx="953">
                  <c:v>7756</c:v>
                </c:pt>
                <c:pt idx="954">
                  <c:v>7791</c:v>
                </c:pt>
                <c:pt idx="955">
                  <c:v>7861</c:v>
                </c:pt>
                <c:pt idx="956">
                  <c:v>7889</c:v>
                </c:pt>
                <c:pt idx="957">
                  <c:v>7912</c:v>
                </c:pt>
                <c:pt idx="958">
                  <c:v>7936</c:v>
                </c:pt>
                <c:pt idx="959">
                  <c:v>8007</c:v>
                </c:pt>
                <c:pt idx="960">
                  <c:v>8052</c:v>
                </c:pt>
                <c:pt idx="961">
                  <c:v>8076</c:v>
                </c:pt>
                <c:pt idx="962">
                  <c:v>8107</c:v>
                </c:pt>
                <c:pt idx="963">
                  <c:v>8159</c:v>
                </c:pt>
                <c:pt idx="964">
                  <c:v>8160</c:v>
                </c:pt>
                <c:pt idx="965">
                  <c:v>8163</c:v>
                </c:pt>
                <c:pt idx="966">
                  <c:v>8204</c:v>
                </c:pt>
                <c:pt idx="967">
                  <c:v>8206</c:v>
                </c:pt>
                <c:pt idx="968">
                  <c:v>8231</c:v>
                </c:pt>
                <c:pt idx="969">
                  <c:v>8250</c:v>
                </c:pt>
                <c:pt idx="970">
                  <c:v>8255</c:v>
                </c:pt>
                <c:pt idx="971">
                  <c:v>8263</c:v>
                </c:pt>
                <c:pt idx="972">
                  <c:v>8290</c:v>
                </c:pt>
                <c:pt idx="973">
                  <c:v>8274</c:v>
                </c:pt>
                <c:pt idx="974">
                  <c:v>8282</c:v>
                </c:pt>
                <c:pt idx="975">
                  <c:v>8286</c:v>
                </c:pt>
                <c:pt idx="976">
                  <c:v>8302</c:v>
                </c:pt>
                <c:pt idx="977">
                  <c:v>8300</c:v>
                </c:pt>
                <c:pt idx="978">
                  <c:v>8290</c:v>
                </c:pt>
                <c:pt idx="979">
                  <c:v>8266</c:v>
                </c:pt>
                <c:pt idx="980">
                  <c:v>8287</c:v>
                </c:pt>
                <c:pt idx="981">
                  <c:v>8284</c:v>
                </c:pt>
                <c:pt idx="982">
                  <c:v>8243</c:v>
                </c:pt>
                <c:pt idx="983">
                  <c:v>8250</c:v>
                </c:pt>
                <c:pt idx="984">
                  <c:v>8247</c:v>
                </c:pt>
                <c:pt idx="985">
                  <c:v>8188</c:v>
                </c:pt>
                <c:pt idx="986">
                  <c:v>8188</c:v>
                </c:pt>
                <c:pt idx="987">
                  <c:v>8161</c:v>
                </c:pt>
                <c:pt idx="988">
                  <c:v>8154</c:v>
                </c:pt>
                <c:pt idx="989">
                  <c:v>8131</c:v>
                </c:pt>
                <c:pt idx="990">
                  <c:v>8100</c:v>
                </c:pt>
                <c:pt idx="991">
                  <c:v>8096</c:v>
                </c:pt>
                <c:pt idx="992">
                  <c:v>8088</c:v>
                </c:pt>
                <c:pt idx="993">
                  <c:v>8074</c:v>
                </c:pt>
                <c:pt idx="994">
                  <c:v>8021</c:v>
                </c:pt>
                <c:pt idx="995">
                  <c:v>8014</c:v>
                </c:pt>
                <c:pt idx="996">
                  <c:v>7938</c:v>
                </c:pt>
                <c:pt idx="997">
                  <c:v>7960</c:v>
                </c:pt>
                <c:pt idx="998">
                  <c:v>7908</c:v>
                </c:pt>
                <c:pt idx="999">
                  <c:v>7887</c:v>
                </c:pt>
                <c:pt idx="1000">
                  <c:v>7892</c:v>
                </c:pt>
                <c:pt idx="1001">
                  <c:v>7841</c:v>
                </c:pt>
                <c:pt idx="1002">
                  <c:v>7797</c:v>
                </c:pt>
                <c:pt idx="1003">
                  <c:v>7781</c:v>
                </c:pt>
                <c:pt idx="1004">
                  <c:v>7763</c:v>
                </c:pt>
                <c:pt idx="1005">
                  <c:v>7757</c:v>
                </c:pt>
                <c:pt idx="1006">
                  <c:v>7697</c:v>
                </c:pt>
                <c:pt idx="1007">
                  <c:v>7672</c:v>
                </c:pt>
                <c:pt idx="1008">
                  <c:v>7634</c:v>
                </c:pt>
                <c:pt idx="1009">
                  <c:v>7618</c:v>
                </c:pt>
                <c:pt idx="1010">
                  <c:v>7592</c:v>
                </c:pt>
                <c:pt idx="1011">
                  <c:v>7541</c:v>
                </c:pt>
                <c:pt idx="1012">
                  <c:v>7567</c:v>
                </c:pt>
                <c:pt idx="1013">
                  <c:v>7506</c:v>
                </c:pt>
                <c:pt idx="1014">
                  <c:v>7471</c:v>
                </c:pt>
                <c:pt idx="1015">
                  <c:v>7453</c:v>
                </c:pt>
                <c:pt idx="1016">
                  <c:v>7392</c:v>
                </c:pt>
                <c:pt idx="1017">
                  <c:v>7338</c:v>
                </c:pt>
                <c:pt idx="1018">
                  <c:v>7351</c:v>
                </c:pt>
                <c:pt idx="1019">
                  <c:v>7310</c:v>
                </c:pt>
                <c:pt idx="1020">
                  <c:v>7305</c:v>
                </c:pt>
                <c:pt idx="1021">
                  <c:v>7241</c:v>
                </c:pt>
                <c:pt idx="1022">
                  <c:v>7260</c:v>
                </c:pt>
                <c:pt idx="1023">
                  <c:v>7223</c:v>
                </c:pt>
                <c:pt idx="1024">
                  <c:v>7193</c:v>
                </c:pt>
                <c:pt idx="1025">
                  <c:v>7187</c:v>
                </c:pt>
                <c:pt idx="1026">
                  <c:v>7162</c:v>
                </c:pt>
                <c:pt idx="1027">
                  <c:v>7156</c:v>
                </c:pt>
                <c:pt idx="1028">
                  <c:v>7106</c:v>
                </c:pt>
                <c:pt idx="1029">
                  <c:v>7099</c:v>
                </c:pt>
                <c:pt idx="1030">
                  <c:v>7081</c:v>
                </c:pt>
                <c:pt idx="1031">
                  <c:v>7063</c:v>
                </c:pt>
                <c:pt idx="1032">
                  <c:v>7074</c:v>
                </c:pt>
                <c:pt idx="1033">
                  <c:v>7030</c:v>
                </c:pt>
                <c:pt idx="1034">
                  <c:v>7003</c:v>
                </c:pt>
                <c:pt idx="1035">
                  <c:v>6959</c:v>
                </c:pt>
                <c:pt idx="1036">
                  <c:v>6989</c:v>
                </c:pt>
                <c:pt idx="1037">
                  <c:v>6972</c:v>
                </c:pt>
                <c:pt idx="1038">
                  <c:v>6963</c:v>
                </c:pt>
                <c:pt idx="1039">
                  <c:v>6923</c:v>
                </c:pt>
                <c:pt idx="1040">
                  <c:v>6943</c:v>
                </c:pt>
                <c:pt idx="1041">
                  <c:v>6926</c:v>
                </c:pt>
                <c:pt idx="1042">
                  <c:v>6937</c:v>
                </c:pt>
                <c:pt idx="1043">
                  <c:v>6899</c:v>
                </c:pt>
                <c:pt idx="1044">
                  <c:v>6905</c:v>
                </c:pt>
                <c:pt idx="1045">
                  <c:v>6942</c:v>
                </c:pt>
                <c:pt idx="1046">
                  <c:v>6946</c:v>
                </c:pt>
                <c:pt idx="1047">
                  <c:v>6955</c:v>
                </c:pt>
                <c:pt idx="1048">
                  <c:v>6943</c:v>
                </c:pt>
                <c:pt idx="1049">
                  <c:v>6941</c:v>
                </c:pt>
                <c:pt idx="1050">
                  <c:v>6944</c:v>
                </c:pt>
                <c:pt idx="1051">
                  <c:v>6945</c:v>
                </c:pt>
                <c:pt idx="1052">
                  <c:v>6949</c:v>
                </c:pt>
                <c:pt idx="1053">
                  <c:v>6992</c:v>
                </c:pt>
                <c:pt idx="1054">
                  <c:v>6985</c:v>
                </c:pt>
                <c:pt idx="1055">
                  <c:v>7013</c:v>
                </c:pt>
                <c:pt idx="1056">
                  <c:v>6998</c:v>
                </c:pt>
                <c:pt idx="1057">
                  <c:v>7060</c:v>
                </c:pt>
                <c:pt idx="1058">
                  <c:v>7090</c:v>
                </c:pt>
                <c:pt idx="1059">
                  <c:v>7134</c:v>
                </c:pt>
                <c:pt idx="1060">
                  <c:v>7141</c:v>
                </c:pt>
                <c:pt idx="1061">
                  <c:v>7171</c:v>
                </c:pt>
                <c:pt idx="1062">
                  <c:v>7218</c:v>
                </c:pt>
                <c:pt idx="1063">
                  <c:v>7263</c:v>
                </c:pt>
                <c:pt idx="1064">
                  <c:v>7327</c:v>
                </c:pt>
                <c:pt idx="1065">
                  <c:v>7352</c:v>
                </c:pt>
                <c:pt idx="1066">
                  <c:v>7400</c:v>
                </c:pt>
                <c:pt idx="1067">
                  <c:v>7449</c:v>
                </c:pt>
                <c:pt idx="1068">
                  <c:v>7502</c:v>
                </c:pt>
                <c:pt idx="1069">
                  <c:v>7547</c:v>
                </c:pt>
                <c:pt idx="1070">
                  <c:v>7641</c:v>
                </c:pt>
                <c:pt idx="1071">
                  <c:v>7705</c:v>
                </c:pt>
                <c:pt idx="1072">
                  <c:v>7725</c:v>
                </c:pt>
                <c:pt idx="1073">
                  <c:v>7789</c:v>
                </c:pt>
                <c:pt idx="1074">
                  <c:v>7845</c:v>
                </c:pt>
                <c:pt idx="1075">
                  <c:v>7855</c:v>
                </c:pt>
                <c:pt idx="1076">
                  <c:v>7854</c:v>
                </c:pt>
                <c:pt idx="1077">
                  <c:v>7884</c:v>
                </c:pt>
                <c:pt idx="1078">
                  <c:v>7872</c:v>
                </c:pt>
                <c:pt idx="1079">
                  <c:v>7880</c:v>
                </c:pt>
                <c:pt idx="1080">
                  <c:v>7909</c:v>
                </c:pt>
                <c:pt idx="1081">
                  <c:v>7891</c:v>
                </c:pt>
                <c:pt idx="1082">
                  <c:v>7890</c:v>
                </c:pt>
                <c:pt idx="1083">
                  <c:v>7868</c:v>
                </c:pt>
                <c:pt idx="1084">
                  <c:v>7874</c:v>
                </c:pt>
                <c:pt idx="1085">
                  <c:v>7848</c:v>
                </c:pt>
                <c:pt idx="1086">
                  <c:v>7848</c:v>
                </c:pt>
                <c:pt idx="1087">
                  <c:v>7839</c:v>
                </c:pt>
                <c:pt idx="1088">
                  <c:v>7837</c:v>
                </c:pt>
                <c:pt idx="1089">
                  <c:v>7803</c:v>
                </c:pt>
                <c:pt idx="1090">
                  <c:v>7838</c:v>
                </c:pt>
                <c:pt idx="1091">
                  <c:v>7801</c:v>
                </c:pt>
                <c:pt idx="1092">
                  <c:v>7809</c:v>
                </c:pt>
                <c:pt idx="1093">
                  <c:v>7778</c:v>
                </c:pt>
                <c:pt idx="1094">
                  <c:v>7783</c:v>
                </c:pt>
                <c:pt idx="1095">
                  <c:v>7769</c:v>
                </c:pt>
                <c:pt idx="1096">
                  <c:v>7769</c:v>
                </c:pt>
                <c:pt idx="1097">
                  <c:v>7764</c:v>
                </c:pt>
                <c:pt idx="1098">
                  <c:v>7733</c:v>
                </c:pt>
                <c:pt idx="1099">
                  <c:v>7748</c:v>
                </c:pt>
                <c:pt idx="1100">
                  <c:v>7702</c:v>
                </c:pt>
                <c:pt idx="1101">
                  <c:v>7705</c:v>
                </c:pt>
                <c:pt idx="1102">
                  <c:v>7675</c:v>
                </c:pt>
                <c:pt idx="1103">
                  <c:v>7655</c:v>
                </c:pt>
                <c:pt idx="1104">
                  <c:v>7623</c:v>
                </c:pt>
                <c:pt idx="1105">
                  <c:v>7651</c:v>
                </c:pt>
                <c:pt idx="1106">
                  <c:v>7637</c:v>
                </c:pt>
                <c:pt idx="1107">
                  <c:v>7605</c:v>
                </c:pt>
                <c:pt idx="1108">
                  <c:v>7626</c:v>
                </c:pt>
                <c:pt idx="1109">
                  <c:v>7582</c:v>
                </c:pt>
                <c:pt idx="1110">
                  <c:v>7570</c:v>
                </c:pt>
                <c:pt idx="1111">
                  <c:v>7556</c:v>
                </c:pt>
                <c:pt idx="1112">
                  <c:v>7545</c:v>
                </c:pt>
                <c:pt idx="1113">
                  <c:v>7516</c:v>
                </c:pt>
                <c:pt idx="1114">
                  <c:v>7512</c:v>
                </c:pt>
                <c:pt idx="1115">
                  <c:v>7470</c:v>
                </c:pt>
                <c:pt idx="1116">
                  <c:v>7416</c:v>
                </c:pt>
                <c:pt idx="1117">
                  <c:v>7397</c:v>
                </c:pt>
                <c:pt idx="1118">
                  <c:v>7352</c:v>
                </c:pt>
                <c:pt idx="1119">
                  <c:v>7338</c:v>
                </c:pt>
                <c:pt idx="1120">
                  <c:v>7330</c:v>
                </c:pt>
                <c:pt idx="1121">
                  <c:v>7299</c:v>
                </c:pt>
                <c:pt idx="1122">
                  <c:v>7275</c:v>
                </c:pt>
                <c:pt idx="1123">
                  <c:v>7232</c:v>
                </c:pt>
                <c:pt idx="1124">
                  <c:v>7213</c:v>
                </c:pt>
                <c:pt idx="1125">
                  <c:v>7164</c:v>
                </c:pt>
                <c:pt idx="1126">
                  <c:v>7142</c:v>
                </c:pt>
                <c:pt idx="1127">
                  <c:v>7137</c:v>
                </c:pt>
                <c:pt idx="1128">
                  <c:v>7092</c:v>
                </c:pt>
                <c:pt idx="1129">
                  <c:v>7007</c:v>
                </c:pt>
                <c:pt idx="1130">
                  <c:v>6968</c:v>
                </c:pt>
                <c:pt idx="1131">
                  <c:v>6921</c:v>
                </c:pt>
                <c:pt idx="1132">
                  <c:v>6910</c:v>
                </c:pt>
                <c:pt idx="1133">
                  <c:v>6896</c:v>
                </c:pt>
                <c:pt idx="1134">
                  <c:v>6877</c:v>
                </c:pt>
                <c:pt idx="1135">
                  <c:v>6802</c:v>
                </c:pt>
                <c:pt idx="1136">
                  <c:v>6814</c:v>
                </c:pt>
                <c:pt idx="1137">
                  <c:v>6732</c:v>
                </c:pt>
                <c:pt idx="1138">
                  <c:v>6741</c:v>
                </c:pt>
                <c:pt idx="1139">
                  <c:v>6702</c:v>
                </c:pt>
                <c:pt idx="1140">
                  <c:v>6668</c:v>
                </c:pt>
                <c:pt idx="1141">
                  <c:v>6622</c:v>
                </c:pt>
                <c:pt idx="1142">
                  <c:v>6595</c:v>
                </c:pt>
                <c:pt idx="1143">
                  <c:v>6585</c:v>
                </c:pt>
                <c:pt idx="1144">
                  <c:v>6574</c:v>
                </c:pt>
                <c:pt idx="1145">
                  <c:v>6530</c:v>
                </c:pt>
                <c:pt idx="1146">
                  <c:v>6488</c:v>
                </c:pt>
                <c:pt idx="1147">
                  <c:v>6431</c:v>
                </c:pt>
                <c:pt idx="1148">
                  <c:v>6420</c:v>
                </c:pt>
                <c:pt idx="1149">
                  <c:v>6385</c:v>
                </c:pt>
                <c:pt idx="1150">
                  <c:v>6345</c:v>
                </c:pt>
                <c:pt idx="1151">
                  <c:v>6373</c:v>
                </c:pt>
                <c:pt idx="1152">
                  <c:v>6317</c:v>
                </c:pt>
                <c:pt idx="1153">
                  <c:v>6313</c:v>
                </c:pt>
                <c:pt idx="1154">
                  <c:v>6294</c:v>
                </c:pt>
                <c:pt idx="1155">
                  <c:v>6281</c:v>
                </c:pt>
                <c:pt idx="1156">
                  <c:v>6296</c:v>
                </c:pt>
                <c:pt idx="1157">
                  <c:v>6248</c:v>
                </c:pt>
                <c:pt idx="1158">
                  <c:v>6266</c:v>
                </c:pt>
                <c:pt idx="1159">
                  <c:v>6244</c:v>
                </c:pt>
                <c:pt idx="1160">
                  <c:v>6212</c:v>
                </c:pt>
                <c:pt idx="1161">
                  <c:v>6232</c:v>
                </c:pt>
                <c:pt idx="1162">
                  <c:v>6234</c:v>
                </c:pt>
                <c:pt idx="1163">
                  <c:v>6206</c:v>
                </c:pt>
                <c:pt idx="1164">
                  <c:v>6196</c:v>
                </c:pt>
                <c:pt idx="1165">
                  <c:v>6199</c:v>
                </c:pt>
                <c:pt idx="1166">
                  <c:v>6171</c:v>
                </c:pt>
                <c:pt idx="1167">
                  <c:v>6169</c:v>
                </c:pt>
                <c:pt idx="1168">
                  <c:v>6164</c:v>
                </c:pt>
                <c:pt idx="1169">
                  <c:v>6142</c:v>
                </c:pt>
                <c:pt idx="1170">
                  <c:v>6157</c:v>
                </c:pt>
                <c:pt idx="1171">
                  <c:v>6150</c:v>
                </c:pt>
                <c:pt idx="1172">
                  <c:v>6131</c:v>
                </c:pt>
                <c:pt idx="1173">
                  <c:v>6134</c:v>
                </c:pt>
                <c:pt idx="1174">
                  <c:v>6151</c:v>
                </c:pt>
                <c:pt idx="1175">
                  <c:v>6170</c:v>
                </c:pt>
                <c:pt idx="1176">
                  <c:v>6141</c:v>
                </c:pt>
                <c:pt idx="1177">
                  <c:v>6159</c:v>
                </c:pt>
                <c:pt idx="1178">
                  <c:v>6162</c:v>
                </c:pt>
                <c:pt idx="1179">
                  <c:v>6158</c:v>
                </c:pt>
                <c:pt idx="1180">
                  <c:v>6184</c:v>
                </c:pt>
                <c:pt idx="1181">
                  <c:v>6169</c:v>
                </c:pt>
                <c:pt idx="1182">
                  <c:v>6175</c:v>
                </c:pt>
                <c:pt idx="1183">
                  <c:v>6189</c:v>
                </c:pt>
                <c:pt idx="1184">
                  <c:v>6188</c:v>
                </c:pt>
                <c:pt idx="1185">
                  <c:v>6186</c:v>
                </c:pt>
                <c:pt idx="1186">
                  <c:v>6194</c:v>
                </c:pt>
                <c:pt idx="1187">
                  <c:v>6205</c:v>
                </c:pt>
                <c:pt idx="1188">
                  <c:v>6215</c:v>
                </c:pt>
                <c:pt idx="1189">
                  <c:v>6232</c:v>
                </c:pt>
                <c:pt idx="1190">
                  <c:v>6217</c:v>
                </c:pt>
                <c:pt idx="1191">
                  <c:v>6236</c:v>
                </c:pt>
                <c:pt idx="1192">
                  <c:v>6238</c:v>
                </c:pt>
                <c:pt idx="1193">
                  <c:v>6243</c:v>
                </c:pt>
                <c:pt idx="1194">
                  <c:v>6254</c:v>
                </c:pt>
                <c:pt idx="1195">
                  <c:v>6281</c:v>
                </c:pt>
                <c:pt idx="1196">
                  <c:v>6270</c:v>
                </c:pt>
                <c:pt idx="1197">
                  <c:v>6284</c:v>
                </c:pt>
                <c:pt idx="1198">
                  <c:v>6281</c:v>
                </c:pt>
                <c:pt idx="1199">
                  <c:v>6302</c:v>
                </c:pt>
                <c:pt idx="1200">
                  <c:v>6314</c:v>
                </c:pt>
                <c:pt idx="1201">
                  <c:v>6342</c:v>
                </c:pt>
                <c:pt idx="1202">
                  <c:v>6370</c:v>
                </c:pt>
                <c:pt idx="1203">
                  <c:v>6382</c:v>
                </c:pt>
                <c:pt idx="1204">
                  <c:v>6421</c:v>
                </c:pt>
                <c:pt idx="1205">
                  <c:v>6414</c:v>
                </c:pt>
                <c:pt idx="1206">
                  <c:v>6441</c:v>
                </c:pt>
                <c:pt idx="1207">
                  <c:v>6440</c:v>
                </c:pt>
                <c:pt idx="1208">
                  <c:v>6473</c:v>
                </c:pt>
                <c:pt idx="1209">
                  <c:v>6505</c:v>
                </c:pt>
                <c:pt idx="1210">
                  <c:v>6511</c:v>
                </c:pt>
                <c:pt idx="1211">
                  <c:v>6525</c:v>
                </c:pt>
                <c:pt idx="1212">
                  <c:v>6546</c:v>
                </c:pt>
                <c:pt idx="1213">
                  <c:v>6576</c:v>
                </c:pt>
                <c:pt idx="1214">
                  <c:v>6623</c:v>
                </c:pt>
                <c:pt idx="1215">
                  <c:v>6629</c:v>
                </c:pt>
                <c:pt idx="1216">
                  <c:v>6679</c:v>
                </c:pt>
                <c:pt idx="1217">
                  <c:v>6714</c:v>
                </c:pt>
                <c:pt idx="1218">
                  <c:v>6714</c:v>
                </c:pt>
                <c:pt idx="1219">
                  <c:v>6779</c:v>
                </c:pt>
                <c:pt idx="1220">
                  <c:v>6781</c:v>
                </c:pt>
                <c:pt idx="1221">
                  <c:v>6814</c:v>
                </c:pt>
                <c:pt idx="1222">
                  <c:v>6864</c:v>
                </c:pt>
                <c:pt idx="1223">
                  <c:v>6881</c:v>
                </c:pt>
                <c:pt idx="1224">
                  <c:v>6914</c:v>
                </c:pt>
                <c:pt idx="1225">
                  <c:v>6961</c:v>
                </c:pt>
                <c:pt idx="1226">
                  <c:v>7021</c:v>
                </c:pt>
                <c:pt idx="1227">
                  <c:v>7043</c:v>
                </c:pt>
                <c:pt idx="1228">
                  <c:v>7082</c:v>
                </c:pt>
                <c:pt idx="1229">
                  <c:v>7097</c:v>
                </c:pt>
                <c:pt idx="1230">
                  <c:v>7126</c:v>
                </c:pt>
                <c:pt idx="1231">
                  <c:v>7167</c:v>
                </c:pt>
                <c:pt idx="1232">
                  <c:v>7203</c:v>
                </c:pt>
                <c:pt idx="1233">
                  <c:v>7249</c:v>
                </c:pt>
                <c:pt idx="1234">
                  <c:v>7279</c:v>
                </c:pt>
                <c:pt idx="1235">
                  <c:v>7308</c:v>
                </c:pt>
                <c:pt idx="1236">
                  <c:v>7381</c:v>
                </c:pt>
                <c:pt idx="1237">
                  <c:v>7436</c:v>
                </c:pt>
                <c:pt idx="1238">
                  <c:v>7492</c:v>
                </c:pt>
                <c:pt idx="1239">
                  <c:v>7528</c:v>
                </c:pt>
                <c:pt idx="1240">
                  <c:v>7553</c:v>
                </c:pt>
                <c:pt idx="1241">
                  <c:v>7650</c:v>
                </c:pt>
                <c:pt idx="1242">
                  <c:v>7694</c:v>
                </c:pt>
                <c:pt idx="1243">
                  <c:v>7736</c:v>
                </c:pt>
                <c:pt idx="1244">
                  <c:v>7787</c:v>
                </c:pt>
                <c:pt idx="1245">
                  <c:v>7825</c:v>
                </c:pt>
                <c:pt idx="1246">
                  <c:v>7862</c:v>
                </c:pt>
                <c:pt idx="1247">
                  <c:v>7894</c:v>
                </c:pt>
                <c:pt idx="1248">
                  <c:v>7907</c:v>
                </c:pt>
                <c:pt idx="1249">
                  <c:v>7990</c:v>
                </c:pt>
                <c:pt idx="1250">
                  <c:v>7986</c:v>
                </c:pt>
                <c:pt idx="1251">
                  <c:v>8068</c:v>
                </c:pt>
                <c:pt idx="1252">
                  <c:v>8057</c:v>
                </c:pt>
                <c:pt idx="1253">
                  <c:v>8056</c:v>
                </c:pt>
                <c:pt idx="1254">
                  <c:v>8093</c:v>
                </c:pt>
                <c:pt idx="1255">
                  <c:v>8079</c:v>
                </c:pt>
                <c:pt idx="1256">
                  <c:v>8104</c:v>
                </c:pt>
                <c:pt idx="1257">
                  <c:v>8131</c:v>
                </c:pt>
                <c:pt idx="1258">
                  <c:v>8138</c:v>
                </c:pt>
                <c:pt idx="1259">
                  <c:v>8116</c:v>
                </c:pt>
                <c:pt idx="1260">
                  <c:v>8134</c:v>
                </c:pt>
                <c:pt idx="1261">
                  <c:v>8100</c:v>
                </c:pt>
                <c:pt idx="1262">
                  <c:v>8097</c:v>
                </c:pt>
                <c:pt idx="1263">
                  <c:v>8080</c:v>
                </c:pt>
                <c:pt idx="1264">
                  <c:v>8091</c:v>
                </c:pt>
                <c:pt idx="1265">
                  <c:v>8080</c:v>
                </c:pt>
                <c:pt idx="1266">
                  <c:v>8022</c:v>
                </c:pt>
                <c:pt idx="1267">
                  <c:v>8028</c:v>
                </c:pt>
                <c:pt idx="1268">
                  <c:v>8016</c:v>
                </c:pt>
                <c:pt idx="1269">
                  <c:v>8025</c:v>
                </c:pt>
                <c:pt idx="1270">
                  <c:v>7982</c:v>
                </c:pt>
                <c:pt idx="1271">
                  <c:v>7984</c:v>
                </c:pt>
                <c:pt idx="1272">
                  <c:v>7957</c:v>
                </c:pt>
                <c:pt idx="1273">
                  <c:v>7899</c:v>
                </c:pt>
                <c:pt idx="1274">
                  <c:v>7863</c:v>
                </c:pt>
                <c:pt idx="1275">
                  <c:v>7841</c:v>
                </c:pt>
                <c:pt idx="1276">
                  <c:v>7812</c:v>
                </c:pt>
                <c:pt idx="1277">
                  <c:v>7759</c:v>
                </c:pt>
                <c:pt idx="1278">
                  <c:v>7743</c:v>
                </c:pt>
                <c:pt idx="1279">
                  <c:v>7715</c:v>
                </c:pt>
                <c:pt idx="1280">
                  <c:v>7679</c:v>
                </c:pt>
                <c:pt idx="1281">
                  <c:v>7654</c:v>
                </c:pt>
                <c:pt idx="1282">
                  <c:v>7597</c:v>
                </c:pt>
                <c:pt idx="1283">
                  <c:v>7576</c:v>
                </c:pt>
                <c:pt idx="1284">
                  <c:v>7579</c:v>
                </c:pt>
                <c:pt idx="1285">
                  <c:v>7580</c:v>
                </c:pt>
                <c:pt idx="1286">
                  <c:v>7584</c:v>
                </c:pt>
                <c:pt idx="1287">
                  <c:v>7545</c:v>
                </c:pt>
                <c:pt idx="1288">
                  <c:v>7540</c:v>
                </c:pt>
                <c:pt idx="1289">
                  <c:v>7490</c:v>
                </c:pt>
                <c:pt idx="1290">
                  <c:v>7479</c:v>
                </c:pt>
                <c:pt idx="1291">
                  <c:v>7480</c:v>
                </c:pt>
                <c:pt idx="1292">
                  <c:v>7421</c:v>
                </c:pt>
                <c:pt idx="1293">
                  <c:v>7393</c:v>
                </c:pt>
                <c:pt idx="1294">
                  <c:v>7356</c:v>
                </c:pt>
                <c:pt idx="1295">
                  <c:v>7331</c:v>
                </c:pt>
                <c:pt idx="1296">
                  <c:v>7291</c:v>
                </c:pt>
                <c:pt idx="1297">
                  <c:v>7274</c:v>
                </c:pt>
                <c:pt idx="1298">
                  <c:v>7240</c:v>
                </c:pt>
                <c:pt idx="1299">
                  <c:v>7237</c:v>
                </c:pt>
                <c:pt idx="1300">
                  <c:v>7199</c:v>
                </c:pt>
                <c:pt idx="1301">
                  <c:v>7174</c:v>
                </c:pt>
                <c:pt idx="1302">
                  <c:v>7137</c:v>
                </c:pt>
                <c:pt idx="1303">
                  <c:v>7118</c:v>
                </c:pt>
                <c:pt idx="1304">
                  <c:v>7094</c:v>
                </c:pt>
                <c:pt idx="1305">
                  <c:v>7073</c:v>
                </c:pt>
                <c:pt idx="1306">
                  <c:v>7045</c:v>
                </c:pt>
                <c:pt idx="1307">
                  <c:v>7014</c:v>
                </c:pt>
                <c:pt idx="1308">
                  <c:v>6957</c:v>
                </c:pt>
                <c:pt idx="1309">
                  <c:v>6953</c:v>
                </c:pt>
                <c:pt idx="1310">
                  <c:v>6927</c:v>
                </c:pt>
                <c:pt idx="1311">
                  <c:v>6924</c:v>
                </c:pt>
                <c:pt idx="1312">
                  <c:v>6855</c:v>
                </c:pt>
                <c:pt idx="1313">
                  <c:v>6844</c:v>
                </c:pt>
                <c:pt idx="1314">
                  <c:v>6831</c:v>
                </c:pt>
                <c:pt idx="1315">
                  <c:v>6810</c:v>
                </c:pt>
                <c:pt idx="1316">
                  <c:v>6788</c:v>
                </c:pt>
                <c:pt idx="1317">
                  <c:v>6801</c:v>
                </c:pt>
                <c:pt idx="1318">
                  <c:v>6795</c:v>
                </c:pt>
                <c:pt idx="1319">
                  <c:v>6749</c:v>
                </c:pt>
                <c:pt idx="1320">
                  <c:v>6720</c:v>
                </c:pt>
                <c:pt idx="1321">
                  <c:v>6713</c:v>
                </c:pt>
                <c:pt idx="1322">
                  <c:v>6744</c:v>
                </c:pt>
                <c:pt idx="1323">
                  <c:v>6661</c:v>
                </c:pt>
                <c:pt idx="1324">
                  <c:v>6610</c:v>
                </c:pt>
                <c:pt idx="1325">
                  <c:v>6606</c:v>
                </c:pt>
                <c:pt idx="1326">
                  <c:v>6582</c:v>
                </c:pt>
                <c:pt idx="1327">
                  <c:v>6567</c:v>
                </c:pt>
                <c:pt idx="1328">
                  <c:v>6559</c:v>
                </c:pt>
                <c:pt idx="1329">
                  <c:v>6575</c:v>
                </c:pt>
                <c:pt idx="1330">
                  <c:v>6552</c:v>
                </c:pt>
                <c:pt idx="1331">
                  <c:v>6537</c:v>
                </c:pt>
                <c:pt idx="1332">
                  <c:v>6498</c:v>
                </c:pt>
                <c:pt idx="1333">
                  <c:v>6492</c:v>
                </c:pt>
                <c:pt idx="1334">
                  <c:v>6536</c:v>
                </c:pt>
                <c:pt idx="1335">
                  <c:v>6508</c:v>
                </c:pt>
                <c:pt idx="1336">
                  <c:v>6499</c:v>
                </c:pt>
                <c:pt idx="1337">
                  <c:v>6478</c:v>
                </c:pt>
                <c:pt idx="1338">
                  <c:v>6522</c:v>
                </c:pt>
                <c:pt idx="1339">
                  <c:v>6549</c:v>
                </c:pt>
                <c:pt idx="1340">
                  <c:v>6560</c:v>
                </c:pt>
                <c:pt idx="1341">
                  <c:v>6581</c:v>
                </c:pt>
                <c:pt idx="1342">
                  <c:v>6606</c:v>
                </c:pt>
                <c:pt idx="1343">
                  <c:v>6627</c:v>
                </c:pt>
                <c:pt idx="1344">
                  <c:v>6652</c:v>
                </c:pt>
                <c:pt idx="1345">
                  <c:v>6671</c:v>
                </c:pt>
                <c:pt idx="1346">
                  <c:v>6707</c:v>
                </c:pt>
                <c:pt idx="1347">
                  <c:v>6722</c:v>
                </c:pt>
                <c:pt idx="1348">
                  <c:v>6734</c:v>
                </c:pt>
                <c:pt idx="1349">
                  <c:v>6778</c:v>
                </c:pt>
                <c:pt idx="1350">
                  <c:v>6830</c:v>
                </c:pt>
                <c:pt idx="1351">
                  <c:v>6858</c:v>
                </c:pt>
                <c:pt idx="1352">
                  <c:v>6901</c:v>
                </c:pt>
                <c:pt idx="1353">
                  <c:v>6947</c:v>
                </c:pt>
                <c:pt idx="1354">
                  <c:v>7002</c:v>
                </c:pt>
                <c:pt idx="1355">
                  <c:v>7074</c:v>
                </c:pt>
                <c:pt idx="1356">
                  <c:v>7152</c:v>
                </c:pt>
                <c:pt idx="1357">
                  <c:v>7197</c:v>
                </c:pt>
                <c:pt idx="1358">
                  <c:v>7262</c:v>
                </c:pt>
                <c:pt idx="1359">
                  <c:v>7327</c:v>
                </c:pt>
                <c:pt idx="1360">
                  <c:v>7393</c:v>
                </c:pt>
                <c:pt idx="1361">
                  <c:v>7434</c:v>
                </c:pt>
                <c:pt idx="1362">
                  <c:v>7465</c:v>
                </c:pt>
                <c:pt idx="1363">
                  <c:v>7474</c:v>
                </c:pt>
                <c:pt idx="1364">
                  <c:v>7561</c:v>
                </c:pt>
                <c:pt idx="1365">
                  <c:v>7550</c:v>
                </c:pt>
                <c:pt idx="1366">
                  <c:v>7577</c:v>
                </c:pt>
                <c:pt idx="1367">
                  <c:v>7588</c:v>
                </c:pt>
                <c:pt idx="1368">
                  <c:v>7528</c:v>
                </c:pt>
                <c:pt idx="1369">
                  <c:v>7579</c:v>
                </c:pt>
                <c:pt idx="1370">
                  <c:v>7576</c:v>
                </c:pt>
                <c:pt idx="1371">
                  <c:v>7598</c:v>
                </c:pt>
                <c:pt idx="1372">
                  <c:v>7611</c:v>
                </c:pt>
                <c:pt idx="1373">
                  <c:v>7605</c:v>
                </c:pt>
                <c:pt idx="1374">
                  <c:v>7600</c:v>
                </c:pt>
                <c:pt idx="1375">
                  <c:v>7584</c:v>
                </c:pt>
                <c:pt idx="1376">
                  <c:v>7595</c:v>
                </c:pt>
                <c:pt idx="1377">
                  <c:v>7576</c:v>
                </c:pt>
                <c:pt idx="1378">
                  <c:v>7550</c:v>
                </c:pt>
                <c:pt idx="1379">
                  <c:v>7546</c:v>
                </c:pt>
                <c:pt idx="1380">
                  <c:v>7522</c:v>
                </c:pt>
                <c:pt idx="1381">
                  <c:v>7525</c:v>
                </c:pt>
                <c:pt idx="1382">
                  <c:v>7505</c:v>
                </c:pt>
                <c:pt idx="1383">
                  <c:v>7505</c:v>
                </c:pt>
                <c:pt idx="1384">
                  <c:v>7496</c:v>
                </c:pt>
                <c:pt idx="1385">
                  <c:v>7502</c:v>
                </c:pt>
                <c:pt idx="1386">
                  <c:v>7516</c:v>
                </c:pt>
                <c:pt idx="1387">
                  <c:v>7506</c:v>
                </c:pt>
                <c:pt idx="1388">
                  <c:v>7500</c:v>
                </c:pt>
                <c:pt idx="1389">
                  <c:v>7527</c:v>
                </c:pt>
                <c:pt idx="1390">
                  <c:v>7457</c:v>
                </c:pt>
                <c:pt idx="1391">
                  <c:v>7474</c:v>
                </c:pt>
                <c:pt idx="1392">
                  <c:v>7435</c:v>
                </c:pt>
                <c:pt idx="1393">
                  <c:v>7421</c:v>
                </c:pt>
                <c:pt idx="1394">
                  <c:v>7385</c:v>
                </c:pt>
                <c:pt idx="1395">
                  <c:v>7354</c:v>
                </c:pt>
                <c:pt idx="1396">
                  <c:v>7369</c:v>
                </c:pt>
                <c:pt idx="1397">
                  <c:v>7360</c:v>
                </c:pt>
                <c:pt idx="1398">
                  <c:v>7313</c:v>
                </c:pt>
                <c:pt idx="1399">
                  <c:v>7319</c:v>
                </c:pt>
                <c:pt idx="1400">
                  <c:v>7274</c:v>
                </c:pt>
                <c:pt idx="1401">
                  <c:v>7216</c:v>
                </c:pt>
                <c:pt idx="1402">
                  <c:v>7210</c:v>
                </c:pt>
                <c:pt idx="1403">
                  <c:v>7190</c:v>
                </c:pt>
                <c:pt idx="1404">
                  <c:v>7187</c:v>
                </c:pt>
                <c:pt idx="1405">
                  <c:v>7139</c:v>
                </c:pt>
                <c:pt idx="1406">
                  <c:v>7108</c:v>
                </c:pt>
                <c:pt idx="1407">
                  <c:v>7076</c:v>
                </c:pt>
                <c:pt idx="1408">
                  <c:v>7058</c:v>
                </c:pt>
                <c:pt idx="1409">
                  <c:v>7045</c:v>
                </c:pt>
                <c:pt idx="1410">
                  <c:v>6987</c:v>
                </c:pt>
                <c:pt idx="1411">
                  <c:v>6978</c:v>
                </c:pt>
                <c:pt idx="1412">
                  <c:v>6940</c:v>
                </c:pt>
                <c:pt idx="1413">
                  <c:v>6902</c:v>
                </c:pt>
                <c:pt idx="1414">
                  <c:v>6896</c:v>
                </c:pt>
                <c:pt idx="1415">
                  <c:v>6830</c:v>
                </c:pt>
                <c:pt idx="1416">
                  <c:v>6781</c:v>
                </c:pt>
                <c:pt idx="1417">
                  <c:v>6716</c:v>
                </c:pt>
                <c:pt idx="1418">
                  <c:v>6702</c:v>
                </c:pt>
                <c:pt idx="1419">
                  <c:v>6657</c:v>
                </c:pt>
                <c:pt idx="1420">
                  <c:v>6649</c:v>
                </c:pt>
                <c:pt idx="1421">
                  <c:v>6598</c:v>
                </c:pt>
                <c:pt idx="1422">
                  <c:v>6563</c:v>
                </c:pt>
                <c:pt idx="1423">
                  <c:v>6548</c:v>
                </c:pt>
                <c:pt idx="1424">
                  <c:v>6534</c:v>
                </c:pt>
                <c:pt idx="1425">
                  <c:v>6513</c:v>
                </c:pt>
                <c:pt idx="1426">
                  <c:v>6485</c:v>
                </c:pt>
                <c:pt idx="1427">
                  <c:v>6438</c:v>
                </c:pt>
                <c:pt idx="1428">
                  <c:v>6418</c:v>
                </c:pt>
                <c:pt idx="1429">
                  <c:v>6351</c:v>
                </c:pt>
                <c:pt idx="1430">
                  <c:v>6338</c:v>
                </c:pt>
                <c:pt idx="1431">
                  <c:v>6302</c:v>
                </c:pt>
                <c:pt idx="1432">
                  <c:v>6278</c:v>
                </c:pt>
                <c:pt idx="1433">
                  <c:v>6259</c:v>
                </c:pt>
                <c:pt idx="1434">
                  <c:v>6240</c:v>
                </c:pt>
                <c:pt idx="1435">
                  <c:v>6219</c:v>
                </c:pt>
                <c:pt idx="1436">
                  <c:v>6186</c:v>
                </c:pt>
                <c:pt idx="1437">
                  <c:v>6146</c:v>
                </c:pt>
                <c:pt idx="1438">
                  <c:v>6126</c:v>
                </c:pt>
                <c:pt idx="1439">
                  <c:v>6097</c:v>
                </c:pt>
                <c:pt idx="1440">
                  <c:v>6093</c:v>
                </c:pt>
                <c:pt idx="1441">
                  <c:v>6074</c:v>
                </c:pt>
                <c:pt idx="1442">
                  <c:v>6064</c:v>
                </c:pt>
                <c:pt idx="1443">
                  <c:v>6060</c:v>
                </c:pt>
                <c:pt idx="1444">
                  <c:v>6040</c:v>
                </c:pt>
                <c:pt idx="1445">
                  <c:v>6038</c:v>
                </c:pt>
                <c:pt idx="1446">
                  <c:v>6016</c:v>
                </c:pt>
                <c:pt idx="1447">
                  <c:v>6023</c:v>
                </c:pt>
                <c:pt idx="1448">
                  <c:v>6029</c:v>
                </c:pt>
                <c:pt idx="1449">
                  <c:v>6023</c:v>
                </c:pt>
                <c:pt idx="1450">
                  <c:v>6021</c:v>
                </c:pt>
                <c:pt idx="1451">
                  <c:v>6015</c:v>
                </c:pt>
                <c:pt idx="1452">
                  <c:v>6004</c:v>
                </c:pt>
                <c:pt idx="1453">
                  <c:v>6012</c:v>
                </c:pt>
                <c:pt idx="1454">
                  <c:v>6019</c:v>
                </c:pt>
                <c:pt idx="1455">
                  <c:v>6015</c:v>
                </c:pt>
                <c:pt idx="1456">
                  <c:v>6024</c:v>
                </c:pt>
                <c:pt idx="1457">
                  <c:v>6031</c:v>
                </c:pt>
                <c:pt idx="1458">
                  <c:v>6014</c:v>
                </c:pt>
                <c:pt idx="1459">
                  <c:v>6031</c:v>
                </c:pt>
                <c:pt idx="1460">
                  <c:v>6020</c:v>
                </c:pt>
                <c:pt idx="1461">
                  <c:v>6023</c:v>
                </c:pt>
                <c:pt idx="1462">
                  <c:v>6021</c:v>
                </c:pt>
                <c:pt idx="1463">
                  <c:v>6034</c:v>
                </c:pt>
                <c:pt idx="1464">
                  <c:v>6056</c:v>
                </c:pt>
                <c:pt idx="1465">
                  <c:v>6047</c:v>
                </c:pt>
                <c:pt idx="1466">
                  <c:v>6053</c:v>
                </c:pt>
                <c:pt idx="1467">
                  <c:v>6069</c:v>
                </c:pt>
                <c:pt idx="1468">
                  <c:v>6072</c:v>
                </c:pt>
                <c:pt idx="1469">
                  <c:v>6075</c:v>
                </c:pt>
                <c:pt idx="1470">
                  <c:v>6085</c:v>
                </c:pt>
                <c:pt idx="1471">
                  <c:v>6087</c:v>
                </c:pt>
                <c:pt idx="1472">
                  <c:v>6098</c:v>
                </c:pt>
                <c:pt idx="1473">
                  <c:v>6096</c:v>
                </c:pt>
                <c:pt idx="1474">
                  <c:v>6088</c:v>
                </c:pt>
                <c:pt idx="1475">
                  <c:v>6117</c:v>
                </c:pt>
                <c:pt idx="1476">
                  <c:v>6108</c:v>
                </c:pt>
                <c:pt idx="1477">
                  <c:v>6135</c:v>
                </c:pt>
                <c:pt idx="1478">
                  <c:v>6155</c:v>
                </c:pt>
                <c:pt idx="1479">
                  <c:v>6158</c:v>
                </c:pt>
                <c:pt idx="1480">
                  <c:v>6178</c:v>
                </c:pt>
                <c:pt idx="1481">
                  <c:v>6189</c:v>
                </c:pt>
                <c:pt idx="1482">
                  <c:v>6206</c:v>
                </c:pt>
                <c:pt idx="1483">
                  <c:v>6236</c:v>
                </c:pt>
                <c:pt idx="1484">
                  <c:v>6268</c:v>
                </c:pt>
                <c:pt idx="1485">
                  <c:v>6296</c:v>
                </c:pt>
                <c:pt idx="1486">
                  <c:v>6299</c:v>
                </c:pt>
                <c:pt idx="1487">
                  <c:v>6333</c:v>
                </c:pt>
                <c:pt idx="1488">
                  <c:v>6343</c:v>
                </c:pt>
                <c:pt idx="1489">
                  <c:v>6406</c:v>
                </c:pt>
                <c:pt idx="1490">
                  <c:v>6426</c:v>
                </c:pt>
                <c:pt idx="1491">
                  <c:v>6447</c:v>
                </c:pt>
                <c:pt idx="1492">
                  <c:v>6537</c:v>
                </c:pt>
                <c:pt idx="1493">
                  <c:v>6543</c:v>
                </c:pt>
                <c:pt idx="1494">
                  <c:v>6583</c:v>
                </c:pt>
                <c:pt idx="1495">
                  <c:v>6605</c:v>
                </c:pt>
                <c:pt idx="1496">
                  <c:v>6671</c:v>
                </c:pt>
                <c:pt idx="1497">
                  <c:v>6681</c:v>
                </c:pt>
                <c:pt idx="1498">
                  <c:v>6700</c:v>
                </c:pt>
                <c:pt idx="1499">
                  <c:v>6789</c:v>
                </c:pt>
                <c:pt idx="1500">
                  <c:v>6839</c:v>
                </c:pt>
                <c:pt idx="1501">
                  <c:v>6888</c:v>
                </c:pt>
                <c:pt idx="1502">
                  <c:v>6988</c:v>
                </c:pt>
                <c:pt idx="1503">
                  <c:v>7042</c:v>
                </c:pt>
                <c:pt idx="1504">
                  <c:v>7082</c:v>
                </c:pt>
                <c:pt idx="1505">
                  <c:v>7127</c:v>
                </c:pt>
                <c:pt idx="1506">
                  <c:v>7197</c:v>
                </c:pt>
                <c:pt idx="1507">
                  <c:v>7235</c:v>
                </c:pt>
                <c:pt idx="1508">
                  <c:v>7284</c:v>
                </c:pt>
                <c:pt idx="1509">
                  <c:v>7395</c:v>
                </c:pt>
                <c:pt idx="1510">
                  <c:v>7419</c:v>
                </c:pt>
                <c:pt idx="1511">
                  <c:v>7512</c:v>
                </c:pt>
                <c:pt idx="1512">
                  <c:v>7542</c:v>
                </c:pt>
                <c:pt idx="1513">
                  <c:v>7638</c:v>
                </c:pt>
                <c:pt idx="1514">
                  <c:v>7759</c:v>
                </c:pt>
                <c:pt idx="1515">
                  <c:v>7846</c:v>
                </c:pt>
                <c:pt idx="1516">
                  <c:v>7861</c:v>
                </c:pt>
                <c:pt idx="1517">
                  <c:v>7899</c:v>
                </c:pt>
                <c:pt idx="1518">
                  <c:v>7967</c:v>
                </c:pt>
                <c:pt idx="1519">
                  <c:v>8013</c:v>
                </c:pt>
                <c:pt idx="1520">
                  <c:v>8020</c:v>
                </c:pt>
                <c:pt idx="1521">
                  <c:v>8071</c:v>
                </c:pt>
                <c:pt idx="1522">
                  <c:v>8114</c:v>
                </c:pt>
                <c:pt idx="1523">
                  <c:v>8151</c:v>
                </c:pt>
                <c:pt idx="1524">
                  <c:v>8185</c:v>
                </c:pt>
                <c:pt idx="1525">
                  <c:v>8255</c:v>
                </c:pt>
                <c:pt idx="1526">
                  <c:v>8265</c:v>
                </c:pt>
                <c:pt idx="1527">
                  <c:v>8359</c:v>
                </c:pt>
                <c:pt idx="1528">
                  <c:v>8388</c:v>
                </c:pt>
                <c:pt idx="1529">
                  <c:v>8402</c:v>
                </c:pt>
                <c:pt idx="1530">
                  <c:v>8422</c:v>
                </c:pt>
                <c:pt idx="1531">
                  <c:v>8453</c:v>
                </c:pt>
                <c:pt idx="1532">
                  <c:v>8474</c:v>
                </c:pt>
                <c:pt idx="1533">
                  <c:v>8492</c:v>
                </c:pt>
                <c:pt idx="1534">
                  <c:v>8495</c:v>
                </c:pt>
                <c:pt idx="1535">
                  <c:v>8514</c:v>
                </c:pt>
                <c:pt idx="1536">
                  <c:v>8563</c:v>
                </c:pt>
                <c:pt idx="1537">
                  <c:v>8556</c:v>
                </c:pt>
                <c:pt idx="1538">
                  <c:v>8552</c:v>
                </c:pt>
                <c:pt idx="1539">
                  <c:v>8592</c:v>
                </c:pt>
                <c:pt idx="1540">
                  <c:v>8630</c:v>
                </c:pt>
                <c:pt idx="1541">
                  <c:v>8609</c:v>
                </c:pt>
                <c:pt idx="1542">
                  <c:v>8639</c:v>
                </c:pt>
                <c:pt idx="1543">
                  <c:v>8612</c:v>
                </c:pt>
                <c:pt idx="1544">
                  <c:v>8653</c:v>
                </c:pt>
                <c:pt idx="1545">
                  <c:v>8629</c:v>
                </c:pt>
                <c:pt idx="1546">
                  <c:v>8618</c:v>
                </c:pt>
                <c:pt idx="1547">
                  <c:v>8595</c:v>
                </c:pt>
                <c:pt idx="1548">
                  <c:v>8618</c:v>
                </c:pt>
                <c:pt idx="1549">
                  <c:v>8577</c:v>
                </c:pt>
                <c:pt idx="1550">
                  <c:v>8584</c:v>
                </c:pt>
                <c:pt idx="1551">
                  <c:v>8556</c:v>
                </c:pt>
                <c:pt idx="1552">
                  <c:v>8567</c:v>
                </c:pt>
                <c:pt idx="1553">
                  <c:v>8549</c:v>
                </c:pt>
                <c:pt idx="1554">
                  <c:v>8500</c:v>
                </c:pt>
                <c:pt idx="1555">
                  <c:v>8513</c:v>
                </c:pt>
                <c:pt idx="1556">
                  <c:v>8478</c:v>
                </c:pt>
                <c:pt idx="1557">
                  <c:v>8473</c:v>
                </c:pt>
                <c:pt idx="1558">
                  <c:v>8444</c:v>
                </c:pt>
                <c:pt idx="1559">
                  <c:v>8449</c:v>
                </c:pt>
                <c:pt idx="1560">
                  <c:v>8355</c:v>
                </c:pt>
                <c:pt idx="1561">
                  <c:v>8373</c:v>
                </c:pt>
                <c:pt idx="1562">
                  <c:v>8372</c:v>
                </c:pt>
                <c:pt idx="1563">
                  <c:v>8299</c:v>
                </c:pt>
                <c:pt idx="1564">
                  <c:v>8273</c:v>
                </c:pt>
                <c:pt idx="1565">
                  <c:v>8272</c:v>
                </c:pt>
                <c:pt idx="1566">
                  <c:v>8195</c:v>
                </c:pt>
                <c:pt idx="1567">
                  <c:v>8191</c:v>
                </c:pt>
                <c:pt idx="1568">
                  <c:v>8175</c:v>
                </c:pt>
                <c:pt idx="1569">
                  <c:v>8119</c:v>
                </c:pt>
                <c:pt idx="1570">
                  <c:v>8099</c:v>
                </c:pt>
                <c:pt idx="1571">
                  <c:v>8065</c:v>
                </c:pt>
                <c:pt idx="1572">
                  <c:v>8002</c:v>
                </c:pt>
                <c:pt idx="1573">
                  <c:v>7950</c:v>
                </c:pt>
                <c:pt idx="1574">
                  <c:v>7952</c:v>
                </c:pt>
                <c:pt idx="1575">
                  <c:v>7937</c:v>
                </c:pt>
                <c:pt idx="1576">
                  <c:v>7942</c:v>
                </c:pt>
                <c:pt idx="1577">
                  <c:v>7881</c:v>
                </c:pt>
                <c:pt idx="1578">
                  <c:v>7826</c:v>
                </c:pt>
                <c:pt idx="1579">
                  <c:v>7824</c:v>
                </c:pt>
                <c:pt idx="1580">
                  <c:v>7794</c:v>
                </c:pt>
                <c:pt idx="1581">
                  <c:v>7754</c:v>
                </c:pt>
                <c:pt idx="1582">
                  <c:v>7738</c:v>
                </c:pt>
                <c:pt idx="1583">
                  <c:v>7704</c:v>
                </c:pt>
                <c:pt idx="1584">
                  <c:v>7680</c:v>
                </c:pt>
                <c:pt idx="1585">
                  <c:v>7646</c:v>
                </c:pt>
                <c:pt idx="1586">
                  <c:v>7631</c:v>
                </c:pt>
                <c:pt idx="1587">
                  <c:v>7604</c:v>
                </c:pt>
                <c:pt idx="1588">
                  <c:v>7588</c:v>
                </c:pt>
                <c:pt idx="1589">
                  <c:v>7533</c:v>
                </c:pt>
                <c:pt idx="1590">
                  <c:v>7529</c:v>
                </c:pt>
                <c:pt idx="1591">
                  <c:v>7490</c:v>
                </c:pt>
                <c:pt idx="1592">
                  <c:v>7469</c:v>
                </c:pt>
                <c:pt idx="1593">
                  <c:v>7436</c:v>
                </c:pt>
                <c:pt idx="1594">
                  <c:v>7401</c:v>
                </c:pt>
                <c:pt idx="1595">
                  <c:v>7397</c:v>
                </c:pt>
                <c:pt idx="1596">
                  <c:v>7368</c:v>
                </c:pt>
                <c:pt idx="1597">
                  <c:v>7343</c:v>
                </c:pt>
                <c:pt idx="1598">
                  <c:v>7342</c:v>
                </c:pt>
                <c:pt idx="1599">
                  <c:v>7331</c:v>
                </c:pt>
                <c:pt idx="1600">
                  <c:v>7279</c:v>
                </c:pt>
                <c:pt idx="1601">
                  <c:v>7247</c:v>
                </c:pt>
                <c:pt idx="1602">
                  <c:v>7254</c:v>
                </c:pt>
                <c:pt idx="1603">
                  <c:v>7207</c:v>
                </c:pt>
                <c:pt idx="1604">
                  <c:v>7197</c:v>
                </c:pt>
                <c:pt idx="1605">
                  <c:v>7191</c:v>
                </c:pt>
                <c:pt idx="1606">
                  <c:v>7107</c:v>
                </c:pt>
                <c:pt idx="1607">
                  <c:v>7101</c:v>
                </c:pt>
                <c:pt idx="1608">
                  <c:v>7099</c:v>
                </c:pt>
                <c:pt idx="1609">
                  <c:v>7098</c:v>
                </c:pt>
                <c:pt idx="1610">
                  <c:v>7046</c:v>
                </c:pt>
                <c:pt idx="1611">
                  <c:v>7043</c:v>
                </c:pt>
                <c:pt idx="1612">
                  <c:v>7046</c:v>
                </c:pt>
                <c:pt idx="1613">
                  <c:v>7003</c:v>
                </c:pt>
                <c:pt idx="1614">
                  <c:v>6989</c:v>
                </c:pt>
                <c:pt idx="1615">
                  <c:v>6974</c:v>
                </c:pt>
                <c:pt idx="1616">
                  <c:v>6969</c:v>
                </c:pt>
                <c:pt idx="1617">
                  <c:v>6976</c:v>
                </c:pt>
                <c:pt idx="1618">
                  <c:v>6951</c:v>
                </c:pt>
                <c:pt idx="1619">
                  <c:v>6978</c:v>
                </c:pt>
                <c:pt idx="1620">
                  <c:v>6948</c:v>
                </c:pt>
                <c:pt idx="1621">
                  <c:v>6941</c:v>
                </c:pt>
                <c:pt idx="1622">
                  <c:v>6945</c:v>
                </c:pt>
                <c:pt idx="1623">
                  <c:v>6963</c:v>
                </c:pt>
                <c:pt idx="1624">
                  <c:v>6941</c:v>
                </c:pt>
                <c:pt idx="1625">
                  <c:v>6943</c:v>
                </c:pt>
                <c:pt idx="1626">
                  <c:v>6940</c:v>
                </c:pt>
                <c:pt idx="1627">
                  <c:v>6951</c:v>
                </c:pt>
                <c:pt idx="1628">
                  <c:v>6943</c:v>
                </c:pt>
                <c:pt idx="1629">
                  <c:v>6969</c:v>
                </c:pt>
                <c:pt idx="1630">
                  <c:v>6964</c:v>
                </c:pt>
                <c:pt idx="1631">
                  <c:v>6972</c:v>
                </c:pt>
                <c:pt idx="1632">
                  <c:v>7006</c:v>
                </c:pt>
                <c:pt idx="1633">
                  <c:v>7008</c:v>
                </c:pt>
                <c:pt idx="1634">
                  <c:v>7038</c:v>
                </c:pt>
                <c:pt idx="1635">
                  <c:v>7061</c:v>
                </c:pt>
                <c:pt idx="1636">
                  <c:v>7110</c:v>
                </c:pt>
                <c:pt idx="1637">
                  <c:v>7153</c:v>
                </c:pt>
                <c:pt idx="1638">
                  <c:v>7167</c:v>
                </c:pt>
                <c:pt idx="1639">
                  <c:v>7239</c:v>
                </c:pt>
                <c:pt idx="1640">
                  <c:v>7279</c:v>
                </c:pt>
                <c:pt idx="1641">
                  <c:v>7347</c:v>
                </c:pt>
                <c:pt idx="1642">
                  <c:v>7416</c:v>
                </c:pt>
                <c:pt idx="1643">
                  <c:v>7490</c:v>
                </c:pt>
                <c:pt idx="1644">
                  <c:v>7571</c:v>
                </c:pt>
                <c:pt idx="1645">
                  <c:v>7648</c:v>
                </c:pt>
                <c:pt idx="1646">
                  <c:v>7683</c:v>
                </c:pt>
                <c:pt idx="1647">
                  <c:v>7795</c:v>
                </c:pt>
                <c:pt idx="1648">
                  <c:v>7874</c:v>
                </c:pt>
                <c:pt idx="1649">
                  <c:v>7924</c:v>
                </c:pt>
                <c:pt idx="1650">
                  <c:v>7958</c:v>
                </c:pt>
                <c:pt idx="1651">
                  <c:v>8016</c:v>
                </c:pt>
                <c:pt idx="1652">
                  <c:v>8047</c:v>
                </c:pt>
                <c:pt idx="1653">
                  <c:v>8074</c:v>
                </c:pt>
                <c:pt idx="1654">
                  <c:v>8083</c:v>
                </c:pt>
                <c:pt idx="1655">
                  <c:v>8079</c:v>
                </c:pt>
                <c:pt idx="1656">
                  <c:v>7994</c:v>
                </c:pt>
                <c:pt idx="1657">
                  <c:v>8066</c:v>
                </c:pt>
                <c:pt idx="1658">
                  <c:v>8111</c:v>
                </c:pt>
                <c:pt idx="1659">
                  <c:v>8104</c:v>
                </c:pt>
                <c:pt idx="1660">
                  <c:v>8111</c:v>
                </c:pt>
                <c:pt idx="1661">
                  <c:v>8085</c:v>
                </c:pt>
                <c:pt idx="1662">
                  <c:v>8092</c:v>
                </c:pt>
                <c:pt idx="1663">
                  <c:v>8093</c:v>
                </c:pt>
                <c:pt idx="1664">
                  <c:v>8055</c:v>
                </c:pt>
                <c:pt idx="1665">
                  <c:v>8100</c:v>
                </c:pt>
                <c:pt idx="1666">
                  <c:v>8066</c:v>
                </c:pt>
                <c:pt idx="1667">
                  <c:v>8078</c:v>
                </c:pt>
                <c:pt idx="1668">
                  <c:v>8063</c:v>
                </c:pt>
                <c:pt idx="1669">
                  <c:v>8028</c:v>
                </c:pt>
                <c:pt idx="1670">
                  <c:v>8036</c:v>
                </c:pt>
                <c:pt idx="1671">
                  <c:v>8038</c:v>
                </c:pt>
                <c:pt idx="1672">
                  <c:v>8023</c:v>
                </c:pt>
                <c:pt idx="1673">
                  <c:v>8020</c:v>
                </c:pt>
                <c:pt idx="1674">
                  <c:v>8004</c:v>
                </c:pt>
                <c:pt idx="1675">
                  <c:v>7995</c:v>
                </c:pt>
                <c:pt idx="1676">
                  <c:v>7995</c:v>
                </c:pt>
                <c:pt idx="1677">
                  <c:v>7988</c:v>
                </c:pt>
                <c:pt idx="1678">
                  <c:v>7985</c:v>
                </c:pt>
                <c:pt idx="1679">
                  <c:v>7952</c:v>
                </c:pt>
                <c:pt idx="1680">
                  <c:v>7938</c:v>
                </c:pt>
                <c:pt idx="1681">
                  <c:v>7908</c:v>
                </c:pt>
                <c:pt idx="1682">
                  <c:v>7881</c:v>
                </c:pt>
                <c:pt idx="1683">
                  <c:v>7869</c:v>
                </c:pt>
                <c:pt idx="1684">
                  <c:v>7862</c:v>
                </c:pt>
                <c:pt idx="1685">
                  <c:v>7819</c:v>
                </c:pt>
                <c:pt idx="1686">
                  <c:v>7759</c:v>
                </c:pt>
                <c:pt idx="1687">
                  <c:v>7787</c:v>
                </c:pt>
                <c:pt idx="1688">
                  <c:v>7732</c:v>
                </c:pt>
                <c:pt idx="1689">
                  <c:v>7721</c:v>
                </c:pt>
                <c:pt idx="1690">
                  <c:v>7701</c:v>
                </c:pt>
                <c:pt idx="1691">
                  <c:v>7666</c:v>
                </c:pt>
                <c:pt idx="1692">
                  <c:v>7678</c:v>
                </c:pt>
                <c:pt idx="1693">
                  <c:v>7613</c:v>
                </c:pt>
                <c:pt idx="1694">
                  <c:v>7570</c:v>
                </c:pt>
                <c:pt idx="1695">
                  <c:v>7529</c:v>
                </c:pt>
                <c:pt idx="1696">
                  <c:v>7499</c:v>
                </c:pt>
                <c:pt idx="1697">
                  <c:v>7461</c:v>
                </c:pt>
                <c:pt idx="1698">
                  <c:v>7422</c:v>
                </c:pt>
                <c:pt idx="1699">
                  <c:v>7367</c:v>
                </c:pt>
                <c:pt idx="1700">
                  <c:v>7340</c:v>
                </c:pt>
                <c:pt idx="1701">
                  <c:v>7317</c:v>
                </c:pt>
                <c:pt idx="1702">
                  <c:v>7271</c:v>
                </c:pt>
                <c:pt idx="1703">
                  <c:v>7210</c:v>
                </c:pt>
                <c:pt idx="1704">
                  <c:v>7197</c:v>
                </c:pt>
                <c:pt idx="1705">
                  <c:v>7071</c:v>
                </c:pt>
                <c:pt idx="1706">
                  <c:v>7008</c:v>
                </c:pt>
                <c:pt idx="1707">
                  <c:v>6998</c:v>
                </c:pt>
                <c:pt idx="1708">
                  <c:v>6949</c:v>
                </c:pt>
                <c:pt idx="1709">
                  <c:v>6911</c:v>
                </c:pt>
                <c:pt idx="1710">
                  <c:v>6860</c:v>
                </c:pt>
                <c:pt idx="1711">
                  <c:v>6833</c:v>
                </c:pt>
                <c:pt idx="1712">
                  <c:v>6766</c:v>
                </c:pt>
                <c:pt idx="1713">
                  <c:v>6724</c:v>
                </c:pt>
                <c:pt idx="1714">
                  <c:v>6736</c:v>
                </c:pt>
                <c:pt idx="1715">
                  <c:v>6696</c:v>
                </c:pt>
                <c:pt idx="1716">
                  <c:v>6618</c:v>
                </c:pt>
                <c:pt idx="1717">
                  <c:v>6593</c:v>
                </c:pt>
                <c:pt idx="1718">
                  <c:v>6539</c:v>
                </c:pt>
                <c:pt idx="1719">
                  <c:v>6493</c:v>
                </c:pt>
                <c:pt idx="1720">
                  <c:v>6499</c:v>
                </c:pt>
                <c:pt idx="1721">
                  <c:v>6462</c:v>
                </c:pt>
                <c:pt idx="1722">
                  <c:v>6466</c:v>
                </c:pt>
                <c:pt idx="1723">
                  <c:v>6402</c:v>
                </c:pt>
                <c:pt idx="1724">
                  <c:v>6394</c:v>
                </c:pt>
                <c:pt idx="1725">
                  <c:v>6394</c:v>
                </c:pt>
                <c:pt idx="1726">
                  <c:v>6369</c:v>
                </c:pt>
                <c:pt idx="1727">
                  <c:v>6367</c:v>
                </c:pt>
                <c:pt idx="1728">
                  <c:v>6422</c:v>
                </c:pt>
                <c:pt idx="1729">
                  <c:v>6392</c:v>
                </c:pt>
                <c:pt idx="1730">
                  <c:v>6332</c:v>
                </c:pt>
                <c:pt idx="1731">
                  <c:v>6364</c:v>
                </c:pt>
                <c:pt idx="1732">
                  <c:v>6353</c:v>
                </c:pt>
                <c:pt idx="1733">
                  <c:v>6351</c:v>
                </c:pt>
                <c:pt idx="1734">
                  <c:v>6316</c:v>
                </c:pt>
                <c:pt idx="1735">
                  <c:v>6328</c:v>
                </c:pt>
                <c:pt idx="1736">
                  <c:v>6326</c:v>
                </c:pt>
                <c:pt idx="1737">
                  <c:v>6318</c:v>
                </c:pt>
                <c:pt idx="1738">
                  <c:v>6315</c:v>
                </c:pt>
                <c:pt idx="1739">
                  <c:v>6346</c:v>
                </c:pt>
                <c:pt idx="1740">
                  <c:v>6308</c:v>
                </c:pt>
                <c:pt idx="1741">
                  <c:v>6306</c:v>
                </c:pt>
                <c:pt idx="1742">
                  <c:v>6314</c:v>
                </c:pt>
                <c:pt idx="1743">
                  <c:v>6336</c:v>
                </c:pt>
                <c:pt idx="1744">
                  <c:v>6323</c:v>
                </c:pt>
                <c:pt idx="1745">
                  <c:v>6325</c:v>
                </c:pt>
                <c:pt idx="1746">
                  <c:v>6331</c:v>
                </c:pt>
                <c:pt idx="1747">
                  <c:v>6304</c:v>
                </c:pt>
                <c:pt idx="1748">
                  <c:v>6327</c:v>
                </c:pt>
                <c:pt idx="1749">
                  <c:v>6357</c:v>
                </c:pt>
                <c:pt idx="1750">
                  <c:v>6360</c:v>
                </c:pt>
                <c:pt idx="1751">
                  <c:v>6333</c:v>
                </c:pt>
                <c:pt idx="1752">
                  <c:v>6369</c:v>
                </c:pt>
                <c:pt idx="1753">
                  <c:v>6363</c:v>
                </c:pt>
                <c:pt idx="1754">
                  <c:v>6384</c:v>
                </c:pt>
                <c:pt idx="1755">
                  <c:v>6377</c:v>
                </c:pt>
                <c:pt idx="1756">
                  <c:v>6376</c:v>
                </c:pt>
                <c:pt idx="1757">
                  <c:v>6403</c:v>
                </c:pt>
                <c:pt idx="1758">
                  <c:v>6412</c:v>
                </c:pt>
                <c:pt idx="1759">
                  <c:v>6434</c:v>
                </c:pt>
                <c:pt idx="1760">
                  <c:v>6453</c:v>
                </c:pt>
                <c:pt idx="1761">
                  <c:v>6445</c:v>
                </c:pt>
                <c:pt idx="1762">
                  <c:v>6446</c:v>
                </c:pt>
                <c:pt idx="1763">
                  <c:v>6466</c:v>
                </c:pt>
                <c:pt idx="1764">
                  <c:v>6486</c:v>
                </c:pt>
                <c:pt idx="1765">
                  <c:v>6511</c:v>
                </c:pt>
                <c:pt idx="1766">
                  <c:v>6504</c:v>
                </c:pt>
                <c:pt idx="1767">
                  <c:v>6505</c:v>
                </c:pt>
                <c:pt idx="1768">
                  <c:v>6540</c:v>
                </c:pt>
                <c:pt idx="1769">
                  <c:v>6545</c:v>
                </c:pt>
                <c:pt idx="1770">
                  <c:v>6565</c:v>
                </c:pt>
                <c:pt idx="1771">
                  <c:v>6572</c:v>
                </c:pt>
                <c:pt idx="1772">
                  <c:v>6599</c:v>
                </c:pt>
                <c:pt idx="1773">
                  <c:v>6620</c:v>
                </c:pt>
                <c:pt idx="1774">
                  <c:v>6645</c:v>
                </c:pt>
                <c:pt idx="1775">
                  <c:v>6646</c:v>
                </c:pt>
                <c:pt idx="1776">
                  <c:v>6679</c:v>
                </c:pt>
                <c:pt idx="1777">
                  <c:v>6654</c:v>
                </c:pt>
                <c:pt idx="1778">
                  <c:v>6657</c:v>
                </c:pt>
                <c:pt idx="1779">
                  <c:v>6716</c:v>
                </c:pt>
                <c:pt idx="1780">
                  <c:v>6729</c:v>
                </c:pt>
                <c:pt idx="1781">
                  <c:v>6781</c:v>
                </c:pt>
                <c:pt idx="1782">
                  <c:v>6833</c:v>
                </c:pt>
                <c:pt idx="1783">
                  <c:v>6881</c:v>
                </c:pt>
                <c:pt idx="1784">
                  <c:v>6926</c:v>
                </c:pt>
                <c:pt idx="1785">
                  <c:v>6956</c:v>
                </c:pt>
                <c:pt idx="1786">
                  <c:v>7004</c:v>
                </c:pt>
                <c:pt idx="1787">
                  <c:v>7053</c:v>
                </c:pt>
                <c:pt idx="1788">
                  <c:v>7109</c:v>
                </c:pt>
                <c:pt idx="1789">
                  <c:v>7162</c:v>
                </c:pt>
                <c:pt idx="1790">
                  <c:v>7266</c:v>
                </c:pt>
                <c:pt idx="1791">
                  <c:v>7344</c:v>
                </c:pt>
                <c:pt idx="1792">
                  <c:v>7403</c:v>
                </c:pt>
                <c:pt idx="1793">
                  <c:v>7484</c:v>
                </c:pt>
                <c:pt idx="1794">
                  <c:v>7514</c:v>
                </c:pt>
                <c:pt idx="1795">
                  <c:v>7596</c:v>
                </c:pt>
                <c:pt idx="1796">
                  <c:v>7681</c:v>
                </c:pt>
                <c:pt idx="1797">
                  <c:v>7773</c:v>
                </c:pt>
                <c:pt idx="1798">
                  <c:v>7836</c:v>
                </c:pt>
                <c:pt idx="1799">
                  <c:v>7883</c:v>
                </c:pt>
                <c:pt idx="1800">
                  <c:v>8003</c:v>
                </c:pt>
                <c:pt idx="1801">
                  <c:v>8134</c:v>
                </c:pt>
                <c:pt idx="1802">
                  <c:v>8334</c:v>
                </c:pt>
                <c:pt idx="1803">
                  <c:v>8431</c:v>
                </c:pt>
                <c:pt idx="1804">
                  <c:v>8488</c:v>
                </c:pt>
                <c:pt idx="1805">
                  <c:v>8541</c:v>
                </c:pt>
                <c:pt idx="1806">
                  <c:v>8634</c:v>
                </c:pt>
                <c:pt idx="1807">
                  <c:v>8659</c:v>
                </c:pt>
                <c:pt idx="1808">
                  <c:v>8743</c:v>
                </c:pt>
                <c:pt idx="1809">
                  <c:v>8800</c:v>
                </c:pt>
                <c:pt idx="1810">
                  <c:v>8835</c:v>
                </c:pt>
                <c:pt idx="1811">
                  <c:v>8863</c:v>
                </c:pt>
                <c:pt idx="1812">
                  <c:v>8917</c:v>
                </c:pt>
                <c:pt idx="1813">
                  <c:v>8934</c:v>
                </c:pt>
                <c:pt idx="1814">
                  <c:v>9001</c:v>
                </c:pt>
                <c:pt idx="1815">
                  <c:v>9074</c:v>
                </c:pt>
                <c:pt idx="1816">
                  <c:v>9058</c:v>
                </c:pt>
                <c:pt idx="1817">
                  <c:v>9068</c:v>
                </c:pt>
                <c:pt idx="1818">
                  <c:v>9066</c:v>
                </c:pt>
                <c:pt idx="1819">
                  <c:v>9084</c:v>
                </c:pt>
                <c:pt idx="1820">
                  <c:v>9057</c:v>
                </c:pt>
                <c:pt idx="1821">
                  <c:v>9042</c:v>
                </c:pt>
                <c:pt idx="1822">
                  <c:v>9003</c:v>
                </c:pt>
                <c:pt idx="1823">
                  <c:v>8979</c:v>
                </c:pt>
                <c:pt idx="1824">
                  <c:v>8939</c:v>
                </c:pt>
                <c:pt idx="1825">
                  <c:v>8898</c:v>
                </c:pt>
                <c:pt idx="1826">
                  <c:v>8803</c:v>
                </c:pt>
                <c:pt idx="1827">
                  <c:v>8763</c:v>
                </c:pt>
                <c:pt idx="1828">
                  <c:v>8730</c:v>
                </c:pt>
                <c:pt idx="1829">
                  <c:v>8693</c:v>
                </c:pt>
                <c:pt idx="1830">
                  <c:v>8664</c:v>
                </c:pt>
                <c:pt idx="1831">
                  <c:v>8602</c:v>
                </c:pt>
                <c:pt idx="1832">
                  <c:v>8569</c:v>
                </c:pt>
                <c:pt idx="1833">
                  <c:v>8556</c:v>
                </c:pt>
                <c:pt idx="1834">
                  <c:v>8496</c:v>
                </c:pt>
                <c:pt idx="1835">
                  <c:v>8447</c:v>
                </c:pt>
                <c:pt idx="1836">
                  <c:v>8424</c:v>
                </c:pt>
                <c:pt idx="1837">
                  <c:v>8405</c:v>
                </c:pt>
                <c:pt idx="1838">
                  <c:v>8353</c:v>
                </c:pt>
                <c:pt idx="1839">
                  <c:v>8281</c:v>
                </c:pt>
                <c:pt idx="1840">
                  <c:v>8279</c:v>
                </c:pt>
                <c:pt idx="1841">
                  <c:v>8272</c:v>
                </c:pt>
                <c:pt idx="1842">
                  <c:v>8253</c:v>
                </c:pt>
                <c:pt idx="1843">
                  <c:v>8220</c:v>
                </c:pt>
                <c:pt idx="1844">
                  <c:v>8231</c:v>
                </c:pt>
                <c:pt idx="1845">
                  <c:v>8216</c:v>
                </c:pt>
                <c:pt idx="1846">
                  <c:v>8285</c:v>
                </c:pt>
                <c:pt idx="1847">
                  <c:v>8254</c:v>
                </c:pt>
                <c:pt idx="1848">
                  <c:v>8240</c:v>
                </c:pt>
                <c:pt idx="1849">
                  <c:v>8203</c:v>
                </c:pt>
                <c:pt idx="1850">
                  <c:v>8226</c:v>
                </c:pt>
                <c:pt idx="1851">
                  <c:v>8184</c:v>
                </c:pt>
                <c:pt idx="1852">
                  <c:v>8178</c:v>
                </c:pt>
                <c:pt idx="1853">
                  <c:v>8130</c:v>
                </c:pt>
                <c:pt idx="1854">
                  <c:v>8121</c:v>
                </c:pt>
                <c:pt idx="1855">
                  <c:v>8071</c:v>
                </c:pt>
                <c:pt idx="1856">
                  <c:v>8062</c:v>
                </c:pt>
                <c:pt idx="1857">
                  <c:v>8031</c:v>
                </c:pt>
                <c:pt idx="1858">
                  <c:v>8020</c:v>
                </c:pt>
                <c:pt idx="1859">
                  <c:v>8018</c:v>
                </c:pt>
                <c:pt idx="1860">
                  <c:v>7955</c:v>
                </c:pt>
                <c:pt idx="1861">
                  <c:v>7928</c:v>
                </c:pt>
                <c:pt idx="1862">
                  <c:v>7874</c:v>
                </c:pt>
                <c:pt idx="1863">
                  <c:v>7847</c:v>
                </c:pt>
                <c:pt idx="1864">
                  <c:v>7828</c:v>
                </c:pt>
                <c:pt idx="1865">
                  <c:v>7785</c:v>
                </c:pt>
                <c:pt idx="1866">
                  <c:v>7761</c:v>
                </c:pt>
                <c:pt idx="1867">
                  <c:v>7739</c:v>
                </c:pt>
                <c:pt idx="1868">
                  <c:v>7726</c:v>
                </c:pt>
                <c:pt idx="1869">
                  <c:v>7702</c:v>
                </c:pt>
                <c:pt idx="1870">
                  <c:v>7645</c:v>
                </c:pt>
                <c:pt idx="1871">
                  <c:v>7626</c:v>
                </c:pt>
                <c:pt idx="1872">
                  <c:v>7610</c:v>
                </c:pt>
                <c:pt idx="1873">
                  <c:v>7553</c:v>
                </c:pt>
                <c:pt idx="1874">
                  <c:v>7567</c:v>
                </c:pt>
                <c:pt idx="1875">
                  <c:v>7539</c:v>
                </c:pt>
                <c:pt idx="1876">
                  <c:v>7528</c:v>
                </c:pt>
                <c:pt idx="1877">
                  <c:v>7518</c:v>
                </c:pt>
                <c:pt idx="1878">
                  <c:v>7503</c:v>
                </c:pt>
                <c:pt idx="1879">
                  <c:v>7472</c:v>
                </c:pt>
                <c:pt idx="1880">
                  <c:v>7449</c:v>
                </c:pt>
                <c:pt idx="1881">
                  <c:v>7414</c:v>
                </c:pt>
                <c:pt idx="1882">
                  <c:v>7396</c:v>
                </c:pt>
                <c:pt idx="1883">
                  <c:v>7406</c:v>
                </c:pt>
                <c:pt idx="1884">
                  <c:v>7356</c:v>
                </c:pt>
                <c:pt idx="1885">
                  <c:v>7321</c:v>
                </c:pt>
                <c:pt idx="1886">
                  <c:v>7327</c:v>
                </c:pt>
                <c:pt idx="1887">
                  <c:v>7295</c:v>
                </c:pt>
                <c:pt idx="1888">
                  <c:v>7246</c:v>
                </c:pt>
                <c:pt idx="1889">
                  <c:v>7241</c:v>
                </c:pt>
                <c:pt idx="1890">
                  <c:v>7240</c:v>
                </c:pt>
                <c:pt idx="1891">
                  <c:v>7209</c:v>
                </c:pt>
                <c:pt idx="1892">
                  <c:v>7163</c:v>
                </c:pt>
                <c:pt idx="1893">
                  <c:v>7140</c:v>
                </c:pt>
                <c:pt idx="1894">
                  <c:v>7066</c:v>
                </c:pt>
                <c:pt idx="1895">
                  <c:v>7142</c:v>
                </c:pt>
                <c:pt idx="1896">
                  <c:v>7120</c:v>
                </c:pt>
                <c:pt idx="1897">
                  <c:v>7100</c:v>
                </c:pt>
                <c:pt idx="1898">
                  <c:v>7075</c:v>
                </c:pt>
                <c:pt idx="1899">
                  <c:v>7086</c:v>
                </c:pt>
                <c:pt idx="1900">
                  <c:v>7075</c:v>
                </c:pt>
                <c:pt idx="1901">
                  <c:v>7050</c:v>
                </c:pt>
                <c:pt idx="1902">
                  <c:v>7053</c:v>
                </c:pt>
                <c:pt idx="1903">
                  <c:v>7030</c:v>
                </c:pt>
                <c:pt idx="1904">
                  <c:v>7018</c:v>
                </c:pt>
                <c:pt idx="1905">
                  <c:v>7028</c:v>
                </c:pt>
                <c:pt idx="1906">
                  <c:v>7012</c:v>
                </c:pt>
                <c:pt idx="1907">
                  <c:v>6996</c:v>
                </c:pt>
                <c:pt idx="1908">
                  <c:v>7001</c:v>
                </c:pt>
                <c:pt idx="1909">
                  <c:v>7009</c:v>
                </c:pt>
                <c:pt idx="1910">
                  <c:v>7033</c:v>
                </c:pt>
                <c:pt idx="1911">
                  <c:v>7035</c:v>
                </c:pt>
                <c:pt idx="1912">
                  <c:v>7043</c:v>
                </c:pt>
                <c:pt idx="1913">
                  <c:v>7067</c:v>
                </c:pt>
                <c:pt idx="1914">
                  <c:v>7065</c:v>
                </c:pt>
                <c:pt idx="1915">
                  <c:v>7059</c:v>
                </c:pt>
                <c:pt idx="1916">
                  <c:v>7069</c:v>
                </c:pt>
                <c:pt idx="1917">
                  <c:v>7074</c:v>
                </c:pt>
                <c:pt idx="1918">
                  <c:v>7100</c:v>
                </c:pt>
                <c:pt idx="1919">
                  <c:v>7138</c:v>
                </c:pt>
                <c:pt idx="1920">
                  <c:v>7184</c:v>
                </c:pt>
                <c:pt idx="1921">
                  <c:v>7197</c:v>
                </c:pt>
                <c:pt idx="1922">
                  <c:v>7233</c:v>
                </c:pt>
                <c:pt idx="1923">
                  <c:v>7271</c:v>
                </c:pt>
                <c:pt idx="1924">
                  <c:v>7308</c:v>
                </c:pt>
                <c:pt idx="1925">
                  <c:v>7343</c:v>
                </c:pt>
                <c:pt idx="1926">
                  <c:v>7369</c:v>
                </c:pt>
                <c:pt idx="1927">
                  <c:v>7396</c:v>
                </c:pt>
                <c:pt idx="1928">
                  <c:v>7459</c:v>
                </c:pt>
                <c:pt idx="1929">
                  <c:v>7513</c:v>
                </c:pt>
                <c:pt idx="1930">
                  <c:v>7598</c:v>
                </c:pt>
                <c:pt idx="1931">
                  <c:v>7661</c:v>
                </c:pt>
                <c:pt idx="1932">
                  <c:v>7752</c:v>
                </c:pt>
                <c:pt idx="1933">
                  <c:v>7794</c:v>
                </c:pt>
                <c:pt idx="1934">
                  <c:v>7874</c:v>
                </c:pt>
                <c:pt idx="1935">
                  <c:v>7920</c:v>
                </c:pt>
                <c:pt idx="1936">
                  <c:v>8024</c:v>
                </c:pt>
                <c:pt idx="1937">
                  <c:v>8073</c:v>
                </c:pt>
                <c:pt idx="1938">
                  <c:v>8111</c:v>
                </c:pt>
                <c:pt idx="1939">
                  <c:v>8141</c:v>
                </c:pt>
                <c:pt idx="1940">
                  <c:v>8166</c:v>
                </c:pt>
                <c:pt idx="1941">
                  <c:v>8199</c:v>
                </c:pt>
                <c:pt idx="1942">
                  <c:v>8197</c:v>
                </c:pt>
                <c:pt idx="1943">
                  <c:v>8260</c:v>
                </c:pt>
                <c:pt idx="1944">
                  <c:v>8235</c:v>
                </c:pt>
                <c:pt idx="1945">
                  <c:v>8245</c:v>
                </c:pt>
                <c:pt idx="1946">
                  <c:v>8247</c:v>
                </c:pt>
                <c:pt idx="1947">
                  <c:v>8232</c:v>
                </c:pt>
                <c:pt idx="1948">
                  <c:v>8241</c:v>
                </c:pt>
                <c:pt idx="1949">
                  <c:v>8258</c:v>
                </c:pt>
                <c:pt idx="1950">
                  <c:v>8252</c:v>
                </c:pt>
                <c:pt idx="1951">
                  <c:v>8280</c:v>
                </c:pt>
                <c:pt idx="1952">
                  <c:v>8276</c:v>
                </c:pt>
                <c:pt idx="1953">
                  <c:v>8257</c:v>
                </c:pt>
                <c:pt idx="1954">
                  <c:v>8261</c:v>
                </c:pt>
                <c:pt idx="1955">
                  <c:v>8245</c:v>
                </c:pt>
                <c:pt idx="1956">
                  <c:v>8231</c:v>
                </c:pt>
                <c:pt idx="1957">
                  <c:v>8237</c:v>
                </c:pt>
                <c:pt idx="1958">
                  <c:v>8212</c:v>
                </c:pt>
                <c:pt idx="1959">
                  <c:v>8212</c:v>
                </c:pt>
                <c:pt idx="1960">
                  <c:v>8202</c:v>
                </c:pt>
                <c:pt idx="1961">
                  <c:v>8186</c:v>
                </c:pt>
                <c:pt idx="1962">
                  <c:v>8185</c:v>
                </c:pt>
                <c:pt idx="1963">
                  <c:v>8192</c:v>
                </c:pt>
                <c:pt idx="1964">
                  <c:v>8153</c:v>
                </c:pt>
                <c:pt idx="1965">
                  <c:v>8171</c:v>
                </c:pt>
                <c:pt idx="1966">
                  <c:v>8180</c:v>
                </c:pt>
                <c:pt idx="1967">
                  <c:v>8162</c:v>
                </c:pt>
                <c:pt idx="1968">
                  <c:v>8158</c:v>
                </c:pt>
                <c:pt idx="1969">
                  <c:v>8154</c:v>
                </c:pt>
                <c:pt idx="1970">
                  <c:v>8095</c:v>
                </c:pt>
                <c:pt idx="1971">
                  <c:v>8080</c:v>
                </c:pt>
                <c:pt idx="1972">
                  <c:v>8070</c:v>
                </c:pt>
                <c:pt idx="1973">
                  <c:v>8041</c:v>
                </c:pt>
                <c:pt idx="1974">
                  <c:v>8011</c:v>
                </c:pt>
                <c:pt idx="1975">
                  <c:v>7997</c:v>
                </c:pt>
                <c:pt idx="1976">
                  <c:v>7955</c:v>
                </c:pt>
                <c:pt idx="1977">
                  <c:v>7940</c:v>
                </c:pt>
                <c:pt idx="1978">
                  <c:v>7919</c:v>
                </c:pt>
                <c:pt idx="1979">
                  <c:v>7890</c:v>
                </c:pt>
                <c:pt idx="1980">
                  <c:v>7839</c:v>
                </c:pt>
                <c:pt idx="1981">
                  <c:v>7743</c:v>
                </c:pt>
                <c:pt idx="1982">
                  <c:v>7749</c:v>
                </c:pt>
                <c:pt idx="1983">
                  <c:v>7699</c:v>
                </c:pt>
                <c:pt idx="1984">
                  <c:v>7694</c:v>
                </c:pt>
                <c:pt idx="1985">
                  <c:v>7627</c:v>
                </c:pt>
                <c:pt idx="1986">
                  <c:v>7623</c:v>
                </c:pt>
                <c:pt idx="1987">
                  <c:v>7528</c:v>
                </c:pt>
                <c:pt idx="1988">
                  <c:v>7547</c:v>
                </c:pt>
                <c:pt idx="1989">
                  <c:v>7490</c:v>
                </c:pt>
                <c:pt idx="1990">
                  <c:v>7467</c:v>
                </c:pt>
                <c:pt idx="1991">
                  <c:v>7426</c:v>
                </c:pt>
                <c:pt idx="1992">
                  <c:v>7366</c:v>
                </c:pt>
                <c:pt idx="1993">
                  <c:v>7272</c:v>
                </c:pt>
                <c:pt idx="1994">
                  <c:v>7207</c:v>
                </c:pt>
                <c:pt idx="1995">
                  <c:v>7170</c:v>
                </c:pt>
                <c:pt idx="1996">
                  <c:v>7132</c:v>
                </c:pt>
                <c:pt idx="1997">
                  <c:v>7082</c:v>
                </c:pt>
                <c:pt idx="1998">
                  <c:v>7048</c:v>
                </c:pt>
                <c:pt idx="1999">
                  <c:v>6989</c:v>
                </c:pt>
                <c:pt idx="2000">
                  <c:v>6932</c:v>
                </c:pt>
                <c:pt idx="2001">
                  <c:v>6938</c:v>
                </c:pt>
                <c:pt idx="2002">
                  <c:v>6889</c:v>
                </c:pt>
                <c:pt idx="2003">
                  <c:v>6865</c:v>
                </c:pt>
                <c:pt idx="2004">
                  <c:v>6871</c:v>
                </c:pt>
                <c:pt idx="2005">
                  <c:v>6859</c:v>
                </c:pt>
                <c:pt idx="2006">
                  <c:v>6835</c:v>
                </c:pt>
                <c:pt idx="2007">
                  <c:v>6791</c:v>
                </c:pt>
                <c:pt idx="2008">
                  <c:v>6768</c:v>
                </c:pt>
                <c:pt idx="2009">
                  <c:v>6759</c:v>
                </c:pt>
                <c:pt idx="2010">
                  <c:v>6714</c:v>
                </c:pt>
                <c:pt idx="2011">
                  <c:v>6699</c:v>
                </c:pt>
                <c:pt idx="2012">
                  <c:v>6651</c:v>
                </c:pt>
                <c:pt idx="2013">
                  <c:v>6648</c:v>
                </c:pt>
                <c:pt idx="2014">
                  <c:v>6629</c:v>
                </c:pt>
                <c:pt idx="2015">
                  <c:v>6608</c:v>
                </c:pt>
                <c:pt idx="2016">
                  <c:v>6614</c:v>
                </c:pt>
                <c:pt idx="2017">
                  <c:v>6585</c:v>
                </c:pt>
                <c:pt idx="2018">
                  <c:v>6565</c:v>
                </c:pt>
                <c:pt idx="2019">
                  <c:v>6532</c:v>
                </c:pt>
                <c:pt idx="2020">
                  <c:v>6515</c:v>
                </c:pt>
                <c:pt idx="2021">
                  <c:v>6526</c:v>
                </c:pt>
                <c:pt idx="2022">
                  <c:v>6507</c:v>
                </c:pt>
                <c:pt idx="2023">
                  <c:v>6512</c:v>
                </c:pt>
                <c:pt idx="2024">
                  <c:v>6509</c:v>
                </c:pt>
                <c:pt idx="2025">
                  <c:v>6514</c:v>
                </c:pt>
                <c:pt idx="2026">
                  <c:v>6485</c:v>
                </c:pt>
                <c:pt idx="2027">
                  <c:v>6509</c:v>
                </c:pt>
                <c:pt idx="2028">
                  <c:v>6485</c:v>
                </c:pt>
                <c:pt idx="2029">
                  <c:v>6514</c:v>
                </c:pt>
                <c:pt idx="2030">
                  <c:v>6521</c:v>
                </c:pt>
                <c:pt idx="2031">
                  <c:v>6505</c:v>
                </c:pt>
                <c:pt idx="2032">
                  <c:v>6495</c:v>
                </c:pt>
                <c:pt idx="2033">
                  <c:v>6503</c:v>
                </c:pt>
                <c:pt idx="2034">
                  <c:v>6520</c:v>
                </c:pt>
                <c:pt idx="2035">
                  <c:v>6520</c:v>
                </c:pt>
                <c:pt idx="2036">
                  <c:v>6500</c:v>
                </c:pt>
                <c:pt idx="2037">
                  <c:v>6542</c:v>
                </c:pt>
                <c:pt idx="2038">
                  <c:v>6525</c:v>
                </c:pt>
                <c:pt idx="2039">
                  <c:v>6524</c:v>
                </c:pt>
                <c:pt idx="2040">
                  <c:v>6534</c:v>
                </c:pt>
                <c:pt idx="2041">
                  <c:v>6545</c:v>
                </c:pt>
                <c:pt idx="2042">
                  <c:v>6555</c:v>
                </c:pt>
                <c:pt idx="2043">
                  <c:v>6565</c:v>
                </c:pt>
                <c:pt idx="2044">
                  <c:v>6584</c:v>
                </c:pt>
                <c:pt idx="2045">
                  <c:v>6597</c:v>
                </c:pt>
                <c:pt idx="2046">
                  <c:v>6620</c:v>
                </c:pt>
                <c:pt idx="2047">
                  <c:v>6603</c:v>
                </c:pt>
                <c:pt idx="2048">
                  <c:v>6631</c:v>
                </c:pt>
                <c:pt idx="2049">
                  <c:v>6633</c:v>
                </c:pt>
                <c:pt idx="2050">
                  <c:v>6646</c:v>
                </c:pt>
                <c:pt idx="2051">
                  <c:v>6632</c:v>
                </c:pt>
                <c:pt idx="2052">
                  <c:v>6644</c:v>
                </c:pt>
                <c:pt idx="2053">
                  <c:v>6659</c:v>
                </c:pt>
                <c:pt idx="2054">
                  <c:v>6680</c:v>
                </c:pt>
                <c:pt idx="2055">
                  <c:v>6699</c:v>
                </c:pt>
                <c:pt idx="2056">
                  <c:v>6704</c:v>
                </c:pt>
                <c:pt idx="2057">
                  <c:v>6736</c:v>
                </c:pt>
                <c:pt idx="2058">
                  <c:v>6766</c:v>
                </c:pt>
                <c:pt idx="2059">
                  <c:v>6770</c:v>
                </c:pt>
                <c:pt idx="2060">
                  <c:v>6807</c:v>
                </c:pt>
                <c:pt idx="2061">
                  <c:v>6821</c:v>
                </c:pt>
                <c:pt idx="2062">
                  <c:v>6844</c:v>
                </c:pt>
                <c:pt idx="2063">
                  <c:v>6878</c:v>
                </c:pt>
                <c:pt idx="2064">
                  <c:v>6876</c:v>
                </c:pt>
                <c:pt idx="2065">
                  <c:v>6943</c:v>
                </c:pt>
                <c:pt idx="2066">
                  <c:v>6976</c:v>
                </c:pt>
                <c:pt idx="2067">
                  <c:v>7033</c:v>
                </c:pt>
                <c:pt idx="2068">
                  <c:v>7016</c:v>
                </c:pt>
                <c:pt idx="2069">
                  <c:v>7058</c:v>
                </c:pt>
                <c:pt idx="2070">
                  <c:v>7105</c:v>
                </c:pt>
                <c:pt idx="2071">
                  <c:v>7154</c:v>
                </c:pt>
                <c:pt idx="2072">
                  <c:v>7197</c:v>
                </c:pt>
                <c:pt idx="2073">
                  <c:v>7238</c:v>
                </c:pt>
                <c:pt idx="2074">
                  <c:v>7291</c:v>
                </c:pt>
                <c:pt idx="2075">
                  <c:v>7349</c:v>
                </c:pt>
                <c:pt idx="2076">
                  <c:v>7381</c:v>
                </c:pt>
                <c:pt idx="2077">
                  <c:v>7397</c:v>
                </c:pt>
                <c:pt idx="2078">
                  <c:v>7509</c:v>
                </c:pt>
                <c:pt idx="2079">
                  <c:v>7562</c:v>
                </c:pt>
                <c:pt idx="2080">
                  <c:v>7604</c:v>
                </c:pt>
                <c:pt idx="2081">
                  <c:v>7674</c:v>
                </c:pt>
                <c:pt idx="2082">
                  <c:v>7734</c:v>
                </c:pt>
                <c:pt idx="2083">
                  <c:v>7864</c:v>
                </c:pt>
                <c:pt idx="2084">
                  <c:v>7907</c:v>
                </c:pt>
                <c:pt idx="2085">
                  <c:v>8018</c:v>
                </c:pt>
                <c:pt idx="2086">
                  <c:v>8052</c:v>
                </c:pt>
                <c:pt idx="2087">
                  <c:v>8072</c:v>
                </c:pt>
                <c:pt idx="2088">
                  <c:v>8163</c:v>
                </c:pt>
                <c:pt idx="2089">
                  <c:v>8328</c:v>
                </c:pt>
                <c:pt idx="2090">
                  <c:v>8456</c:v>
                </c:pt>
                <c:pt idx="2091">
                  <c:v>8492</c:v>
                </c:pt>
                <c:pt idx="2092">
                  <c:v>8591</c:v>
                </c:pt>
                <c:pt idx="2093">
                  <c:v>8658</c:v>
                </c:pt>
                <c:pt idx="2094">
                  <c:v>8672</c:v>
                </c:pt>
                <c:pt idx="2095">
                  <c:v>8747</c:v>
                </c:pt>
                <c:pt idx="2096">
                  <c:v>8847</c:v>
                </c:pt>
                <c:pt idx="2097">
                  <c:v>8920</c:v>
                </c:pt>
                <c:pt idx="2098">
                  <c:v>8948</c:v>
                </c:pt>
                <c:pt idx="2099">
                  <c:v>8969</c:v>
                </c:pt>
                <c:pt idx="2100">
                  <c:v>8990</c:v>
                </c:pt>
                <c:pt idx="2101">
                  <c:v>9094</c:v>
                </c:pt>
                <c:pt idx="2102">
                  <c:v>9119</c:v>
                </c:pt>
                <c:pt idx="2103">
                  <c:v>9183</c:v>
                </c:pt>
                <c:pt idx="2104">
                  <c:v>9214</c:v>
                </c:pt>
                <c:pt idx="2105">
                  <c:v>9221</c:v>
                </c:pt>
                <c:pt idx="2106">
                  <c:v>9242</c:v>
                </c:pt>
                <c:pt idx="2107">
                  <c:v>9222</c:v>
                </c:pt>
                <c:pt idx="2108">
                  <c:v>9204</c:v>
                </c:pt>
                <c:pt idx="2109">
                  <c:v>9183</c:v>
                </c:pt>
                <c:pt idx="2110">
                  <c:v>9187</c:v>
                </c:pt>
                <c:pt idx="2111">
                  <c:v>9165</c:v>
                </c:pt>
                <c:pt idx="2112">
                  <c:v>9136</c:v>
                </c:pt>
                <c:pt idx="2113">
                  <c:v>9116</c:v>
                </c:pt>
                <c:pt idx="2114">
                  <c:v>9091</c:v>
                </c:pt>
                <c:pt idx="2115">
                  <c:v>9069</c:v>
                </c:pt>
                <c:pt idx="2116">
                  <c:v>9061</c:v>
                </c:pt>
                <c:pt idx="2117">
                  <c:v>9035</c:v>
                </c:pt>
                <c:pt idx="2118">
                  <c:v>9011</c:v>
                </c:pt>
                <c:pt idx="2119">
                  <c:v>8973</c:v>
                </c:pt>
                <c:pt idx="2120">
                  <c:v>8948</c:v>
                </c:pt>
                <c:pt idx="2121">
                  <c:v>8914</c:v>
                </c:pt>
                <c:pt idx="2122">
                  <c:v>8906</c:v>
                </c:pt>
                <c:pt idx="2123">
                  <c:v>8892</c:v>
                </c:pt>
                <c:pt idx="2124">
                  <c:v>8843</c:v>
                </c:pt>
                <c:pt idx="2125">
                  <c:v>8830</c:v>
                </c:pt>
                <c:pt idx="2126">
                  <c:v>8801</c:v>
                </c:pt>
                <c:pt idx="2127">
                  <c:v>8758</c:v>
                </c:pt>
                <c:pt idx="2128">
                  <c:v>8738</c:v>
                </c:pt>
                <c:pt idx="2129">
                  <c:v>8736</c:v>
                </c:pt>
                <c:pt idx="2130">
                  <c:v>8720</c:v>
                </c:pt>
                <c:pt idx="2131">
                  <c:v>8683</c:v>
                </c:pt>
                <c:pt idx="2132">
                  <c:v>8666</c:v>
                </c:pt>
                <c:pt idx="2133">
                  <c:v>8654</c:v>
                </c:pt>
                <c:pt idx="2134">
                  <c:v>8636</c:v>
                </c:pt>
                <c:pt idx="2135">
                  <c:v>8590</c:v>
                </c:pt>
                <c:pt idx="2136">
                  <c:v>8592</c:v>
                </c:pt>
                <c:pt idx="2137">
                  <c:v>8556</c:v>
                </c:pt>
                <c:pt idx="2138">
                  <c:v>8562</c:v>
                </c:pt>
                <c:pt idx="2139">
                  <c:v>8534</c:v>
                </c:pt>
                <c:pt idx="2140">
                  <c:v>8545</c:v>
                </c:pt>
                <c:pt idx="2141">
                  <c:v>8516</c:v>
                </c:pt>
                <c:pt idx="2142">
                  <c:v>8481</c:v>
                </c:pt>
                <c:pt idx="2143">
                  <c:v>8430</c:v>
                </c:pt>
                <c:pt idx="2144">
                  <c:v>8407</c:v>
                </c:pt>
                <c:pt idx="2145">
                  <c:v>8384</c:v>
                </c:pt>
                <c:pt idx="2146">
                  <c:v>8362</c:v>
                </c:pt>
                <c:pt idx="2147">
                  <c:v>8349</c:v>
                </c:pt>
                <c:pt idx="2148">
                  <c:v>8291</c:v>
                </c:pt>
                <c:pt idx="2149">
                  <c:v>8250</c:v>
                </c:pt>
                <c:pt idx="2150">
                  <c:v>8243</c:v>
                </c:pt>
                <c:pt idx="2151">
                  <c:v>8205</c:v>
                </c:pt>
                <c:pt idx="2152">
                  <c:v>8186</c:v>
                </c:pt>
                <c:pt idx="2153">
                  <c:v>8150</c:v>
                </c:pt>
                <c:pt idx="2154">
                  <c:v>8121</c:v>
                </c:pt>
                <c:pt idx="2155">
                  <c:v>8130</c:v>
                </c:pt>
                <c:pt idx="2156">
                  <c:v>8090</c:v>
                </c:pt>
                <c:pt idx="2157">
                  <c:v>8063</c:v>
                </c:pt>
                <c:pt idx="2158">
                  <c:v>8002</c:v>
                </c:pt>
                <c:pt idx="2159">
                  <c:v>8016</c:v>
                </c:pt>
                <c:pt idx="2160">
                  <c:v>7970</c:v>
                </c:pt>
                <c:pt idx="2161">
                  <c:v>7954</c:v>
                </c:pt>
                <c:pt idx="2162">
                  <c:v>7920</c:v>
                </c:pt>
                <c:pt idx="2163">
                  <c:v>7891</c:v>
                </c:pt>
                <c:pt idx="2164">
                  <c:v>7881</c:v>
                </c:pt>
                <c:pt idx="2165">
                  <c:v>7860</c:v>
                </c:pt>
                <c:pt idx="2166">
                  <c:v>7839</c:v>
                </c:pt>
                <c:pt idx="2167">
                  <c:v>7824</c:v>
                </c:pt>
                <c:pt idx="2168">
                  <c:v>7798</c:v>
                </c:pt>
                <c:pt idx="2169">
                  <c:v>7798</c:v>
                </c:pt>
                <c:pt idx="2170">
                  <c:v>7754</c:v>
                </c:pt>
                <c:pt idx="2171">
                  <c:v>7740</c:v>
                </c:pt>
                <c:pt idx="2172">
                  <c:v>7709</c:v>
                </c:pt>
                <c:pt idx="2173">
                  <c:v>7692</c:v>
                </c:pt>
                <c:pt idx="2174">
                  <c:v>7675</c:v>
                </c:pt>
                <c:pt idx="2175">
                  <c:v>7665</c:v>
                </c:pt>
                <c:pt idx="2176">
                  <c:v>7622</c:v>
                </c:pt>
                <c:pt idx="2177">
                  <c:v>7649</c:v>
                </c:pt>
                <c:pt idx="2178">
                  <c:v>7603</c:v>
                </c:pt>
                <c:pt idx="2179">
                  <c:v>7601</c:v>
                </c:pt>
                <c:pt idx="2180">
                  <c:v>7580</c:v>
                </c:pt>
                <c:pt idx="2181">
                  <c:v>7568</c:v>
                </c:pt>
                <c:pt idx="2182">
                  <c:v>7553</c:v>
                </c:pt>
                <c:pt idx="2183">
                  <c:v>7524</c:v>
                </c:pt>
                <c:pt idx="2184">
                  <c:v>7541</c:v>
                </c:pt>
                <c:pt idx="2185">
                  <c:v>7521</c:v>
                </c:pt>
                <c:pt idx="2186">
                  <c:v>7524</c:v>
                </c:pt>
                <c:pt idx="2187">
                  <c:v>7521</c:v>
                </c:pt>
                <c:pt idx="2188">
                  <c:v>7515</c:v>
                </c:pt>
                <c:pt idx="2189">
                  <c:v>7517</c:v>
                </c:pt>
                <c:pt idx="2190">
                  <c:v>7489</c:v>
                </c:pt>
                <c:pt idx="2191">
                  <c:v>7466</c:v>
                </c:pt>
                <c:pt idx="2192">
                  <c:v>7469</c:v>
                </c:pt>
                <c:pt idx="2193">
                  <c:v>7471</c:v>
                </c:pt>
                <c:pt idx="2194">
                  <c:v>7464</c:v>
                </c:pt>
                <c:pt idx="2195">
                  <c:v>7504</c:v>
                </c:pt>
                <c:pt idx="2196">
                  <c:v>7451</c:v>
                </c:pt>
                <c:pt idx="2197">
                  <c:v>7495</c:v>
                </c:pt>
                <c:pt idx="2198">
                  <c:v>7505</c:v>
                </c:pt>
                <c:pt idx="2199">
                  <c:v>7484</c:v>
                </c:pt>
                <c:pt idx="2200">
                  <c:v>7495</c:v>
                </c:pt>
                <c:pt idx="2201">
                  <c:v>7504</c:v>
                </c:pt>
                <c:pt idx="2202">
                  <c:v>7504</c:v>
                </c:pt>
                <c:pt idx="2203">
                  <c:v>7513</c:v>
                </c:pt>
                <c:pt idx="2204">
                  <c:v>7526</c:v>
                </c:pt>
                <c:pt idx="2205">
                  <c:v>7539</c:v>
                </c:pt>
                <c:pt idx="2206">
                  <c:v>7573</c:v>
                </c:pt>
                <c:pt idx="2207">
                  <c:v>7607</c:v>
                </c:pt>
                <c:pt idx="2208">
                  <c:v>7623</c:v>
                </c:pt>
                <c:pt idx="2209">
                  <c:v>7705</c:v>
                </c:pt>
                <c:pt idx="2210">
                  <c:v>7677</c:v>
                </c:pt>
                <c:pt idx="2211">
                  <c:v>7723</c:v>
                </c:pt>
                <c:pt idx="2212">
                  <c:v>7786</c:v>
                </c:pt>
                <c:pt idx="2213">
                  <c:v>7826</c:v>
                </c:pt>
                <c:pt idx="2214">
                  <c:v>7868</c:v>
                </c:pt>
                <c:pt idx="2215">
                  <c:v>7909</c:v>
                </c:pt>
                <c:pt idx="2216">
                  <c:v>7931</c:v>
                </c:pt>
                <c:pt idx="2217">
                  <c:v>7978</c:v>
                </c:pt>
                <c:pt idx="2218">
                  <c:v>8033</c:v>
                </c:pt>
                <c:pt idx="2219">
                  <c:v>8081</c:v>
                </c:pt>
                <c:pt idx="2220">
                  <c:v>8154</c:v>
                </c:pt>
                <c:pt idx="2221">
                  <c:v>8193</c:v>
                </c:pt>
                <c:pt idx="2222">
                  <c:v>8279</c:v>
                </c:pt>
                <c:pt idx="2223">
                  <c:v>8347</c:v>
                </c:pt>
                <c:pt idx="2224">
                  <c:v>8390</c:v>
                </c:pt>
                <c:pt idx="2225">
                  <c:v>8463</c:v>
                </c:pt>
                <c:pt idx="2226">
                  <c:v>8477</c:v>
                </c:pt>
                <c:pt idx="2227">
                  <c:v>8502</c:v>
                </c:pt>
                <c:pt idx="2228">
                  <c:v>8555</c:v>
                </c:pt>
                <c:pt idx="2229">
                  <c:v>8549</c:v>
                </c:pt>
                <c:pt idx="2230">
                  <c:v>8550</c:v>
                </c:pt>
                <c:pt idx="2231">
                  <c:v>8584</c:v>
                </c:pt>
                <c:pt idx="2232">
                  <c:v>8585</c:v>
                </c:pt>
                <c:pt idx="2233">
                  <c:v>8559</c:v>
                </c:pt>
                <c:pt idx="2234">
                  <c:v>8590</c:v>
                </c:pt>
                <c:pt idx="2235">
                  <c:v>8577</c:v>
                </c:pt>
                <c:pt idx="2236">
                  <c:v>8566</c:v>
                </c:pt>
                <c:pt idx="2237">
                  <c:v>8562</c:v>
                </c:pt>
                <c:pt idx="2238">
                  <c:v>8556</c:v>
                </c:pt>
                <c:pt idx="2239">
                  <c:v>8543</c:v>
                </c:pt>
                <c:pt idx="2240">
                  <c:v>8507</c:v>
                </c:pt>
                <c:pt idx="2241">
                  <c:v>8519</c:v>
                </c:pt>
                <c:pt idx="2242">
                  <c:v>8508</c:v>
                </c:pt>
                <c:pt idx="2243">
                  <c:v>8498</c:v>
                </c:pt>
                <c:pt idx="2244">
                  <c:v>8468</c:v>
                </c:pt>
                <c:pt idx="2245">
                  <c:v>8428</c:v>
                </c:pt>
                <c:pt idx="2246">
                  <c:v>8431</c:v>
                </c:pt>
                <c:pt idx="2247">
                  <c:v>8413</c:v>
                </c:pt>
                <c:pt idx="2248">
                  <c:v>8412</c:v>
                </c:pt>
                <c:pt idx="2249">
                  <c:v>8411</c:v>
                </c:pt>
                <c:pt idx="2250">
                  <c:v>8399</c:v>
                </c:pt>
                <c:pt idx="2251">
                  <c:v>8385</c:v>
                </c:pt>
                <c:pt idx="2252">
                  <c:v>8369</c:v>
                </c:pt>
                <c:pt idx="2253">
                  <c:v>8365</c:v>
                </c:pt>
                <c:pt idx="2254">
                  <c:v>8314</c:v>
                </c:pt>
                <c:pt idx="2255">
                  <c:v>8297</c:v>
                </c:pt>
                <c:pt idx="2256">
                  <c:v>8287</c:v>
                </c:pt>
                <c:pt idx="2257">
                  <c:v>8265</c:v>
                </c:pt>
                <c:pt idx="2258">
                  <c:v>8265</c:v>
                </c:pt>
                <c:pt idx="2259">
                  <c:v>8231</c:v>
                </c:pt>
                <c:pt idx="2260">
                  <c:v>8243</c:v>
                </c:pt>
                <c:pt idx="2261">
                  <c:v>8213</c:v>
                </c:pt>
                <c:pt idx="2262">
                  <c:v>8160</c:v>
                </c:pt>
                <c:pt idx="2263">
                  <c:v>8132</c:v>
                </c:pt>
                <c:pt idx="2264">
                  <c:v>8196</c:v>
                </c:pt>
                <c:pt idx="2265">
                  <c:v>8091</c:v>
                </c:pt>
                <c:pt idx="2266">
                  <c:v>8058</c:v>
                </c:pt>
                <c:pt idx="2267">
                  <c:v>7993</c:v>
                </c:pt>
                <c:pt idx="2268">
                  <c:v>7960</c:v>
                </c:pt>
                <c:pt idx="2269">
                  <c:v>7913</c:v>
                </c:pt>
                <c:pt idx="2270">
                  <c:v>7856</c:v>
                </c:pt>
                <c:pt idx="2271">
                  <c:v>7853</c:v>
                </c:pt>
                <c:pt idx="2272">
                  <c:v>7817</c:v>
                </c:pt>
                <c:pt idx="2273">
                  <c:v>7757</c:v>
                </c:pt>
                <c:pt idx="2274">
                  <c:v>7712</c:v>
                </c:pt>
                <c:pt idx="2275">
                  <c:v>7619</c:v>
                </c:pt>
                <c:pt idx="2276">
                  <c:v>7599</c:v>
                </c:pt>
                <c:pt idx="2277">
                  <c:v>7537</c:v>
                </c:pt>
                <c:pt idx="2278">
                  <c:v>7547</c:v>
                </c:pt>
                <c:pt idx="2279">
                  <c:v>7464</c:v>
                </c:pt>
                <c:pt idx="2280">
                  <c:v>7467</c:v>
                </c:pt>
                <c:pt idx="2281">
                  <c:v>7313</c:v>
                </c:pt>
                <c:pt idx="2282">
                  <c:v>7246</c:v>
                </c:pt>
                <c:pt idx="2283">
                  <c:v>7200</c:v>
                </c:pt>
                <c:pt idx="2284">
                  <c:v>7166</c:v>
                </c:pt>
                <c:pt idx="2285">
                  <c:v>7130</c:v>
                </c:pt>
                <c:pt idx="2286">
                  <c:v>7072</c:v>
                </c:pt>
                <c:pt idx="2287">
                  <c:v>6989</c:v>
                </c:pt>
                <c:pt idx="2288">
                  <c:v>6967</c:v>
                </c:pt>
                <c:pt idx="2289">
                  <c:v>6926</c:v>
                </c:pt>
                <c:pt idx="2290">
                  <c:v>6891</c:v>
                </c:pt>
                <c:pt idx="2291">
                  <c:v>6852</c:v>
                </c:pt>
                <c:pt idx="2292">
                  <c:v>6768</c:v>
                </c:pt>
                <c:pt idx="2293">
                  <c:v>6767</c:v>
                </c:pt>
                <c:pt idx="2294">
                  <c:v>6755</c:v>
                </c:pt>
                <c:pt idx="2295">
                  <c:v>6685</c:v>
                </c:pt>
                <c:pt idx="2296">
                  <c:v>6666</c:v>
                </c:pt>
                <c:pt idx="2297">
                  <c:v>6644</c:v>
                </c:pt>
                <c:pt idx="2298">
                  <c:v>6610</c:v>
                </c:pt>
                <c:pt idx="2299">
                  <c:v>6581</c:v>
                </c:pt>
                <c:pt idx="2300">
                  <c:v>6539</c:v>
                </c:pt>
                <c:pt idx="2301">
                  <c:v>6497</c:v>
                </c:pt>
                <c:pt idx="2302">
                  <c:v>6457</c:v>
                </c:pt>
                <c:pt idx="2303">
                  <c:v>6457</c:v>
                </c:pt>
                <c:pt idx="2304">
                  <c:v>6441</c:v>
                </c:pt>
                <c:pt idx="2305">
                  <c:v>6405</c:v>
                </c:pt>
                <c:pt idx="2306">
                  <c:v>6390</c:v>
                </c:pt>
                <c:pt idx="2307">
                  <c:v>6359</c:v>
                </c:pt>
                <c:pt idx="2308">
                  <c:v>6334</c:v>
                </c:pt>
                <c:pt idx="2309">
                  <c:v>6334</c:v>
                </c:pt>
                <c:pt idx="2310">
                  <c:v>6328</c:v>
                </c:pt>
                <c:pt idx="2311">
                  <c:v>6309</c:v>
                </c:pt>
                <c:pt idx="2312">
                  <c:v>6299</c:v>
                </c:pt>
                <c:pt idx="2313">
                  <c:v>6289</c:v>
                </c:pt>
                <c:pt idx="2314">
                  <c:v>6303</c:v>
                </c:pt>
                <c:pt idx="2315">
                  <c:v>6269</c:v>
                </c:pt>
                <c:pt idx="2316">
                  <c:v>6262</c:v>
                </c:pt>
                <c:pt idx="2317">
                  <c:v>6288</c:v>
                </c:pt>
                <c:pt idx="2318">
                  <c:v>6280</c:v>
                </c:pt>
                <c:pt idx="2319">
                  <c:v>6262</c:v>
                </c:pt>
                <c:pt idx="2320">
                  <c:v>6259</c:v>
                </c:pt>
                <c:pt idx="2321">
                  <c:v>6267</c:v>
                </c:pt>
                <c:pt idx="2322">
                  <c:v>6269</c:v>
                </c:pt>
                <c:pt idx="2323">
                  <c:v>6258</c:v>
                </c:pt>
                <c:pt idx="2324">
                  <c:v>6248</c:v>
                </c:pt>
                <c:pt idx="2325">
                  <c:v>6251</c:v>
                </c:pt>
                <c:pt idx="2326">
                  <c:v>6257</c:v>
                </c:pt>
                <c:pt idx="2327">
                  <c:v>6277</c:v>
                </c:pt>
                <c:pt idx="2328">
                  <c:v>6274</c:v>
                </c:pt>
                <c:pt idx="2329">
                  <c:v>6280</c:v>
                </c:pt>
                <c:pt idx="2330">
                  <c:v>6284</c:v>
                </c:pt>
                <c:pt idx="2331">
                  <c:v>6275</c:v>
                </c:pt>
                <c:pt idx="2332">
                  <c:v>6293</c:v>
                </c:pt>
                <c:pt idx="2333">
                  <c:v>6291</c:v>
                </c:pt>
                <c:pt idx="2334">
                  <c:v>6300</c:v>
                </c:pt>
                <c:pt idx="2335">
                  <c:v>6302</c:v>
                </c:pt>
                <c:pt idx="2336">
                  <c:v>6299</c:v>
                </c:pt>
                <c:pt idx="2337">
                  <c:v>6300</c:v>
                </c:pt>
                <c:pt idx="2338">
                  <c:v>6301</c:v>
                </c:pt>
                <c:pt idx="2339">
                  <c:v>6324</c:v>
                </c:pt>
                <c:pt idx="2340">
                  <c:v>6335</c:v>
                </c:pt>
                <c:pt idx="2341">
                  <c:v>6353</c:v>
                </c:pt>
                <c:pt idx="2342">
                  <c:v>6357</c:v>
                </c:pt>
                <c:pt idx="2343">
                  <c:v>6362</c:v>
                </c:pt>
                <c:pt idx="2344">
                  <c:v>6359</c:v>
                </c:pt>
                <c:pt idx="2345">
                  <c:v>6378</c:v>
                </c:pt>
                <c:pt idx="2346">
                  <c:v>6370</c:v>
                </c:pt>
                <c:pt idx="2347">
                  <c:v>6386</c:v>
                </c:pt>
                <c:pt idx="2348">
                  <c:v>6410</c:v>
                </c:pt>
                <c:pt idx="2349">
                  <c:v>6436</c:v>
                </c:pt>
                <c:pt idx="2350">
                  <c:v>6441</c:v>
                </c:pt>
                <c:pt idx="2351">
                  <c:v>6456</c:v>
                </c:pt>
                <c:pt idx="2352">
                  <c:v>6490</c:v>
                </c:pt>
                <c:pt idx="2353">
                  <c:v>6531</c:v>
                </c:pt>
                <c:pt idx="2354">
                  <c:v>6535</c:v>
                </c:pt>
                <c:pt idx="2355">
                  <c:v>6594</c:v>
                </c:pt>
                <c:pt idx="2356">
                  <c:v>6607</c:v>
                </c:pt>
                <c:pt idx="2357">
                  <c:v>6643</c:v>
                </c:pt>
                <c:pt idx="2358">
                  <c:v>6693</c:v>
                </c:pt>
                <c:pt idx="2359">
                  <c:v>6733</c:v>
                </c:pt>
                <c:pt idx="2360">
                  <c:v>6786</c:v>
                </c:pt>
                <c:pt idx="2361">
                  <c:v>6834</c:v>
                </c:pt>
                <c:pt idx="2362">
                  <c:v>6886</c:v>
                </c:pt>
                <c:pt idx="2363">
                  <c:v>6921</c:v>
                </c:pt>
                <c:pt idx="2364">
                  <c:v>6960</c:v>
                </c:pt>
                <c:pt idx="2365">
                  <c:v>7013</c:v>
                </c:pt>
                <c:pt idx="2366">
                  <c:v>7112</c:v>
                </c:pt>
                <c:pt idx="2367">
                  <c:v>7172</c:v>
                </c:pt>
                <c:pt idx="2368">
                  <c:v>7228</c:v>
                </c:pt>
                <c:pt idx="2369">
                  <c:v>7275</c:v>
                </c:pt>
                <c:pt idx="2370">
                  <c:v>7360</c:v>
                </c:pt>
                <c:pt idx="2371">
                  <c:v>7411</c:v>
                </c:pt>
                <c:pt idx="2372">
                  <c:v>7468</c:v>
                </c:pt>
                <c:pt idx="2373">
                  <c:v>7555</c:v>
                </c:pt>
                <c:pt idx="2374">
                  <c:v>7606</c:v>
                </c:pt>
                <c:pt idx="2375">
                  <c:v>7643</c:v>
                </c:pt>
                <c:pt idx="2376">
                  <c:v>7743</c:v>
                </c:pt>
                <c:pt idx="2377">
                  <c:v>7927</c:v>
                </c:pt>
                <c:pt idx="2378">
                  <c:v>8025</c:v>
                </c:pt>
                <c:pt idx="2379">
                  <c:v>8114</c:v>
                </c:pt>
                <c:pt idx="2380">
                  <c:v>8168</c:v>
                </c:pt>
                <c:pt idx="2381">
                  <c:v>8213</c:v>
                </c:pt>
                <c:pt idx="2382">
                  <c:v>8277</c:v>
                </c:pt>
                <c:pt idx="2383">
                  <c:v>8353</c:v>
                </c:pt>
                <c:pt idx="2384">
                  <c:v>8370</c:v>
                </c:pt>
                <c:pt idx="2385">
                  <c:v>8412</c:v>
                </c:pt>
                <c:pt idx="2386">
                  <c:v>8451</c:v>
                </c:pt>
                <c:pt idx="2387">
                  <c:v>8513</c:v>
                </c:pt>
                <c:pt idx="2388">
                  <c:v>8583</c:v>
                </c:pt>
                <c:pt idx="2389">
                  <c:v>8586</c:v>
                </c:pt>
                <c:pt idx="2390">
                  <c:v>8632</c:v>
                </c:pt>
                <c:pt idx="2391">
                  <c:v>8714</c:v>
                </c:pt>
                <c:pt idx="2392">
                  <c:v>8709</c:v>
                </c:pt>
                <c:pt idx="2393">
                  <c:v>8715</c:v>
                </c:pt>
                <c:pt idx="2394">
                  <c:v>8726</c:v>
                </c:pt>
                <c:pt idx="2395">
                  <c:v>8723</c:v>
                </c:pt>
                <c:pt idx="2396">
                  <c:v>8708</c:v>
                </c:pt>
                <c:pt idx="2397">
                  <c:v>8687</c:v>
                </c:pt>
                <c:pt idx="2398">
                  <c:v>8669</c:v>
                </c:pt>
                <c:pt idx="2399">
                  <c:v>8646</c:v>
                </c:pt>
                <c:pt idx="2400">
                  <c:v>8598</c:v>
                </c:pt>
                <c:pt idx="2401">
                  <c:v>8545</c:v>
                </c:pt>
                <c:pt idx="2402">
                  <c:v>8561</c:v>
                </c:pt>
                <c:pt idx="2403">
                  <c:v>8528</c:v>
                </c:pt>
                <c:pt idx="2404">
                  <c:v>8527</c:v>
                </c:pt>
                <c:pt idx="2405">
                  <c:v>8513</c:v>
                </c:pt>
                <c:pt idx="2406">
                  <c:v>8498</c:v>
                </c:pt>
                <c:pt idx="2407">
                  <c:v>8485</c:v>
                </c:pt>
                <c:pt idx="2408">
                  <c:v>8446</c:v>
                </c:pt>
                <c:pt idx="2409">
                  <c:v>8383</c:v>
                </c:pt>
                <c:pt idx="2410">
                  <c:v>8377</c:v>
                </c:pt>
                <c:pt idx="2411">
                  <c:v>8396</c:v>
                </c:pt>
                <c:pt idx="2412">
                  <c:v>8338</c:v>
                </c:pt>
                <c:pt idx="2413">
                  <c:v>8318</c:v>
                </c:pt>
                <c:pt idx="2414">
                  <c:v>8320</c:v>
                </c:pt>
                <c:pt idx="2415">
                  <c:v>8286</c:v>
                </c:pt>
                <c:pt idx="2416">
                  <c:v>8271</c:v>
                </c:pt>
                <c:pt idx="2417">
                  <c:v>8253</c:v>
                </c:pt>
                <c:pt idx="2418">
                  <c:v>8258</c:v>
                </c:pt>
                <c:pt idx="2419">
                  <c:v>8231</c:v>
                </c:pt>
                <c:pt idx="2420">
                  <c:v>8234</c:v>
                </c:pt>
                <c:pt idx="2421">
                  <c:v>8197</c:v>
                </c:pt>
                <c:pt idx="2422">
                  <c:v>8203</c:v>
                </c:pt>
                <c:pt idx="2423">
                  <c:v>8143</c:v>
                </c:pt>
                <c:pt idx="2424">
                  <c:v>8146</c:v>
                </c:pt>
                <c:pt idx="2425">
                  <c:v>8091</c:v>
                </c:pt>
                <c:pt idx="2426">
                  <c:v>8108</c:v>
                </c:pt>
                <c:pt idx="2427">
                  <c:v>8082</c:v>
                </c:pt>
                <c:pt idx="2428">
                  <c:v>8038</c:v>
                </c:pt>
                <c:pt idx="2429">
                  <c:v>8087</c:v>
                </c:pt>
                <c:pt idx="2430">
                  <c:v>8121</c:v>
                </c:pt>
                <c:pt idx="2431">
                  <c:v>8100</c:v>
                </c:pt>
                <c:pt idx="2432">
                  <c:v>8095</c:v>
                </c:pt>
                <c:pt idx="2433">
                  <c:v>8059</c:v>
                </c:pt>
                <c:pt idx="2434">
                  <c:v>8042</c:v>
                </c:pt>
                <c:pt idx="2435">
                  <c:v>8014</c:v>
                </c:pt>
                <c:pt idx="2436">
                  <c:v>7972</c:v>
                </c:pt>
                <c:pt idx="2437">
                  <c:v>7994</c:v>
                </c:pt>
                <c:pt idx="2438">
                  <c:v>7951</c:v>
                </c:pt>
                <c:pt idx="2439">
                  <c:v>7955</c:v>
                </c:pt>
                <c:pt idx="2440">
                  <c:v>7808</c:v>
                </c:pt>
                <c:pt idx="2441">
                  <c:v>7855</c:v>
                </c:pt>
                <c:pt idx="2442">
                  <c:v>7816</c:v>
                </c:pt>
                <c:pt idx="2443">
                  <c:v>7871</c:v>
                </c:pt>
                <c:pt idx="2444">
                  <c:v>7844</c:v>
                </c:pt>
                <c:pt idx="2445">
                  <c:v>7761</c:v>
                </c:pt>
                <c:pt idx="2446">
                  <c:v>7775</c:v>
                </c:pt>
                <c:pt idx="2447">
                  <c:v>7751</c:v>
                </c:pt>
                <c:pt idx="2448">
                  <c:v>7710</c:v>
                </c:pt>
                <c:pt idx="2449">
                  <c:v>7719</c:v>
                </c:pt>
                <c:pt idx="2450">
                  <c:v>7687</c:v>
                </c:pt>
                <c:pt idx="2451">
                  <c:v>7669</c:v>
                </c:pt>
                <c:pt idx="2452">
                  <c:v>7645</c:v>
                </c:pt>
                <c:pt idx="2453">
                  <c:v>7636</c:v>
                </c:pt>
                <c:pt idx="2454">
                  <c:v>7615</c:v>
                </c:pt>
                <c:pt idx="2455">
                  <c:v>7615</c:v>
                </c:pt>
                <c:pt idx="2456">
                  <c:v>7586</c:v>
                </c:pt>
                <c:pt idx="2457">
                  <c:v>7590</c:v>
                </c:pt>
                <c:pt idx="2458">
                  <c:v>7531</c:v>
                </c:pt>
                <c:pt idx="2459">
                  <c:v>7548</c:v>
                </c:pt>
                <c:pt idx="2460">
                  <c:v>7542</c:v>
                </c:pt>
                <c:pt idx="2461">
                  <c:v>7512</c:v>
                </c:pt>
                <c:pt idx="2462">
                  <c:v>7496</c:v>
                </c:pt>
                <c:pt idx="2463">
                  <c:v>7477</c:v>
                </c:pt>
                <c:pt idx="2464">
                  <c:v>7454</c:v>
                </c:pt>
                <c:pt idx="2465">
                  <c:v>7429</c:v>
                </c:pt>
                <c:pt idx="2466">
                  <c:v>7422</c:v>
                </c:pt>
                <c:pt idx="2467">
                  <c:v>7382</c:v>
                </c:pt>
                <c:pt idx="2468">
                  <c:v>7364</c:v>
                </c:pt>
                <c:pt idx="2469">
                  <c:v>7398</c:v>
                </c:pt>
                <c:pt idx="2470">
                  <c:v>7393</c:v>
                </c:pt>
                <c:pt idx="2471">
                  <c:v>7395</c:v>
                </c:pt>
                <c:pt idx="2472">
                  <c:v>7363</c:v>
                </c:pt>
                <c:pt idx="2473">
                  <c:v>7345</c:v>
                </c:pt>
                <c:pt idx="2474">
                  <c:v>7339</c:v>
                </c:pt>
                <c:pt idx="2475">
                  <c:v>7352</c:v>
                </c:pt>
                <c:pt idx="2476">
                  <c:v>7328</c:v>
                </c:pt>
                <c:pt idx="2477">
                  <c:v>7314</c:v>
                </c:pt>
                <c:pt idx="2478">
                  <c:v>7315</c:v>
                </c:pt>
                <c:pt idx="2479">
                  <c:v>7322</c:v>
                </c:pt>
                <c:pt idx="2480">
                  <c:v>7324</c:v>
                </c:pt>
                <c:pt idx="2481">
                  <c:v>7302</c:v>
                </c:pt>
                <c:pt idx="2482">
                  <c:v>7321</c:v>
                </c:pt>
                <c:pt idx="2483">
                  <c:v>7286</c:v>
                </c:pt>
                <c:pt idx="2484">
                  <c:v>7313</c:v>
                </c:pt>
                <c:pt idx="2485">
                  <c:v>7309</c:v>
                </c:pt>
                <c:pt idx="2486">
                  <c:v>7333</c:v>
                </c:pt>
                <c:pt idx="2487">
                  <c:v>7356</c:v>
                </c:pt>
                <c:pt idx="2488">
                  <c:v>7326</c:v>
                </c:pt>
                <c:pt idx="2489">
                  <c:v>7359</c:v>
                </c:pt>
                <c:pt idx="2490">
                  <c:v>7339</c:v>
                </c:pt>
                <c:pt idx="2491">
                  <c:v>7376</c:v>
                </c:pt>
                <c:pt idx="2492">
                  <c:v>7371</c:v>
                </c:pt>
                <c:pt idx="2493">
                  <c:v>7371</c:v>
                </c:pt>
                <c:pt idx="2494">
                  <c:v>7390</c:v>
                </c:pt>
                <c:pt idx="2495">
                  <c:v>7417</c:v>
                </c:pt>
                <c:pt idx="2496">
                  <c:v>7444</c:v>
                </c:pt>
                <c:pt idx="2497">
                  <c:v>7460</c:v>
                </c:pt>
                <c:pt idx="2498">
                  <c:v>7513</c:v>
                </c:pt>
                <c:pt idx="2499">
                  <c:v>7554</c:v>
                </c:pt>
                <c:pt idx="2500">
                  <c:v>7584</c:v>
                </c:pt>
                <c:pt idx="2501">
                  <c:v>7650</c:v>
                </c:pt>
                <c:pt idx="2502">
                  <c:v>7609</c:v>
                </c:pt>
                <c:pt idx="2503">
                  <c:v>7695</c:v>
                </c:pt>
                <c:pt idx="2504">
                  <c:v>7699</c:v>
                </c:pt>
                <c:pt idx="2505">
                  <c:v>7749</c:v>
                </c:pt>
                <c:pt idx="2506">
                  <c:v>7810</c:v>
                </c:pt>
                <c:pt idx="2507">
                  <c:v>7868</c:v>
                </c:pt>
                <c:pt idx="2508">
                  <c:v>7902</c:v>
                </c:pt>
                <c:pt idx="2509">
                  <c:v>7978</c:v>
                </c:pt>
                <c:pt idx="2510">
                  <c:v>8040</c:v>
                </c:pt>
                <c:pt idx="2511">
                  <c:v>8069</c:v>
                </c:pt>
                <c:pt idx="2512">
                  <c:v>8122</c:v>
                </c:pt>
                <c:pt idx="2513">
                  <c:v>8152</c:v>
                </c:pt>
                <c:pt idx="2514">
                  <c:v>8186</c:v>
                </c:pt>
                <c:pt idx="2515">
                  <c:v>8205</c:v>
                </c:pt>
                <c:pt idx="2516">
                  <c:v>8238</c:v>
                </c:pt>
                <c:pt idx="2517">
                  <c:v>8226</c:v>
                </c:pt>
                <c:pt idx="2518">
                  <c:v>8311</c:v>
                </c:pt>
                <c:pt idx="2519">
                  <c:v>8263</c:v>
                </c:pt>
                <c:pt idx="2520">
                  <c:v>8271</c:v>
                </c:pt>
                <c:pt idx="2521">
                  <c:v>8279</c:v>
                </c:pt>
                <c:pt idx="2522">
                  <c:v>8291</c:v>
                </c:pt>
                <c:pt idx="2523">
                  <c:v>8274</c:v>
                </c:pt>
                <c:pt idx="2524">
                  <c:v>8267</c:v>
                </c:pt>
                <c:pt idx="2525">
                  <c:v>8258</c:v>
                </c:pt>
                <c:pt idx="2526">
                  <c:v>8253</c:v>
                </c:pt>
                <c:pt idx="2527">
                  <c:v>8244</c:v>
                </c:pt>
                <c:pt idx="2528">
                  <c:v>8204</c:v>
                </c:pt>
                <c:pt idx="2529">
                  <c:v>8218</c:v>
                </c:pt>
                <c:pt idx="2530">
                  <c:v>8194</c:v>
                </c:pt>
                <c:pt idx="2531">
                  <c:v>8159</c:v>
                </c:pt>
                <c:pt idx="2532">
                  <c:v>8139</c:v>
                </c:pt>
                <c:pt idx="2533">
                  <c:v>8137</c:v>
                </c:pt>
                <c:pt idx="2534">
                  <c:v>8125</c:v>
                </c:pt>
                <c:pt idx="2535">
                  <c:v>8113</c:v>
                </c:pt>
                <c:pt idx="2536">
                  <c:v>8115</c:v>
                </c:pt>
                <c:pt idx="2537">
                  <c:v>8078</c:v>
                </c:pt>
                <c:pt idx="2538">
                  <c:v>8101</c:v>
                </c:pt>
                <c:pt idx="2539">
                  <c:v>8046</c:v>
                </c:pt>
                <c:pt idx="2540">
                  <c:v>8074</c:v>
                </c:pt>
                <c:pt idx="2541">
                  <c:v>8052</c:v>
                </c:pt>
                <c:pt idx="2542">
                  <c:v>8044</c:v>
                </c:pt>
                <c:pt idx="2543">
                  <c:v>7999</c:v>
                </c:pt>
                <c:pt idx="2544">
                  <c:v>8012</c:v>
                </c:pt>
                <c:pt idx="2545">
                  <c:v>8091</c:v>
                </c:pt>
                <c:pt idx="2546">
                  <c:v>8044</c:v>
                </c:pt>
                <c:pt idx="2547">
                  <c:v>8033</c:v>
                </c:pt>
                <c:pt idx="2548">
                  <c:v>8009</c:v>
                </c:pt>
                <c:pt idx="2549">
                  <c:v>7982</c:v>
                </c:pt>
                <c:pt idx="2550">
                  <c:v>7941</c:v>
                </c:pt>
                <c:pt idx="2551">
                  <c:v>7915</c:v>
                </c:pt>
                <c:pt idx="2552">
                  <c:v>7915</c:v>
                </c:pt>
                <c:pt idx="2553">
                  <c:v>7881</c:v>
                </c:pt>
                <c:pt idx="2554">
                  <c:v>7867</c:v>
                </c:pt>
                <c:pt idx="2555">
                  <c:v>7835</c:v>
                </c:pt>
                <c:pt idx="2556">
                  <c:v>7784</c:v>
                </c:pt>
                <c:pt idx="2557">
                  <c:v>7608</c:v>
                </c:pt>
                <c:pt idx="2558">
                  <c:v>7597</c:v>
                </c:pt>
                <c:pt idx="2559">
                  <c:v>7548</c:v>
                </c:pt>
                <c:pt idx="2560">
                  <c:v>7506</c:v>
                </c:pt>
                <c:pt idx="2561">
                  <c:v>7496</c:v>
                </c:pt>
                <c:pt idx="2562">
                  <c:v>7437</c:v>
                </c:pt>
                <c:pt idx="2563">
                  <c:v>7382</c:v>
                </c:pt>
                <c:pt idx="2564">
                  <c:v>7367</c:v>
                </c:pt>
                <c:pt idx="2565">
                  <c:v>7269</c:v>
                </c:pt>
                <c:pt idx="2566">
                  <c:v>7241</c:v>
                </c:pt>
                <c:pt idx="2567">
                  <c:v>7201</c:v>
                </c:pt>
                <c:pt idx="2568">
                  <c:v>7162</c:v>
                </c:pt>
                <c:pt idx="2569">
                  <c:v>7055</c:v>
                </c:pt>
                <c:pt idx="2570">
                  <c:v>7006</c:v>
                </c:pt>
                <c:pt idx="2571">
                  <c:v>6993</c:v>
                </c:pt>
                <c:pt idx="2572">
                  <c:v>6926</c:v>
                </c:pt>
                <c:pt idx="2573">
                  <c:v>6888</c:v>
                </c:pt>
                <c:pt idx="2574">
                  <c:v>6829</c:v>
                </c:pt>
                <c:pt idx="2575">
                  <c:v>6797</c:v>
                </c:pt>
                <c:pt idx="2576">
                  <c:v>6773</c:v>
                </c:pt>
                <c:pt idx="2577">
                  <c:v>6718</c:v>
                </c:pt>
                <c:pt idx="2578">
                  <c:v>6700</c:v>
                </c:pt>
                <c:pt idx="2579">
                  <c:v>6639</c:v>
                </c:pt>
                <c:pt idx="2580">
                  <c:v>6618</c:v>
                </c:pt>
                <c:pt idx="2581">
                  <c:v>6591</c:v>
                </c:pt>
                <c:pt idx="2582">
                  <c:v>6569</c:v>
                </c:pt>
                <c:pt idx="2583">
                  <c:v>6522</c:v>
                </c:pt>
                <c:pt idx="2584">
                  <c:v>6492</c:v>
                </c:pt>
                <c:pt idx="2585">
                  <c:v>6475</c:v>
                </c:pt>
                <c:pt idx="2586">
                  <c:v>6443</c:v>
                </c:pt>
                <c:pt idx="2587">
                  <c:v>6396</c:v>
                </c:pt>
                <c:pt idx="2588">
                  <c:v>6375</c:v>
                </c:pt>
                <c:pt idx="2589">
                  <c:v>6342</c:v>
                </c:pt>
                <c:pt idx="2590">
                  <c:v>6351</c:v>
                </c:pt>
                <c:pt idx="2591">
                  <c:v>6316</c:v>
                </c:pt>
                <c:pt idx="2592">
                  <c:v>6325</c:v>
                </c:pt>
                <c:pt idx="2593">
                  <c:v>6267</c:v>
                </c:pt>
                <c:pt idx="2594">
                  <c:v>6240</c:v>
                </c:pt>
                <c:pt idx="2595">
                  <c:v>6235</c:v>
                </c:pt>
                <c:pt idx="2596">
                  <c:v>6212</c:v>
                </c:pt>
                <c:pt idx="2597">
                  <c:v>6196</c:v>
                </c:pt>
                <c:pt idx="2598">
                  <c:v>6210</c:v>
                </c:pt>
                <c:pt idx="2599">
                  <c:v>6183</c:v>
                </c:pt>
                <c:pt idx="2600">
                  <c:v>6164</c:v>
                </c:pt>
                <c:pt idx="2601">
                  <c:v>6171</c:v>
                </c:pt>
                <c:pt idx="2602">
                  <c:v>6183</c:v>
                </c:pt>
                <c:pt idx="2603">
                  <c:v>6198</c:v>
                </c:pt>
                <c:pt idx="2604">
                  <c:v>6178</c:v>
                </c:pt>
                <c:pt idx="2605">
                  <c:v>6200</c:v>
                </c:pt>
                <c:pt idx="2606">
                  <c:v>6181</c:v>
                </c:pt>
                <c:pt idx="2607">
                  <c:v>6190</c:v>
                </c:pt>
                <c:pt idx="2608">
                  <c:v>6191</c:v>
                </c:pt>
                <c:pt idx="2609">
                  <c:v>6183</c:v>
                </c:pt>
                <c:pt idx="2610">
                  <c:v>6162</c:v>
                </c:pt>
                <c:pt idx="2611">
                  <c:v>6171</c:v>
                </c:pt>
                <c:pt idx="2612">
                  <c:v>6172</c:v>
                </c:pt>
                <c:pt idx="2613">
                  <c:v>6172</c:v>
                </c:pt>
                <c:pt idx="2614">
                  <c:v>6170</c:v>
                </c:pt>
                <c:pt idx="2615">
                  <c:v>6187</c:v>
                </c:pt>
                <c:pt idx="2616">
                  <c:v>6198</c:v>
                </c:pt>
                <c:pt idx="2617">
                  <c:v>6181</c:v>
                </c:pt>
                <c:pt idx="2618">
                  <c:v>6196</c:v>
                </c:pt>
                <c:pt idx="2619">
                  <c:v>6196</c:v>
                </c:pt>
                <c:pt idx="2620">
                  <c:v>6194</c:v>
                </c:pt>
                <c:pt idx="2621">
                  <c:v>6204</c:v>
                </c:pt>
                <c:pt idx="2622">
                  <c:v>6204</c:v>
                </c:pt>
                <c:pt idx="2623">
                  <c:v>6199</c:v>
                </c:pt>
                <c:pt idx="2624">
                  <c:v>6216</c:v>
                </c:pt>
                <c:pt idx="2625">
                  <c:v>6220</c:v>
                </c:pt>
                <c:pt idx="2626">
                  <c:v>6251</c:v>
                </c:pt>
                <c:pt idx="2627">
                  <c:v>6232</c:v>
                </c:pt>
                <c:pt idx="2628">
                  <c:v>6243</c:v>
                </c:pt>
                <c:pt idx="2629">
                  <c:v>6263</c:v>
                </c:pt>
                <c:pt idx="2630">
                  <c:v>6266</c:v>
                </c:pt>
                <c:pt idx="2631">
                  <c:v>6284</c:v>
                </c:pt>
                <c:pt idx="2632">
                  <c:v>6321</c:v>
                </c:pt>
                <c:pt idx="2633">
                  <c:v>6305</c:v>
                </c:pt>
                <c:pt idx="2634">
                  <c:v>6371</c:v>
                </c:pt>
                <c:pt idx="2635">
                  <c:v>6379</c:v>
                </c:pt>
                <c:pt idx="2636">
                  <c:v>6374</c:v>
                </c:pt>
                <c:pt idx="2637">
                  <c:v>6382</c:v>
                </c:pt>
                <c:pt idx="2638">
                  <c:v>6418</c:v>
                </c:pt>
                <c:pt idx="2639">
                  <c:v>6434</c:v>
                </c:pt>
                <c:pt idx="2640">
                  <c:v>6461</c:v>
                </c:pt>
                <c:pt idx="2641">
                  <c:v>6502</c:v>
                </c:pt>
                <c:pt idx="2642">
                  <c:v>6529</c:v>
                </c:pt>
                <c:pt idx="2643">
                  <c:v>6542</c:v>
                </c:pt>
                <c:pt idx="2644">
                  <c:v>6537</c:v>
                </c:pt>
                <c:pt idx="2645">
                  <c:v>6566</c:v>
                </c:pt>
                <c:pt idx="2646">
                  <c:v>6607</c:v>
                </c:pt>
                <c:pt idx="2647">
                  <c:v>6678</c:v>
                </c:pt>
                <c:pt idx="2648">
                  <c:v>6719</c:v>
                </c:pt>
                <c:pt idx="2649">
                  <c:v>6748</c:v>
                </c:pt>
                <c:pt idx="2650">
                  <c:v>6778</c:v>
                </c:pt>
                <c:pt idx="2651">
                  <c:v>6812</c:v>
                </c:pt>
                <c:pt idx="2652">
                  <c:v>6857</c:v>
                </c:pt>
                <c:pt idx="2653">
                  <c:v>6849</c:v>
                </c:pt>
                <c:pt idx="2654">
                  <c:v>6929</c:v>
                </c:pt>
                <c:pt idx="2655">
                  <c:v>7079</c:v>
                </c:pt>
                <c:pt idx="2656">
                  <c:v>7127</c:v>
                </c:pt>
                <c:pt idx="2657">
                  <c:v>7213</c:v>
                </c:pt>
                <c:pt idx="2658">
                  <c:v>7255</c:v>
                </c:pt>
                <c:pt idx="2659">
                  <c:v>7334</c:v>
                </c:pt>
                <c:pt idx="2660">
                  <c:v>7406</c:v>
                </c:pt>
                <c:pt idx="2661">
                  <c:v>7436</c:v>
                </c:pt>
                <c:pt idx="2662">
                  <c:v>7502</c:v>
                </c:pt>
                <c:pt idx="2663">
                  <c:v>7579</c:v>
                </c:pt>
                <c:pt idx="2664">
                  <c:v>7640</c:v>
                </c:pt>
                <c:pt idx="2665">
                  <c:v>7834</c:v>
                </c:pt>
                <c:pt idx="2666">
                  <c:v>7927</c:v>
                </c:pt>
                <c:pt idx="2667">
                  <c:v>8017</c:v>
                </c:pt>
                <c:pt idx="2668">
                  <c:v>8068</c:v>
                </c:pt>
                <c:pt idx="2669">
                  <c:v>8140</c:v>
                </c:pt>
                <c:pt idx="2670">
                  <c:v>8176</c:v>
                </c:pt>
                <c:pt idx="2671">
                  <c:v>8244</c:v>
                </c:pt>
                <c:pt idx="2672">
                  <c:v>8317</c:v>
                </c:pt>
                <c:pt idx="2673">
                  <c:v>8337</c:v>
                </c:pt>
                <c:pt idx="2674">
                  <c:v>8367</c:v>
                </c:pt>
                <c:pt idx="2675">
                  <c:v>8431</c:v>
                </c:pt>
                <c:pt idx="2676">
                  <c:v>8493</c:v>
                </c:pt>
                <c:pt idx="2677">
                  <c:v>8562</c:v>
                </c:pt>
                <c:pt idx="2678">
                  <c:v>8589</c:v>
                </c:pt>
                <c:pt idx="2679">
                  <c:v>8673</c:v>
                </c:pt>
                <c:pt idx="2680">
                  <c:v>8687</c:v>
                </c:pt>
                <c:pt idx="2681">
                  <c:v>8683</c:v>
                </c:pt>
                <c:pt idx="2682">
                  <c:v>8684</c:v>
                </c:pt>
                <c:pt idx="2683">
                  <c:v>8685</c:v>
                </c:pt>
                <c:pt idx="2684">
                  <c:v>8654</c:v>
                </c:pt>
                <c:pt idx="2685">
                  <c:v>8684</c:v>
                </c:pt>
                <c:pt idx="2686">
                  <c:v>8658</c:v>
                </c:pt>
                <c:pt idx="2687">
                  <c:v>8630</c:v>
                </c:pt>
                <c:pt idx="2688">
                  <c:v>8590</c:v>
                </c:pt>
                <c:pt idx="2689">
                  <c:v>8566</c:v>
                </c:pt>
                <c:pt idx="2690">
                  <c:v>8551</c:v>
                </c:pt>
                <c:pt idx="2691">
                  <c:v>8544</c:v>
                </c:pt>
                <c:pt idx="2692">
                  <c:v>8524</c:v>
                </c:pt>
                <c:pt idx="2693">
                  <c:v>8473</c:v>
                </c:pt>
                <c:pt idx="2694">
                  <c:v>8488</c:v>
                </c:pt>
                <c:pt idx="2695">
                  <c:v>8474</c:v>
                </c:pt>
                <c:pt idx="2696">
                  <c:v>8444</c:v>
                </c:pt>
                <c:pt idx="2697">
                  <c:v>8444</c:v>
                </c:pt>
                <c:pt idx="2698">
                  <c:v>8447</c:v>
                </c:pt>
                <c:pt idx="2699">
                  <c:v>8397</c:v>
                </c:pt>
                <c:pt idx="2700">
                  <c:v>8383</c:v>
                </c:pt>
                <c:pt idx="2701">
                  <c:v>8342</c:v>
                </c:pt>
                <c:pt idx="2702">
                  <c:v>8343</c:v>
                </c:pt>
                <c:pt idx="2703">
                  <c:v>8336</c:v>
                </c:pt>
                <c:pt idx="2704">
                  <c:v>8316</c:v>
                </c:pt>
                <c:pt idx="2705">
                  <c:v>8300</c:v>
                </c:pt>
                <c:pt idx="2706">
                  <c:v>8276</c:v>
                </c:pt>
                <c:pt idx="2707">
                  <c:v>8286</c:v>
                </c:pt>
                <c:pt idx="2708">
                  <c:v>8297</c:v>
                </c:pt>
                <c:pt idx="2709">
                  <c:v>8276</c:v>
                </c:pt>
                <c:pt idx="2710">
                  <c:v>8269</c:v>
                </c:pt>
                <c:pt idx="2711">
                  <c:v>8252</c:v>
                </c:pt>
                <c:pt idx="2712">
                  <c:v>8204</c:v>
                </c:pt>
                <c:pt idx="2713">
                  <c:v>8203</c:v>
                </c:pt>
                <c:pt idx="2714">
                  <c:v>8167</c:v>
                </c:pt>
                <c:pt idx="2715">
                  <c:v>8155</c:v>
                </c:pt>
                <c:pt idx="2716">
                  <c:v>8217</c:v>
                </c:pt>
                <c:pt idx="2717">
                  <c:v>8219</c:v>
                </c:pt>
                <c:pt idx="2718">
                  <c:v>8208</c:v>
                </c:pt>
                <c:pt idx="2719">
                  <c:v>8189</c:v>
                </c:pt>
                <c:pt idx="2720">
                  <c:v>8175</c:v>
                </c:pt>
                <c:pt idx="2721">
                  <c:v>8126</c:v>
                </c:pt>
                <c:pt idx="2722">
                  <c:v>8116</c:v>
                </c:pt>
                <c:pt idx="2723">
                  <c:v>8082</c:v>
                </c:pt>
                <c:pt idx="2724">
                  <c:v>8071</c:v>
                </c:pt>
                <c:pt idx="2725">
                  <c:v>8050</c:v>
                </c:pt>
                <c:pt idx="2726">
                  <c:v>8043</c:v>
                </c:pt>
                <c:pt idx="2727">
                  <c:v>8051</c:v>
                </c:pt>
                <c:pt idx="2728">
                  <c:v>8019</c:v>
                </c:pt>
                <c:pt idx="2729">
                  <c:v>7996</c:v>
                </c:pt>
                <c:pt idx="2730">
                  <c:v>7979</c:v>
                </c:pt>
                <c:pt idx="2731">
                  <c:v>7952</c:v>
                </c:pt>
                <c:pt idx="2732">
                  <c:v>7953</c:v>
                </c:pt>
                <c:pt idx="2733">
                  <c:v>7932</c:v>
                </c:pt>
                <c:pt idx="2734">
                  <c:v>7921</c:v>
                </c:pt>
                <c:pt idx="2735">
                  <c:v>7905</c:v>
                </c:pt>
                <c:pt idx="2736">
                  <c:v>7859</c:v>
                </c:pt>
                <c:pt idx="2737">
                  <c:v>7844</c:v>
                </c:pt>
                <c:pt idx="2738">
                  <c:v>7851</c:v>
                </c:pt>
                <c:pt idx="2739">
                  <c:v>7810</c:v>
                </c:pt>
                <c:pt idx="2740">
                  <c:v>7804</c:v>
                </c:pt>
                <c:pt idx="2741">
                  <c:v>7766</c:v>
                </c:pt>
                <c:pt idx="2742">
                  <c:v>7746</c:v>
                </c:pt>
                <c:pt idx="2743">
                  <c:v>7744</c:v>
                </c:pt>
                <c:pt idx="2744">
                  <c:v>7729</c:v>
                </c:pt>
                <c:pt idx="2745">
                  <c:v>7688</c:v>
                </c:pt>
                <c:pt idx="2746">
                  <c:v>7690</c:v>
                </c:pt>
                <c:pt idx="2747">
                  <c:v>7663</c:v>
                </c:pt>
                <c:pt idx="2748">
                  <c:v>7641</c:v>
                </c:pt>
                <c:pt idx="2749">
                  <c:v>7612</c:v>
                </c:pt>
                <c:pt idx="2750">
                  <c:v>7587</c:v>
                </c:pt>
                <c:pt idx="2751">
                  <c:v>7611</c:v>
                </c:pt>
                <c:pt idx="2752">
                  <c:v>7578</c:v>
                </c:pt>
                <c:pt idx="2753">
                  <c:v>7588</c:v>
                </c:pt>
                <c:pt idx="2754">
                  <c:v>7568</c:v>
                </c:pt>
                <c:pt idx="2755">
                  <c:v>7524</c:v>
                </c:pt>
                <c:pt idx="2756">
                  <c:v>7492</c:v>
                </c:pt>
                <c:pt idx="2757">
                  <c:v>7465</c:v>
                </c:pt>
                <c:pt idx="2758">
                  <c:v>7482</c:v>
                </c:pt>
                <c:pt idx="2759">
                  <c:v>7474</c:v>
                </c:pt>
                <c:pt idx="2760">
                  <c:v>7463</c:v>
                </c:pt>
                <c:pt idx="2761">
                  <c:v>7433</c:v>
                </c:pt>
                <c:pt idx="2762">
                  <c:v>7436</c:v>
                </c:pt>
                <c:pt idx="2763">
                  <c:v>7422</c:v>
                </c:pt>
                <c:pt idx="2764">
                  <c:v>7451</c:v>
                </c:pt>
                <c:pt idx="2765">
                  <c:v>7419</c:v>
                </c:pt>
                <c:pt idx="2766">
                  <c:v>7428</c:v>
                </c:pt>
                <c:pt idx="2767">
                  <c:v>7370</c:v>
                </c:pt>
                <c:pt idx="2768">
                  <c:v>7388</c:v>
                </c:pt>
                <c:pt idx="2769">
                  <c:v>7381</c:v>
                </c:pt>
                <c:pt idx="2770">
                  <c:v>7368</c:v>
                </c:pt>
                <c:pt idx="2771">
                  <c:v>7392</c:v>
                </c:pt>
                <c:pt idx="2772">
                  <c:v>7400</c:v>
                </c:pt>
                <c:pt idx="2773">
                  <c:v>7400</c:v>
                </c:pt>
                <c:pt idx="2774">
                  <c:v>7422</c:v>
                </c:pt>
                <c:pt idx="2775">
                  <c:v>7413</c:v>
                </c:pt>
                <c:pt idx="2776">
                  <c:v>7409</c:v>
                </c:pt>
                <c:pt idx="2777">
                  <c:v>7406</c:v>
                </c:pt>
                <c:pt idx="2778">
                  <c:v>7437</c:v>
                </c:pt>
                <c:pt idx="2779">
                  <c:v>7424</c:v>
                </c:pt>
                <c:pt idx="2780">
                  <c:v>7461</c:v>
                </c:pt>
                <c:pt idx="2781">
                  <c:v>7292</c:v>
                </c:pt>
                <c:pt idx="2782">
                  <c:v>7310</c:v>
                </c:pt>
                <c:pt idx="2783">
                  <c:v>7317</c:v>
                </c:pt>
                <c:pt idx="2784">
                  <c:v>7511</c:v>
                </c:pt>
                <c:pt idx="2785">
                  <c:v>7557</c:v>
                </c:pt>
                <c:pt idx="2786">
                  <c:v>7564</c:v>
                </c:pt>
                <c:pt idx="2787">
                  <c:v>7605</c:v>
                </c:pt>
                <c:pt idx="2788">
                  <c:v>7654</c:v>
                </c:pt>
                <c:pt idx="2789">
                  <c:v>7655</c:v>
                </c:pt>
                <c:pt idx="2790">
                  <c:v>7691</c:v>
                </c:pt>
                <c:pt idx="2791">
                  <c:v>7748</c:v>
                </c:pt>
                <c:pt idx="2792">
                  <c:v>7767</c:v>
                </c:pt>
                <c:pt idx="2793">
                  <c:v>7792</c:v>
                </c:pt>
                <c:pt idx="2794">
                  <c:v>7831</c:v>
                </c:pt>
                <c:pt idx="2795">
                  <c:v>7888</c:v>
                </c:pt>
                <c:pt idx="2796">
                  <c:v>7942</c:v>
                </c:pt>
                <c:pt idx="2797">
                  <c:v>8021</c:v>
                </c:pt>
                <c:pt idx="2798">
                  <c:v>8030</c:v>
                </c:pt>
                <c:pt idx="2799">
                  <c:v>8061</c:v>
                </c:pt>
                <c:pt idx="2800">
                  <c:v>8104</c:v>
                </c:pt>
                <c:pt idx="2801">
                  <c:v>8085</c:v>
                </c:pt>
                <c:pt idx="2802">
                  <c:v>8173</c:v>
                </c:pt>
                <c:pt idx="2803">
                  <c:v>8184</c:v>
                </c:pt>
                <c:pt idx="2804">
                  <c:v>8203</c:v>
                </c:pt>
                <c:pt idx="2805">
                  <c:v>8199</c:v>
                </c:pt>
                <c:pt idx="2806">
                  <c:v>8204</c:v>
                </c:pt>
                <c:pt idx="2807">
                  <c:v>8211</c:v>
                </c:pt>
                <c:pt idx="2808">
                  <c:v>8224</c:v>
                </c:pt>
                <c:pt idx="2809">
                  <c:v>8218</c:v>
                </c:pt>
                <c:pt idx="2810">
                  <c:v>8212</c:v>
                </c:pt>
                <c:pt idx="2811">
                  <c:v>8168</c:v>
                </c:pt>
                <c:pt idx="2812">
                  <c:v>8179</c:v>
                </c:pt>
                <c:pt idx="2813">
                  <c:v>8188</c:v>
                </c:pt>
                <c:pt idx="2814">
                  <c:v>8165</c:v>
                </c:pt>
                <c:pt idx="2815">
                  <c:v>8155</c:v>
                </c:pt>
                <c:pt idx="2816">
                  <c:v>8137</c:v>
                </c:pt>
                <c:pt idx="2817">
                  <c:v>8112</c:v>
                </c:pt>
                <c:pt idx="2818">
                  <c:v>8113</c:v>
                </c:pt>
                <c:pt idx="2819">
                  <c:v>8116</c:v>
                </c:pt>
                <c:pt idx="2820">
                  <c:v>8069</c:v>
                </c:pt>
                <c:pt idx="2821">
                  <c:v>8060</c:v>
                </c:pt>
                <c:pt idx="2822">
                  <c:v>8040</c:v>
                </c:pt>
                <c:pt idx="2823">
                  <c:v>8021</c:v>
                </c:pt>
                <c:pt idx="2824">
                  <c:v>8031</c:v>
                </c:pt>
                <c:pt idx="2825">
                  <c:v>7973</c:v>
                </c:pt>
                <c:pt idx="2826">
                  <c:v>7977</c:v>
                </c:pt>
                <c:pt idx="2827">
                  <c:v>7952</c:v>
                </c:pt>
                <c:pt idx="2828">
                  <c:v>7926</c:v>
                </c:pt>
                <c:pt idx="2829">
                  <c:v>7914</c:v>
                </c:pt>
                <c:pt idx="2830">
                  <c:v>7907</c:v>
                </c:pt>
                <c:pt idx="2831">
                  <c:v>7903</c:v>
                </c:pt>
                <c:pt idx="2832">
                  <c:v>7852</c:v>
                </c:pt>
                <c:pt idx="2833">
                  <c:v>7842</c:v>
                </c:pt>
                <c:pt idx="2834">
                  <c:v>7807</c:v>
                </c:pt>
                <c:pt idx="2835">
                  <c:v>7809</c:v>
                </c:pt>
                <c:pt idx="2836">
                  <c:v>7803</c:v>
                </c:pt>
                <c:pt idx="2837">
                  <c:v>7787</c:v>
                </c:pt>
                <c:pt idx="2838">
                  <c:v>7758</c:v>
                </c:pt>
                <c:pt idx="2839">
                  <c:v>7701</c:v>
                </c:pt>
                <c:pt idx="2840">
                  <c:v>7705</c:v>
                </c:pt>
                <c:pt idx="2841">
                  <c:v>7694</c:v>
                </c:pt>
                <c:pt idx="2842">
                  <c:v>7668</c:v>
                </c:pt>
                <c:pt idx="2843">
                  <c:v>7636</c:v>
                </c:pt>
                <c:pt idx="2844">
                  <c:v>7612</c:v>
                </c:pt>
                <c:pt idx="2845">
                  <c:v>7582</c:v>
                </c:pt>
                <c:pt idx="2846">
                  <c:v>7537</c:v>
                </c:pt>
                <c:pt idx="2847">
                  <c:v>7516</c:v>
                </c:pt>
                <c:pt idx="2848">
                  <c:v>7493</c:v>
                </c:pt>
                <c:pt idx="2849">
                  <c:v>7462</c:v>
                </c:pt>
                <c:pt idx="2850">
                  <c:v>7410</c:v>
                </c:pt>
                <c:pt idx="2851">
                  <c:v>7387</c:v>
                </c:pt>
                <c:pt idx="2852">
                  <c:v>7365</c:v>
                </c:pt>
                <c:pt idx="2853">
                  <c:v>7290</c:v>
                </c:pt>
                <c:pt idx="2854">
                  <c:v>7290</c:v>
                </c:pt>
                <c:pt idx="2855">
                  <c:v>7273</c:v>
                </c:pt>
                <c:pt idx="2856">
                  <c:v>7250</c:v>
                </c:pt>
                <c:pt idx="2857">
                  <c:v>7206</c:v>
                </c:pt>
                <c:pt idx="2858">
                  <c:v>7176</c:v>
                </c:pt>
                <c:pt idx="2859">
                  <c:v>7138</c:v>
                </c:pt>
                <c:pt idx="2860">
                  <c:v>7108</c:v>
                </c:pt>
                <c:pt idx="2861">
                  <c:v>7078</c:v>
                </c:pt>
                <c:pt idx="2862">
                  <c:v>7043</c:v>
                </c:pt>
                <c:pt idx="2863">
                  <c:v>6912</c:v>
                </c:pt>
                <c:pt idx="2864">
                  <c:v>6892</c:v>
                </c:pt>
                <c:pt idx="2865">
                  <c:v>6858</c:v>
                </c:pt>
                <c:pt idx="2866">
                  <c:v>6813</c:v>
                </c:pt>
                <c:pt idx="2867">
                  <c:v>6783</c:v>
                </c:pt>
                <c:pt idx="2868">
                  <c:v>6736</c:v>
                </c:pt>
                <c:pt idx="2869">
                  <c:v>6782</c:v>
                </c:pt>
                <c:pt idx="2870">
                  <c:v>6691</c:v>
                </c:pt>
                <c:pt idx="2871">
                  <c:v>6664</c:v>
                </c:pt>
                <c:pt idx="2872">
                  <c:v>6640</c:v>
                </c:pt>
                <c:pt idx="2873">
                  <c:v>6610</c:v>
                </c:pt>
                <c:pt idx="2874">
                  <c:v>6601</c:v>
                </c:pt>
                <c:pt idx="2875">
                  <c:v>6566</c:v>
                </c:pt>
                <c:pt idx="2876">
                  <c:v>6531</c:v>
                </c:pt>
                <c:pt idx="2877">
                  <c:v>6502</c:v>
                </c:pt>
                <c:pt idx="2878">
                  <c:v>6485</c:v>
                </c:pt>
                <c:pt idx="2879">
                  <c:v>6449</c:v>
                </c:pt>
                <c:pt idx="2880">
                  <c:v>6425</c:v>
                </c:pt>
                <c:pt idx="2881">
                  <c:v>6397</c:v>
                </c:pt>
                <c:pt idx="2882">
                  <c:v>6366</c:v>
                </c:pt>
                <c:pt idx="2883">
                  <c:v>6392</c:v>
                </c:pt>
                <c:pt idx="2884">
                  <c:v>6351</c:v>
                </c:pt>
                <c:pt idx="2885">
                  <c:v>6334</c:v>
                </c:pt>
                <c:pt idx="2886">
                  <c:v>6340</c:v>
                </c:pt>
                <c:pt idx="2887">
                  <c:v>6309</c:v>
                </c:pt>
                <c:pt idx="2888">
                  <c:v>6297</c:v>
                </c:pt>
                <c:pt idx="2889">
                  <c:v>6314</c:v>
                </c:pt>
                <c:pt idx="2890">
                  <c:v>6292</c:v>
                </c:pt>
                <c:pt idx="2891">
                  <c:v>6286</c:v>
                </c:pt>
                <c:pt idx="2892">
                  <c:v>6281</c:v>
                </c:pt>
                <c:pt idx="2893">
                  <c:v>6275</c:v>
                </c:pt>
                <c:pt idx="2894">
                  <c:v>6261</c:v>
                </c:pt>
                <c:pt idx="2895">
                  <c:v>6248</c:v>
                </c:pt>
                <c:pt idx="2896">
                  <c:v>6258</c:v>
                </c:pt>
                <c:pt idx="2897">
                  <c:v>6233</c:v>
                </c:pt>
                <c:pt idx="2898">
                  <c:v>6231</c:v>
                </c:pt>
                <c:pt idx="2899">
                  <c:v>6228</c:v>
                </c:pt>
                <c:pt idx="2900">
                  <c:v>6227</c:v>
                </c:pt>
                <c:pt idx="2901">
                  <c:v>6232</c:v>
                </c:pt>
                <c:pt idx="2902">
                  <c:v>6226</c:v>
                </c:pt>
                <c:pt idx="2903">
                  <c:v>6210</c:v>
                </c:pt>
                <c:pt idx="2904">
                  <c:v>6227</c:v>
                </c:pt>
                <c:pt idx="2905">
                  <c:v>6206</c:v>
                </c:pt>
                <c:pt idx="2906">
                  <c:v>6222</c:v>
                </c:pt>
                <c:pt idx="2907">
                  <c:v>6222</c:v>
                </c:pt>
                <c:pt idx="2908">
                  <c:v>6228</c:v>
                </c:pt>
                <c:pt idx="2909">
                  <c:v>6213</c:v>
                </c:pt>
                <c:pt idx="2910">
                  <c:v>6236</c:v>
                </c:pt>
                <c:pt idx="2911">
                  <c:v>6213</c:v>
                </c:pt>
                <c:pt idx="2912">
                  <c:v>6242</c:v>
                </c:pt>
                <c:pt idx="2913">
                  <c:v>6217</c:v>
                </c:pt>
                <c:pt idx="2914">
                  <c:v>6244</c:v>
                </c:pt>
                <c:pt idx="2915">
                  <c:v>6234</c:v>
                </c:pt>
                <c:pt idx="2916">
                  <c:v>6229</c:v>
                </c:pt>
                <c:pt idx="2917">
                  <c:v>6231</c:v>
                </c:pt>
                <c:pt idx="2918">
                  <c:v>6264</c:v>
                </c:pt>
                <c:pt idx="2919">
                  <c:v>6255</c:v>
                </c:pt>
                <c:pt idx="2920">
                  <c:v>6286</c:v>
                </c:pt>
                <c:pt idx="2921">
                  <c:v>6279</c:v>
                </c:pt>
                <c:pt idx="2922">
                  <c:v>6273</c:v>
                </c:pt>
                <c:pt idx="2923">
                  <c:v>6306</c:v>
                </c:pt>
                <c:pt idx="2924">
                  <c:v>6301</c:v>
                </c:pt>
                <c:pt idx="2925">
                  <c:v>6318</c:v>
                </c:pt>
                <c:pt idx="2926">
                  <c:v>6318</c:v>
                </c:pt>
                <c:pt idx="2927">
                  <c:v>6326</c:v>
                </c:pt>
                <c:pt idx="2928">
                  <c:v>6350</c:v>
                </c:pt>
                <c:pt idx="2929">
                  <c:v>6376</c:v>
                </c:pt>
                <c:pt idx="2930">
                  <c:v>6426</c:v>
                </c:pt>
                <c:pt idx="2931">
                  <c:v>6414</c:v>
                </c:pt>
                <c:pt idx="2932">
                  <c:v>6448</c:v>
                </c:pt>
                <c:pt idx="2933">
                  <c:v>6456</c:v>
                </c:pt>
                <c:pt idx="2934">
                  <c:v>6469</c:v>
                </c:pt>
                <c:pt idx="2935">
                  <c:v>6502</c:v>
                </c:pt>
                <c:pt idx="2936">
                  <c:v>6521</c:v>
                </c:pt>
                <c:pt idx="2937">
                  <c:v>6556</c:v>
                </c:pt>
                <c:pt idx="2938">
                  <c:v>6553</c:v>
                </c:pt>
                <c:pt idx="2939">
                  <c:v>6589</c:v>
                </c:pt>
                <c:pt idx="2940">
                  <c:v>6605</c:v>
                </c:pt>
                <c:pt idx="2941">
                  <c:v>6620</c:v>
                </c:pt>
                <c:pt idx="2942">
                  <c:v>6642</c:v>
                </c:pt>
                <c:pt idx="2943">
                  <c:v>6674</c:v>
                </c:pt>
                <c:pt idx="2944">
                  <c:v>6691</c:v>
                </c:pt>
                <c:pt idx="2945">
                  <c:v>6725</c:v>
                </c:pt>
                <c:pt idx="2946">
                  <c:v>6756</c:v>
                </c:pt>
                <c:pt idx="2947">
                  <c:v>6782</c:v>
                </c:pt>
                <c:pt idx="2948">
                  <c:v>6817</c:v>
                </c:pt>
                <c:pt idx="2949">
                  <c:v>6878</c:v>
                </c:pt>
                <c:pt idx="2950">
                  <c:v>6903</c:v>
                </c:pt>
                <c:pt idx="2951">
                  <c:v>6898</c:v>
                </c:pt>
                <c:pt idx="2952">
                  <c:v>6952</c:v>
                </c:pt>
                <c:pt idx="2953">
                  <c:v>6992</c:v>
                </c:pt>
                <c:pt idx="2954">
                  <c:v>7026</c:v>
                </c:pt>
                <c:pt idx="2955">
                  <c:v>7040</c:v>
                </c:pt>
                <c:pt idx="2956">
                  <c:v>7091</c:v>
                </c:pt>
                <c:pt idx="2957">
                  <c:v>7129</c:v>
                </c:pt>
                <c:pt idx="2958">
                  <c:v>7144</c:v>
                </c:pt>
                <c:pt idx="2959">
                  <c:v>7193</c:v>
                </c:pt>
                <c:pt idx="2960">
                  <c:v>7233</c:v>
                </c:pt>
                <c:pt idx="2961">
                  <c:v>7261</c:v>
                </c:pt>
                <c:pt idx="2962">
                  <c:v>7313</c:v>
                </c:pt>
                <c:pt idx="2963">
                  <c:v>7349</c:v>
                </c:pt>
                <c:pt idx="2964">
                  <c:v>7382</c:v>
                </c:pt>
                <c:pt idx="2965">
                  <c:v>7451</c:v>
                </c:pt>
                <c:pt idx="2966">
                  <c:v>7523</c:v>
                </c:pt>
                <c:pt idx="2967">
                  <c:v>7605</c:v>
                </c:pt>
                <c:pt idx="2968">
                  <c:v>7634</c:v>
                </c:pt>
                <c:pt idx="2969">
                  <c:v>7648</c:v>
                </c:pt>
                <c:pt idx="2970">
                  <c:v>7698</c:v>
                </c:pt>
                <c:pt idx="2971">
                  <c:v>7761</c:v>
                </c:pt>
                <c:pt idx="2972">
                  <c:v>7776</c:v>
                </c:pt>
                <c:pt idx="2973">
                  <c:v>7847</c:v>
                </c:pt>
                <c:pt idx="2974">
                  <c:v>7851</c:v>
                </c:pt>
                <c:pt idx="2975">
                  <c:v>7892</c:v>
                </c:pt>
                <c:pt idx="2976">
                  <c:v>7885</c:v>
                </c:pt>
                <c:pt idx="2977">
                  <c:v>7947</c:v>
                </c:pt>
                <c:pt idx="2978">
                  <c:v>7991</c:v>
                </c:pt>
                <c:pt idx="2979">
                  <c:v>8053</c:v>
                </c:pt>
                <c:pt idx="2980">
                  <c:v>8053</c:v>
                </c:pt>
                <c:pt idx="2981">
                  <c:v>8065</c:v>
                </c:pt>
                <c:pt idx="2982">
                  <c:v>8102</c:v>
                </c:pt>
                <c:pt idx="2983">
                  <c:v>8102</c:v>
                </c:pt>
                <c:pt idx="2984">
                  <c:v>8118</c:v>
                </c:pt>
                <c:pt idx="2985">
                  <c:v>8106</c:v>
                </c:pt>
                <c:pt idx="2986">
                  <c:v>8137</c:v>
                </c:pt>
                <c:pt idx="2987">
                  <c:v>8159</c:v>
                </c:pt>
                <c:pt idx="2988">
                  <c:v>8174</c:v>
                </c:pt>
                <c:pt idx="2989">
                  <c:v>8186</c:v>
                </c:pt>
                <c:pt idx="2990">
                  <c:v>8176</c:v>
                </c:pt>
                <c:pt idx="2991">
                  <c:v>8219</c:v>
                </c:pt>
                <c:pt idx="2992">
                  <c:v>8226</c:v>
                </c:pt>
                <c:pt idx="2993">
                  <c:v>8205</c:v>
                </c:pt>
                <c:pt idx="2994">
                  <c:v>8212</c:v>
                </c:pt>
                <c:pt idx="2995">
                  <c:v>8188</c:v>
                </c:pt>
                <c:pt idx="2996">
                  <c:v>8156</c:v>
                </c:pt>
                <c:pt idx="2997">
                  <c:v>8159</c:v>
                </c:pt>
                <c:pt idx="2998">
                  <c:v>8173</c:v>
                </c:pt>
                <c:pt idx="2999">
                  <c:v>8139</c:v>
                </c:pt>
                <c:pt idx="3000">
                  <c:v>8148</c:v>
                </c:pt>
                <c:pt idx="3001">
                  <c:v>8149</c:v>
                </c:pt>
                <c:pt idx="3002">
                  <c:v>8129</c:v>
                </c:pt>
                <c:pt idx="3003">
                  <c:v>8113</c:v>
                </c:pt>
                <c:pt idx="3004">
                  <c:v>8096</c:v>
                </c:pt>
                <c:pt idx="3005">
                  <c:v>8062</c:v>
                </c:pt>
                <c:pt idx="3006">
                  <c:v>8069</c:v>
                </c:pt>
                <c:pt idx="3007">
                  <c:v>8034</c:v>
                </c:pt>
                <c:pt idx="3008">
                  <c:v>8023</c:v>
                </c:pt>
                <c:pt idx="3009">
                  <c:v>8012</c:v>
                </c:pt>
                <c:pt idx="3010">
                  <c:v>7965</c:v>
                </c:pt>
                <c:pt idx="3011">
                  <c:v>7963</c:v>
                </c:pt>
                <c:pt idx="3012">
                  <c:v>7925</c:v>
                </c:pt>
                <c:pt idx="3013">
                  <c:v>7914</c:v>
                </c:pt>
                <c:pt idx="3014">
                  <c:v>7884</c:v>
                </c:pt>
                <c:pt idx="3015">
                  <c:v>7897</c:v>
                </c:pt>
                <c:pt idx="3016">
                  <c:v>7904</c:v>
                </c:pt>
                <c:pt idx="3017">
                  <c:v>7910</c:v>
                </c:pt>
                <c:pt idx="3018">
                  <c:v>7876</c:v>
                </c:pt>
                <c:pt idx="3019">
                  <c:v>7868</c:v>
                </c:pt>
                <c:pt idx="3020">
                  <c:v>7828</c:v>
                </c:pt>
                <c:pt idx="3021">
                  <c:v>7832</c:v>
                </c:pt>
                <c:pt idx="3022">
                  <c:v>7785</c:v>
                </c:pt>
                <c:pt idx="3023">
                  <c:v>7735</c:v>
                </c:pt>
                <c:pt idx="3024">
                  <c:v>7720</c:v>
                </c:pt>
                <c:pt idx="3025">
                  <c:v>7678</c:v>
                </c:pt>
                <c:pt idx="3026">
                  <c:v>7687</c:v>
                </c:pt>
                <c:pt idx="3027">
                  <c:v>7679</c:v>
                </c:pt>
                <c:pt idx="3028">
                  <c:v>7700</c:v>
                </c:pt>
                <c:pt idx="3029">
                  <c:v>7652</c:v>
                </c:pt>
                <c:pt idx="3030">
                  <c:v>7607</c:v>
                </c:pt>
                <c:pt idx="3031">
                  <c:v>7613</c:v>
                </c:pt>
                <c:pt idx="3032">
                  <c:v>7585</c:v>
                </c:pt>
                <c:pt idx="3033">
                  <c:v>7558</c:v>
                </c:pt>
                <c:pt idx="3034">
                  <c:v>7524</c:v>
                </c:pt>
                <c:pt idx="3035">
                  <c:v>7524</c:v>
                </c:pt>
                <c:pt idx="3036">
                  <c:v>7514</c:v>
                </c:pt>
                <c:pt idx="3037">
                  <c:v>7492</c:v>
                </c:pt>
                <c:pt idx="3038">
                  <c:v>7458</c:v>
                </c:pt>
                <c:pt idx="3039">
                  <c:v>7459</c:v>
                </c:pt>
                <c:pt idx="3040">
                  <c:v>7456</c:v>
                </c:pt>
                <c:pt idx="3041">
                  <c:v>7432</c:v>
                </c:pt>
                <c:pt idx="3042">
                  <c:v>7415</c:v>
                </c:pt>
                <c:pt idx="3043">
                  <c:v>7412</c:v>
                </c:pt>
                <c:pt idx="3044">
                  <c:v>7411</c:v>
                </c:pt>
                <c:pt idx="3045">
                  <c:v>7354</c:v>
                </c:pt>
                <c:pt idx="3046">
                  <c:v>7356</c:v>
                </c:pt>
                <c:pt idx="3047">
                  <c:v>7338</c:v>
                </c:pt>
                <c:pt idx="3048">
                  <c:v>7314</c:v>
                </c:pt>
                <c:pt idx="3049">
                  <c:v>7331</c:v>
                </c:pt>
                <c:pt idx="3050">
                  <c:v>7374</c:v>
                </c:pt>
                <c:pt idx="3051">
                  <c:v>7346</c:v>
                </c:pt>
                <c:pt idx="3052">
                  <c:v>7368</c:v>
                </c:pt>
                <c:pt idx="3053">
                  <c:v>7361</c:v>
                </c:pt>
                <c:pt idx="3054">
                  <c:v>7380</c:v>
                </c:pt>
                <c:pt idx="3055">
                  <c:v>7370</c:v>
                </c:pt>
                <c:pt idx="3056">
                  <c:v>7352</c:v>
                </c:pt>
                <c:pt idx="3057">
                  <c:v>7382</c:v>
                </c:pt>
                <c:pt idx="3058">
                  <c:v>7349</c:v>
                </c:pt>
                <c:pt idx="3059">
                  <c:v>7377</c:v>
                </c:pt>
                <c:pt idx="3060">
                  <c:v>7416</c:v>
                </c:pt>
                <c:pt idx="3061">
                  <c:v>7399</c:v>
                </c:pt>
                <c:pt idx="3062">
                  <c:v>7427</c:v>
                </c:pt>
                <c:pt idx="3063">
                  <c:v>7422</c:v>
                </c:pt>
                <c:pt idx="3064">
                  <c:v>7458</c:v>
                </c:pt>
                <c:pt idx="3065">
                  <c:v>7445</c:v>
                </c:pt>
                <c:pt idx="3066">
                  <c:v>7468</c:v>
                </c:pt>
                <c:pt idx="3067">
                  <c:v>7499</c:v>
                </c:pt>
                <c:pt idx="3068">
                  <c:v>7494</c:v>
                </c:pt>
                <c:pt idx="3069">
                  <c:v>7505</c:v>
                </c:pt>
                <c:pt idx="3070">
                  <c:v>7542</c:v>
                </c:pt>
                <c:pt idx="3071">
                  <c:v>7554</c:v>
                </c:pt>
                <c:pt idx="3072">
                  <c:v>7572</c:v>
                </c:pt>
                <c:pt idx="3073">
                  <c:v>7597</c:v>
                </c:pt>
                <c:pt idx="3074">
                  <c:v>7641</c:v>
                </c:pt>
                <c:pt idx="3075">
                  <c:v>7680</c:v>
                </c:pt>
                <c:pt idx="3076">
                  <c:v>7716</c:v>
                </c:pt>
                <c:pt idx="3077">
                  <c:v>7728</c:v>
                </c:pt>
                <c:pt idx="3078">
                  <c:v>7785</c:v>
                </c:pt>
                <c:pt idx="3079">
                  <c:v>7815</c:v>
                </c:pt>
                <c:pt idx="3080">
                  <c:v>7841</c:v>
                </c:pt>
                <c:pt idx="3081">
                  <c:v>7869</c:v>
                </c:pt>
                <c:pt idx="3082">
                  <c:v>7891</c:v>
                </c:pt>
                <c:pt idx="3083">
                  <c:v>7927</c:v>
                </c:pt>
                <c:pt idx="3084">
                  <c:v>8006</c:v>
                </c:pt>
                <c:pt idx="3085">
                  <c:v>8030</c:v>
                </c:pt>
                <c:pt idx="3086">
                  <c:v>8036</c:v>
                </c:pt>
                <c:pt idx="3087">
                  <c:v>8090</c:v>
                </c:pt>
                <c:pt idx="3088">
                  <c:v>8166</c:v>
                </c:pt>
                <c:pt idx="3089">
                  <c:v>8188</c:v>
                </c:pt>
                <c:pt idx="3090">
                  <c:v>8198</c:v>
                </c:pt>
                <c:pt idx="3091">
                  <c:v>8194</c:v>
                </c:pt>
                <c:pt idx="3092">
                  <c:v>8191</c:v>
                </c:pt>
                <c:pt idx="3093">
                  <c:v>8173</c:v>
                </c:pt>
                <c:pt idx="3094">
                  <c:v>8176</c:v>
                </c:pt>
                <c:pt idx="3095">
                  <c:v>8176</c:v>
                </c:pt>
                <c:pt idx="3096">
                  <c:v>8171</c:v>
                </c:pt>
                <c:pt idx="3097">
                  <c:v>8153</c:v>
                </c:pt>
                <c:pt idx="3098">
                  <c:v>8139</c:v>
                </c:pt>
                <c:pt idx="3099">
                  <c:v>8126</c:v>
                </c:pt>
                <c:pt idx="3100">
                  <c:v>8136</c:v>
                </c:pt>
                <c:pt idx="3101">
                  <c:v>8087</c:v>
                </c:pt>
                <c:pt idx="3102">
                  <c:v>8104</c:v>
                </c:pt>
                <c:pt idx="3103">
                  <c:v>8077</c:v>
                </c:pt>
                <c:pt idx="3104">
                  <c:v>8057</c:v>
                </c:pt>
                <c:pt idx="3105">
                  <c:v>8034</c:v>
                </c:pt>
                <c:pt idx="3106">
                  <c:v>8034</c:v>
                </c:pt>
                <c:pt idx="3107">
                  <c:v>8028</c:v>
                </c:pt>
                <c:pt idx="3108">
                  <c:v>7989</c:v>
                </c:pt>
                <c:pt idx="3109">
                  <c:v>7960</c:v>
                </c:pt>
                <c:pt idx="3110">
                  <c:v>7955</c:v>
                </c:pt>
                <c:pt idx="3111">
                  <c:v>7930</c:v>
                </c:pt>
                <c:pt idx="3112">
                  <c:v>7940</c:v>
                </c:pt>
                <c:pt idx="3113">
                  <c:v>7896</c:v>
                </c:pt>
                <c:pt idx="3114">
                  <c:v>7869</c:v>
                </c:pt>
                <c:pt idx="3115">
                  <c:v>7841</c:v>
                </c:pt>
                <c:pt idx="3116">
                  <c:v>7838</c:v>
                </c:pt>
                <c:pt idx="3117">
                  <c:v>7824</c:v>
                </c:pt>
                <c:pt idx="3118">
                  <c:v>7800</c:v>
                </c:pt>
                <c:pt idx="3119">
                  <c:v>7773</c:v>
                </c:pt>
                <c:pt idx="3120">
                  <c:v>7744</c:v>
                </c:pt>
                <c:pt idx="3121">
                  <c:v>7716</c:v>
                </c:pt>
                <c:pt idx="3122">
                  <c:v>7736</c:v>
                </c:pt>
                <c:pt idx="3123">
                  <c:v>7673</c:v>
                </c:pt>
                <c:pt idx="3124">
                  <c:v>7669</c:v>
                </c:pt>
                <c:pt idx="3125">
                  <c:v>7660</c:v>
                </c:pt>
                <c:pt idx="3126">
                  <c:v>7625</c:v>
                </c:pt>
                <c:pt idx="3127">
                  <c:v>7584</c:v>
                </c:pt>
                <c:pt idx="3128">
                  <c:v>7583</c:v>
                </c:pt>
                <c:pt idx="3129">
                  <c:v>7555</c:v>
                </c:pt>
                <c:pt idx="3130">
                  <c:v>7534</c:v>
                </c:pt>
                <c:pt idx="3131">
                  <c:v>7523</c:v>
                </c:pt>
                <c:pt idx="3132">
                  <c:v>7504</c:v>
                </c:pt>
                <c:pt idx="3133">
                  <c:v>7489</c:v>
                </c:pt>
                <c:pt idx="3134">
                  <c:v>7414</c:v>
                </c:pt>
                <c:pt idx="3135">
                  <c:v>7423</c:v>
                </c:pt>
                <c:pt idx="3136">
                  <c:v>7382</c:v>
                </c:pt>
                <c:pt idx="3137">
                  <c:v>7377</c:v>
                </c:pt>
                <c:pt idx="3138">
                  <c:v>7345</c:v>
                </c:pt>
                <c:pt idx="3139">
                  <c:v>7337</c:v>
                </c:pt>
                <c:pt idx="3140">
                  <c:v>7343</c:v>
                </c:pt>
                <c:pt idx="3141">
                  <c:v>7378</c:v>
                </c:pt>
                <c:pt idx="3142">
                  <c:v>7464</c:v>
                </c:pt>
                <c:pt idx="3143">
                  <c:v>7442</c:v>
                </c:pt>
                <c:pt idx="3144">
                  <c:v>7430</c:v>
                </c:pt>
                <c:pt idx="3145">
                  <c:v>7371</c:v>
                </c:pt>
                <c:pt idx="3146">
                  <c:v>7318</c:v>
                </c:pt>
                <c:pt idx="3147">
                  <c:v>7300</c:v>
                </c:pt>
                <c:pt idx="3148">
                  <c:v>7260</c:v>
                </c:pt>
                <c:pt idx="3149">
                  <c:v>7319</c:v>
                </c:pt>
                <c:pt idx="3150">
                  <c:v>7329</c:v>
                </c:pt>
                <c:pt idx="3151">
                  <c:v>7268</c:v>
                </c:pt>
                <c:pt idx="3152">
                  <c:v>7216</c:v>
                </c:pt>
                <c:pt idx="3153">
                  <c:v>7176</c:v>
                </c:pt>
                <c:pt idx="3154">
                  <c:v>7126</c:v>
                </c:pt>
                <c:pt idx="3155">
                  <c:v>7123</c:v>
                </c:pt>
                <c:pt idx="3156">
                  <c:v>7050</c:v>
                </c:pt>
                <c:pt idx="3157">
                  <c:v>7008</c:v>
                </c:pt>
                <c:pt idx="3158">
                  <c:v>6993</c:v>
                </c:pt>
                <c:pt idx="3159">
                  <c:v>6953</c:v>
                </c:pt>
                <c:pt idx="3160">
                  <c:v>6934</c:v>
                </c:pt>
                <c:pt idx="3161">
                  <c:v>6903</c:v>
                </c:pt>
                <c:pt idx="3162">
                  <c:v>6887</c:v>
                </c:pt>
                <c:pt idx="3163">
                  <c:v>6862</c:v>
                </c:pt>
                <c:pt idx="3164">
                  <c:v>6828</c:v>
                </c:pt>
                <c:pt idx="3165">
                  <c:v>6795</c:v>
                </c:pt>
                <c:pt idx="3166">
                  <c:v>6769</c:v>
                </c:pt>
                <c:pt idx="3167">
                  <c:v>6778</c:v>
                </c:pt>
                <c:pt idx="3168">
                  <c:v>6764</c:v>
                </c:pt>
                <c:pt idx="3169">
                  <c:v>6759</c:v>
                </c:pt>
                <c:pt idx="3170">
                  <c:v>6732</c:v>
                </c:pt>
                <c:pt idx="3171">
                  <c:v>6721</c:v>
                </c:pt>
                <c:pt idx="3172">
                  <c:v>6705</c:v>
                </c:pt>
                <c:pt idx="3173">
                  <c:v>6729</c:v>
                </c:pt>
                <c:pt idx="3174">
                  <c:v>6720</c:v>
                </c:pt>
                <c:pt idx="3175">
                  <c:v>6688</c:v>
                </c:pt>
                <c:pt idx="3176">
                  <c:v>6686</c:v>
                </c:pt>
                <c:pt idx="3177">
                  <c:v>6677</c:v>
                </c:pt>
                <c:pt idx="3178">
                  <c:v>6685</c:v>
                </c:pt>
                <c:pt idx="3179">
                  <c:v>6672</c:v>
                </c:pt>
                <c:pt idx="3180">
                  <c:v>6674</c:v>
                </c:pt>
                <c:pt idx="3181">
                  <c:v>6692</c:v>
                </c:pt>
                <c:pt idx="3182">
                  <c:v>6693</c:v>
                </c:pt>
                <c:pt idx="3183">
                  <c:v>6682</c:v>
                </c:pt>
                <c:pt idx="3184">
                  <c:v>6661</c:v>
                </c:pt>
                <c:pt idx="3185">
                  <c:v>6689</c:v>
                </c:pt>
                <c:pt idx="3186">
                  <c:v>6690</c:v>
                </c:pt>
                <c:pt idx="3187">
                  <c:v>6729</c:v>
                </c:pt>
                <c:pt idx="3188">
                  <c:v>6729</c:v>
                </c:pt>
                <c:pt idx="3189">
                  <c:v>6712</c:v>
                </c:pt>
                <c:pt idx="3190">
                  <c:v>6733</c:v>
                </c:pt>
                <c:pt idx="3191">
                  <c:v>6725</c:v>
                </c:pt>
                <c:pt idx="3192">
                  <c:v>6751</c:v>
                </c:pt>
                <c:pt idx="3193">
                  <c:v>6738</c:v>
                </c:pt>
                <c:pt idx="3194">
                  <c:v>6724</c:v>
                </c:pt>
                <c:pt idx="3195">
                  <c:v>6704</c:v>
                </c:pt>
                <c:pt idx="3196">
                  <c:v>6720</c:v>
                </c:pt>
                <c:pt idx="3197">
                  <c:v>6724</c:v>
                </c:pt>
                <c:pt idx="3198">
                  <c:v>6722</c:v>
                </c:pt>
                <c:pt idx="3199">
                  <c:v>6723</c:v>
                </c:pt>
                <c:pt idx="3200">
                  <c:v>6722</c:v>
                </c:pt>
                <c:pt idx="3201">
                  <c:v>6745</c:v>
                </c:pt>
                <c:pt idx="3202">
                  <c:v>6742</c:v>
                </c:pt>
                <c:pt idx="3203">
                  <c:v>6740</c:v>
                </c:pt>
                <c:pt idx="3204">
                  <c:v>6760</c:v>
                </c:pt>
                <c:pt idx="3205">
                  <c:v>6753</c:v>
                </c:pt>
                <c:pt idx="3206">
                  <c:v>6764</c:v>
                </c:pt>
                <c:pt idx="3207">
                  <c:v>6793</c:v>
                </c:pt>
                <c:pt idx="3208">
                  <c:v>6796</c:v>
                </c:pt>
                <c:pt idx="3209">
                  <c:v>6796</c:v>
                </c:pt>
                <c:pt idx="3210">
                  <c:v>6812</c:v>
                </c:pt>
                <c:pt idx="3211">
                  <c:v>6831</c:v>
                </c:pt>
                <c:pt idx="3212">
                  <c:v>6817</c:v>
                </c:pt>
                <c:pt idx="3213">
                  <c:v>6779</c:v>
                </c:pt>
                <c:pt idx="3214">
                  <c:v>6806</c:v>
                </c:pt>
                <c:pt idx="3215">
                  <c:v>6822</c:v>
                </c:pt>
                <c:pt idx="3216">
                  <c:v>6834</c:v>
                </c:pt>
                <c:pt idx="3217">
                  <c:v>6847</c:v>
                </c:pt>
                <c:pt idx="3218">
                  <c:v>6868</c:v>
                </c:pt>
                <c:pt idx="3219">
                  <c:v>6910</c:v>
                </c:pt>
                <c:pt idx="3220">
                  <c:v>6932</c:v>
                </c:pt>
                <c:pt idx="3221">
                  <c:v>6939</c:v>
                </c:pt>
                <c:pt idx="3222">
                  <c:v>6959</c:v>
                </c:pt>
                <c:pt idx="3223">
                  <c:v>6956</c:v>
                </c:pt>
                <c:pt idx="3224">
                  <c:v>6997</c:v>
                </c:pt>
                <c:pt idx="3225">
                  <c:v>7021</c:v>
                </c:pt>
                <c:pt idx="3226">
                  <c:v>7032</c:v>
                </c:pt>
                <c:pt idx="3227">
                  <c:v>7073</c:v>
                </c:pt>
                <c:pt idx="3228">
                  <c:v>7097</c:v>
                </c:pt>
                <c:pt idx="3229">
                  <c:v>7080</c:v>
                </c:pt>
                <c:pt idx="3230">
                  <c:v>7137</c:v>
                </c:pt>
                <c:pt idx="3231">
                  <c:v>7138</c:v>
                </c:pt>
                <c:pt idx="3232">
                  <c:v>7150</c:v>
                </c:pt>
                <c:pt idx="3233">
                  <c:v>7172</c:v>
                </c:pt>
                <c:pt idx="3234">
                  <c:v>7204</c:v>
                </c:pt>
                <c:pt idx="3235">
                  <c:v>7225</c:v>
                </c:pt>
                <c:pt idx="3236">
                  <c:v>7255</c:v>
                </c:pt>
                <c:pt idx="3237">
                  <c:v>7283</c:v>
                </c:pt>
                <c:pt idx="3238">
                  <c:v>7160</c:v>
                </c:pt>
                <c:pt idx="3239">
                  <c:v>7079</c:v>
                </c:pt>
                <c:pt idx="3240">
                  <c:v>7007</c:v>
                </c:pt>
                <c:pt idx="3241">
                  <c:v>7116</c:v>
                </c:pt>
                <c:pt idx="3242">
                  <c:v>7176</c:v>
                </c:pt>
                <c:pt idx="3243">
                  <c:v>7156</c:v>
                </c:pt>
                <c:pt idx="3244">
                  <c:v>7214</c:v>
                </c:pt>
                <c:pt idx="3245">
                  <c:v>7236</c:v>
                </c:pt>
                <c:pt idx="3246">
                  <c:v>7266</c:v>
                </c:pt>
                <c:pt idx="3247">
                  <c:v>7282</c:v>
                </c:pt>
                <c:pt idx="3248">
                  <c:v>7309</c:v>
                </c:pt>
                <c:pt idx="3249">
                  <c:v>7334</c:v>
                </c:pt>
                <c:pt idx="3250">
                  <c:v>7368</c:v>
                </c:pt>
                <c:pt idx="3251">
                  <c:v>7382</c:v>
                </c:pt>
                <c:pt idx="3252">
                  <c:v>7413</c:v>
                </c:pt>
                <c:pt idx="3253">
                  <c:v>7488</c:v>
                </c:pt>
                <c:pt idx="3254">
                  <c:v>7529</c:v>
                </c:pt>
                <c:pt idx="3255">
                  <c:v>7600</c:v>
                </c:pt>
                <c:pt idx="3256">
                  <c:v>7628</c:v>
                </c:pt>
                <c:pt idx="3257">
                  <c:v>7675</c:v>
                </c:pt>
                <c:pt idx="3258">
                  <c:v>7721</c:v>
                </c:pt>
                <c:pt idx="3259">
                  <c:v>7781</c:v>
                </c:pt>
                <c:pt idx="3260">
                  <c:v>7796</c:v>
                </c:pt>
                <c:pt idx="3261">
                  <c:v>7837</c:v>
                </c:pt>
                <c:pt idx="3262">
                  <c:v>7860</c:v>
                </c:pt>
                <c:pt idx="3263">
                  <c:v>7863</c:v>
                </c:pt>
                <c:pt idx="3264">
                  <c:v>7876</c:v>
                </c:pt>
                <c:pt idx="3265">
                  <c:v>7916</c:v>
                </c:pt>
                <c:pt idx="3266">
                  <c:v>7965</c:v>
                </c:pt>
                <c:pt idx="3267">
                  <c:v>7993</c:v>
                </c:pt>
                <c:pt idx="3268">
                  <c:v>8036</c:v>
                </c:pt>
                <c:pt idx="3269">
                  <c:v>8068</c:v>
                </c:pt>
                <c:pt idx="3270">
                  <c:v>8067</c:v>
                </c:pt>
                <c:pt idx="3271">
                  <c:v>8079</c:v>
                </c:pt>
                <c:pt idx="3272">
                  <c:v>8094</c:v>
                </c:pt>
                <c:pt idx="3273">
                  <c:v>8118</c:v>
                </c:pt>
                <c:pt idx="3274">
                  <c:v>8130</c:v>
                </c:pt>
                <c:pt idx="3275">
                  <c:v>8115</c:v>
                </c:pt>
                <c:pt idx="3276">
                  <c:v>8132</c:v>
                </c:pt>
                <c:pt idx="3277">
                  <c:v>8161</c:v>
                </c:pt>
                <c:pt idx="3278">
                  <c:v>8143</c:v>
                </c:pt>
                <c:pt idx="3279">
                  <c:v>8163</c:v>
                </c:pt>
                <c:pt idx="3280">
                  <c:v>8170</c:v>
                </c:pt>
                <c:pt idx="3281">
                  <c:v>8195</c:v>
                </c:pt>
                <c:pt idx="3282">
                  <c:v>8157</c:v>
                </c:pt>
                <c:pt idx="3283">
                  <c:v>8163</c:v>
                </c:pt>
                <c:pt idx="3284">
                  <c:v>8130</c:v>
                </c:pt>
                <c:pt idx="3285">
                  <c:v>8144</c:v>
                </c:pt>
                <c:pt idx="3286">
                  <c:v>8157</c:v>
                </c:pt>
                <c:pt idx="3287">
                  <c:v>8112</c:v>
                </c:pt>
                <c:pt idx="3288">
                  <c:v>8112</c:v>
                </c:pt>
                <c:pt idx="3289">
                  <c:v>8128</c:v>
                </c:pt>
                <c:pt idx="3290">
                  <c:v>8139</c:v>
                </c:pt>
                <c:pt idx="3291">
                  <c:v>8128</c:v>
                </c:pt>
                <c:pt idx="3292">
                  <c:v>8103</c:v>
                </c:pt>
                <c:pt idx="3293">
                  <c:v>8065</c:v>
                </c:pt>
                <c:pt idx="3294">
                  <c:v>8068</c:v>
                </c:pt>
                <c:pt idx="3295">
                  <c:v>8036</c:v>
                </c:pt>
                <c:pt idx="3296">
                  <c:v>8033</c:v>
                </c:pt>
                <c:pt idx="3297">
                  <c:v>8027</c:v>
                </c:pt>
                <c:pt idx="3298">
                  <c:v>8013</c:v>
                </c:pt>
                <c:pt idx="3299">
                  <c:v>8021</c:v>
                </c:pt>
                <c:pt idx="3300">
                  <c:v>8014</c:v>
                </c:pt>
                <c:pt idx="3301">
                  <c:v>8004</c:v>
                </c:pt>
                <c:pt idx="3302">
                  <c:v>7969</c:v>
                </c:pt>
                <c:pt idx="3303">
                  <c:v>7959</c:v>
                </c:pt>
                <c:pt idx="3304">
                  <c:v>7944</c:v>
                </c:pt>
                <c:pt idx="3305">
                  <c:v>7944</c:v>
                </c:pt>
                <c:pt idx="3306">
                  <c:v>7913</c:v>
                </c:pt>
                <c:pt idx="3307">
                  <c:v>7900</c:v>
                </c:pt>
                <c:pt idx="3308">
                  <c:v>7821</c:v>
                </c:pt>
                <c:pt idx="3309">
                  <c:v>7808</c:v>
                </c:pt>
                <c:pt idx="3310">
                  <c:v>7832</c:v>
                </c:pt>
                <c:pt idx="3311">
                  <c:v>7834</c:v>
                </c:pt>
                <c:pt idx="3312">
                  <c:v>7804</c:v>
                </c:pt>
                <c:pt idx="3313">
                  <c:v>7805</c:v>
                </c:pt>
                <c:pt idx="3314">
                  <c:v>7808</c:v>
                </c:pt>
                <c:pt idx="3315">
                  <c:v>7795</c:v>
                </c:pt>
                <c:pt idx="3316">
                  <c:v>7804</c:v>
                </c:pt>
                <c:pt idx="3317">
                  <c:v>7778</c:v>
                </c:pt>
                <c:pt idx="3318">
                  <c:v>7775</c:v>
                </c:pt>
                <c:pt idx="3319">
                  <c:v>7754</c:v>
                </c:pt>
                <c:pt idx="3320">
                  <c:v>7758</c:v>
                </c:pt>
                <c:pt idx="3321">
                  <c:v>7788</c:v>
                </c:pt>
                <c:pt idx="3322">
                  <c:v>7753</c:v>
                </c:pt>
                <c:pt idx="3323">
                  <c:v>7757</c:v>
                </c:pt>
                <c:pt idx="3324">
                  <c:v>7731</c:v>
                </c:pt>
                <c:pt idx="3325">
                  <c:v>7720</c:v>
                </c:pt>
                <c:pt idx="3326">
                  <c:v>7727</c:v>
                </c:pt>
                <c:pt idx="3327">
                  <c:v>7693</c:v>
                </c:pt>
                <c:pt idx="3328">
                  <c:v>7685</c:v>
                </c:pt>
                <c:pt idx="3329">
                  <c:v>7683</c:v>
                </c:pt>
                <c:pt idx="3330">
                  <c:v>7673</c:v>
                </c:pt>
                <c:pt idx="3331">
                  <c:v>7664</c:v>
                </c:pt>
                <c:pt idx="3332">
                  <c:v>7649</c:v>
                </c:pt>
                <c:pt idx="3333">
                  <c:v>7623</c:v>
                </c:pt>
                <c:pt idx="3334">
                  <c:v>7601</c:v>
                </c:pt>
                <c:pt idx="3335">
                  <c:v>7618</c:v>
                </c:pt>
                <c:pt idx="3336">
                  <c:v>7593</c:v>
                </c:pt>
                <c:pt idx="3337">
                  <c:v>7567</c:v>
                </c:pt>
                <c:pt idx="3338">
                  <c:v>7586</c:v>
                </c:pt>
                <c:pt idx="3339">
                  <c:v>7600</c:v>
                </c:pt>
                <c:pt idx="3340">
                  <c:v>7606</c:v>
                </c:pt>
                <c:pt idx="3341">
                  <c:v>7585</c:v>
                </c:pt>
                <c:pt idx="3342">
                  <c:v>7582</c:v>
                </c:pt>
                <c:pt idx="3343">
                  <c:v>7591</c:v>
                </c:pt>
                <c:pt idx="3344">
                  <c:v>7567</c:v>
                </c:pt>
                <c:pt idx="3345">
                  <c:v>7595</c:v>
                </c:pt>
                <c:pt idx="3346">
                  <c:v>7573</c:v>
                </c:pt>
                <c:pt idx="3347">
                  <c:v>7608</c:v>
                </c:pt>
                <c:pt idx="3348">
                  <c:v>7605</c:v>
                </c:pt>
                <c:pt idx="3349">
                  <c:v>7600</c:v>
                </c:pt>
                <c:pt idx="3350">
                  <c:v>7581</c:v>
                </c:pt>
                <c:pt idx="3351">
                  <c:v>7611</c:v>
                </c:pt>
                <c:pt idx="3352">
                  <c:v>7605</c:v>
                </c:pt>
                <c:pt idx="3353">
                  <c:v>7615</c:v>
                </c:pt>
                <c:pt idx="3354">
                  <c:v>7613</c:v>
                </c:pt>
                <c:pt idx="3355">
                  <c:v>7634</c:v>
                </c:pt>
                <c:pt idx="3356">
                  <c:v>7636</c:v>
                </c:pt>
                <c:pt idx="3357">
                  <c:v>7645</c:v>
                </c:pt>
                <c:pt idx="3358">
                  <c:v>7680</c:v>
                </c:pt>
                <c:pt idx="3359">
                  <c:v>7681</c:v>
                </c:pt>
                <c:pt idx="3360">
                  <c:v>7670</c:v>
                </c:pt>
                <c:pt idx="3361">
                  <c:v>7708</c:v>
                </c:pt>
                <c:pt idx="3362">
                  <c:v>7738</c:v>
                </c:pt>
                <c:pt idx="3363">
                  <c:v>7771</c:v>
                </c:pt>
                <c:pt idx="3364">
                  <c:v>7793</c:v>
                </c:pt>
                <c:pt idx="3365">
                  <c:v>7832</c:v>
                </c:pt>
                <c:pt idx="3366">
                  <c:v>7884</c:v>
                </c:pt>
                <c:pt idx="3367">
                  <c:v>7898</c:v>
                </c:pt>
                <c:pt idx="3368">
                  <c:v>7951</c:v>
                </c:pt>
                <c:pt idx="3369">
                  <c:v>8044</c:v>
                </c:pt>
                <c:pt idx="3370">
                  <c:v>8041</c:v>
                </c:pt>
                <c:pt idx="3371">
                  <c:v>8088</c:v>
                </c:pt>
                <c:pt idx="3372">
                  <c:v>8156</c:v>
                </c:pt>
                <c:pt idx="3373">
                  <c:v>8174</c:v>
                </c:pt>
                <c:pt idx="3374">
                  <c:v>8236</c:v>
                </c:pt>
                <c:pt idx="3375">
                  <c:v>8287</c:v>
                </c:pt>
                <c:pt idx="3376">
                  <c:v>8353</c:v>
                </c:pt>
                <c:pt idx="3377">
                  <c:v>8396</c:v>
                </c:pt>
                <c:pt idx="3378">
                  <c:v>8381</c:v>
                </c:pt>
                <c:pt idx="3379">
                  <c:v>8437</c:v>
                </c:pt>
                <c:pt idx="3380">
                  <c:v>8428</c:v>
                </c:pt>
                <c:pt idx="3381">
                  <c:v>8446</c:v>
                </c:pt>
                <c:pt idx="3382">
                  <c:v>8429</c:v>
                </c:pt>
                <c:pt idx="3383">
                  <c:v>8459</c:v>
                </c:pt>
                <c:pt idx="3384">
                  <c:v>8438</c:v>
                </c:pt>
                <c:pt idx="3385">
                  <c:v>8456</c:v>
                </c:pt>
                <c:pt idx="3386">
                  <c:v>8464</c:v>
                </c:pt>
                <c:pt idx="3387">
                  <c:v>8454</c:v>
                </c:pt>
                <c:pt idx="3388">
                  <c:v>8453</c:v>
                </c:pt>
                <c:pt idx="3389">
                  <c:v>8470</c:v>
                </c:pt>
                <c:pt idx="3390">
                  <c:v>8451</c:v>
                </c:pt>
                <c:pt idx="3391">
                  <c:v>8457</c:v>
                </c:pt>
                <c:pt idx="3392">
                  <c:v>8458</c:v>
                </c:pt>
                <c:pt idx="3393">
                  <c:v>8418</c:v>
                </c:pt>
                <c:pt idx="3394">
                  <c:v>8425</c:v>
                </c:pt>
                <c:pt idx="3395">
                  <c:v>8402</c:v>
                </c:pt>
                <c:pt idx="3396">
                  <c:v>8400</c:v>
                </c:pt>
                <c:pt idx="3397">
                  <c:v>8414</c:v>
                </c:pt>
                <c:pt idx="3398">
                  <c:v>8380</c:v>
                </c:pt>
                <c:pt idx="3399">
                  <c:v>8370</c:v>
                </c:pt>
                <c:pt idx="3400">
                  <c:v>8351</c:v>
                </c:pt>
                <c:pt idx="3401">
                  <c:v>8374</c:v>
                </c:pt>
                <c:pt idx="3402">
                  <c:v>8367</c:v>
                </c:pt>
                <c:pt idx="3403">
                  <c:v>8327</c:v>
                </c:pt>
                <c:pt idx="3404">
                  <c:v>8326</c:v>
                </c:pt>
                <c:pt idx="3405">
                  <c:v>8304</c:v>
                </c:pt>
                <c:pt idx="3406">
                  <c:v>8284</c:v>
                </c:pt>
                <c:pt idx="3407">
                  <c:v>8291</c:v>
                </c:pt>
                <c:pt idx="3408">
                  <c:v>8239</c:v>
                </c:pt>
                <c:pt idx="3409">
                  <c:v>8229</c:v>
                </c:pt>
                <c:pt idx="3410">
                  <c:v>8231</c:v>
                </c:pt>
                <c:pt idx="3411">
                  <c:v>8193</c:v>
                </c:pt>
                <c:pt idx="3412">
                  <c:v>8163</c:v>
                </c:pt>
                <c:pt idx="3413">
                  <c:v>8162</c:v>
                </c:pt>
                <c:pt idx="3414">
                  <c:v>8131</c:v>
                </c:pt>
                <c:pt idx="3415">
                  <c:v>8098</c:v>
                </c:pt>
                <c:pt idx="3416">
                  <c:v>8096</c:v>
                </c:pt>
                <c:pt idx="3417">
                  <c:v>8030</c:v>
                </c:pt>
                <c:pt idx="3418">
                  <c:v>8021</c:v>
                </c:pt>
                <c:pt idx="3419">
                  <c:v>7998</c:v>
                </c:pt>
                <c:pt idx="3420">
                  <c:v>7968</c:v>
                </c:pt>
                <c:pt idx="3421">
                  <c:v>7919</c:v>
                </c:pt>
                <c:pt idx="3422">
                  <c:v>7895</c:v>
                </c:pt>
                <c:pt idx="3423">
                  <c:v>7835</c:v>
                </c:pt>
                <c:pt idx="3424">
                  <c:v>7836</c:v>
                </c:pt>
                <c:pt idx="3425">
                  <c:v>7793</c:v>
                </c:pt>
                <c:pt idx="3426">
                  <c:v>7743</c:v>
                </c:pt>
                <c:pt idx="3427">
                  <c:v>7713</c:v>
                </c:pt>
                <c:pt idx="3428">
                  <c:v>7651</c:v>
                </c:pt>
                <c:pt idx="3429">
                  <c:v>7628</c:v>
                </c:pt>
                <c:pt idx="3430">
                  <c:v>7583</c:v>
                </c:pt>
                <c:pt idx="3431">
                  <c:v>7550</c:v>
                </c:pt>
                <c:pt idx="3432">
                  <c:v>7538</c:v>
                </c:pt>
                <c:pt idx="3433">
                  <c:v>7439</c:v>
                </c:pt>
                <c:pt idx="3434">
                  <c:v>7400</c:v>
                </c:pt>
                <c:pt idx="3435">
                  <c:v>7348</c:v>
                </c:pt>
                <c:pt idx="3436">
                  <c:v>7312</c:v>
                </c:pt>
                <c:pt idx="3437">
                  <c:v>7227</c:v>
                </c:pt>
                <c:pt idx="3438">
                  <c:v>7223</c:v>
                </c:pt>
                <c:pt idx="3439">
                  <c:v>7154</c:v>
                </c:pt>
                <c:pt idx="3440">
                  <c:v>7167</c:v>
                </c:pt>
                <c:pt idx="3441">
                  <c:v>7091</c:v>
                </c:pt>
                <c:pt idx="3442">
                  <c:v>7067</c:v>
                </c:pt>
                <c:pt idx="3443">
                  <c:v>7042</c:v>
                </c:pt>
                <c:pt idx="3444">
                  <c:v>6993</c:v>
                </c:pt>
                <c:pt idx="3445">
                  <c:v>6967</c:v>
                </c:pt>
                <c:pt idx="3446">
                  <c:v>6930</c:v>
                </c:pt>
                <c:pt idx="3447">
                  <c:v>6880</c:v>
                </c:pt>
                <c:pt idx="3448">
                  <c:v>6864</c:v>
                </c:pt>
                <c:pt idx="3449">
                  <c:v>6820</c:v>
                </c:pt>
                <c:pt idx="3450">
                  <c:v>6818</c:v>
                </c:pt>
                <c:pt idx="3451">
                  <c:v>6779</c:v>
                </c:pt>
                <c:pt idx="3452">
                  <c:v>6739</c:v>
                </c:pt>
                <c:pt idx="3453">
                  <c:v>6708</c:v>
                </c:pt>
                <c:pt idx="3454">
                  <c:v>6708</c:v>
                </c:pt>
                <c:pt idx="3455">
                  <c:v>6666</c:v>
                </c:pt>
                <c:pt idx="3456">
                  <c:v>6626</c:v>
                </c:pt>
                <c:pt idx="3457">
                  <c:v>6624</c:v>
                </c:pt>
                <c:pt idx="3458">
                  <c:v>6594</c:v>
                </c:pt>
                <c:pt idx="3459">
                  <c:v>6621</c:v>
                </c:pt>
                <c:pt idx="3460">
                  <c:v>6617</c:v>
                </c:pt>
                <c:pt idx="3461">
                  <c:v>6613</c:v>
                </c:pt>
                <c:pt idx="3462">
                  <c:v>6604</c:v>
                </c:pt>
                <c:pt idx="3463">
                  <c:v>6606</c:v>
                </c:pt>
                <c:pt idx="3464">
                  <c:v>6608</c:v>
                </c:pt>
                <c:pt idx="3465">
                  <c:v>6617</c:v>
                </c:pt>
                <c:pt idx="3466">
                  <c:v>6604</c:v>
                </c:pt>
                <c:pt idx="3467">
                  <c:v>6573</c:v>
                </c:pt>
                <c:pt idx="3468">
                  <c:v>6532</c:v>
                </c:pt>
                <c:pt idx="3469">
                  <c:v>6533</c:v>
                </c:pt>
                <c:pt idx="3470">
                  <c:v>6641</c:v>
                </c:pt>
                <c:pt idx="3471">
                  <c:v>6633</c:v>
                </c:pt>
                <c:pt idx="3472">
                  <c:v>6644</c:v>
                </c:pt>
                <c:pt idx="3473">
                  <c:v>6652</c:v>
                </c:pt>
                <c:pt idx="3474">
                  <c:v>6644</c:v>
                </c:pt>
                <c:pt idx="3475">
                  <c:v>6676</c:v>
                </c:pt>
                <c:pt idx="3476">
                  <c:v>6646</c:v>
                </c:pt>
                <c:pt idx="3477">
                  <c:v>6662</c:v>
                </c:pt>
                <c:pt idx="3478">
                  <c:v>6662</c:v>
                </c:pt>
                <c:pt idx="3479">
                  <c:v>6659</c:v>
                </c:pt>
                <c:pt idx="3480">
                  <c:v>6671</c:v>
                </c:pt>
                <c:pt idx="3481">
                  <c:v>6673</c:v>
                </c:pt>
                <c:pt idx="3482">
                  <c:v>6703</c:v>
                </c:pt>
                <c:pt idx="3483">
                  <c:v>6732</c:v>
                </c:pt>
                <c:pt idx="3484">
                  <c:v>6702</c:v>
                </c:pt>
                <c:pt idx="3485">
                  <c:v>6696</c:v>
                </c:pt>
                <c:pt idx="3486">
                  <c:v>6705</c:v>
                </c:pt>
                <c:pt idx="3487">
                  <c:v>6748</c:v>
                </c:pt>
                <c:pt idx="3488">
                  <c:v>6746</c:v>
                </c:pt>
                <c:pt idx="3489">
                  <c:v>6757</c:v>
                </c:pt>
                <c:pt idx="3490">
                  <c:v>6770</c:v>
                </c:pt>
                <c:pt idx="3491">
                  <c:v>6773</c:v>
                </c:pt>
                <c:pt idx="3492">
                  <c:v>6780</c:v>
                </c:pt>
                <c:pt idx="3493">
                  <c:v>6850</c:v>
                </c:pt>
                <c:pt idx="3494">
                  <c:v>6873</c:v>
                </c:pt>
                <c:pt idx="3495">
                  <c:v>6872</c:v>
                </c:pt>
                <c:pt idx="3496">
                  <c:v>6898</c:v>
                </c:pt>
                <c:pt idx="3497">
                  <c:v>6922</c:v>
                </c:pt>
                <c:pt idx="3498">
                  <c:v>6924</c:v>
                </c:pt>
                <c:pt idx="3499">
                  <c:v>6934</c:v>
                </c:pt>
                <c:pt idx="3500">
                  <c:v>6964</c:v>
                </c:pt>
                <c:pt idx="3501">
                  <c:v>7004</c:v>
                </c:pt>
                <c:pt idx="3502">
                  <c:v>7034</c:v>
                </c:pt>
                <c:pt idx="3503">
                  <c:v>7021</c:v>
                </c:pt>
                <c:pt idx="3504">
                  <c:v>7098</c:v>
                </c:pt>
                <c:pt idx="3505">
                  <c:v>7129</c:v>
                </c:pt>
                <c:pt idx="3506">
                  <c:v>7166</c:v>
                </c:pt>
                <c:pt idx="3507">
                  <c:v>7220</c:v>
                </c:pt>
                <c:pt idx="3508">
                  <c:v>7263</c:v>
                </c:pt>
                <c:pt idx="3509">
                  <c:v>7267</c:v>
                </c:pt>
                <c:pt idx="3510">
                  <c:v>7305</c:v>
                </c:pt>
                <c:pt idx="3511">
                  <c:v>7374</c:v>
                </c:pt>
                <c:pt idx="3512">
                  <c:v>7416</c:v>
                </c:pt>
                <c:pt idx="3513">
                  <c:v>7459</c:v>
                </c:pt>
                <c:pt idx="3514">
                  <c:v>7495</c:v>
                </c:pt>
                <c:pt idx="3515">
                  <c:v>7528</c:v>
                </c:pt>
                <c:pt idx="3516">
                  <c:v>7609</c:v>
                </c:pt>
                <c:pt idx="3517">
                  <c:v>7736</c:v>
                </c:pt>
                <c:pt idx="3518">
                  <c:v>7804</c:v>
                </c:pt>
                <c:pt idx="3519">
                  <c:v>7856</c:v>
                </c:pt>
                <c:pt idx="3520">
                  <c:v>7914</c:v>
                </c:pt>
                <c:pt idx="3521">
                  <c:v>7993</c:v>
                </c:pt>
                <c:pt idx="3522">
                  <c:v>8059</c:v>
                </c:pt>
                <c:pt idx="3523">
                  <c:v>8136</c:v>
                </c:pt>
                <c:pt idx="3524">
                  <c:v>8227</c:v>
                </c:pt>
                <c:pt idx="3525">
                  <c:v>8296</c:v>
                </c:pt>
                <c:pt idx="3526">
                  <c:v>8356</c:v>
                </c:pt>
                <c:pt idx="3527">
                  <c:v>8414</c:v>
                </c:pt>
                <c:pt idx="3528">
                  <c:v>8470</c:v>
                </c:pt>
                <c:pt idx="3529">
                  <c:v>8529</c:v>
                </c:pt>
                <c:pt idx="3530">
                  <c:v>8738</c:v>
                </c:pt>
                <c:pt idx="3531">
                  <c:v>8792</c:v>
                </c:pt>
                <c:pt idx="3532">
                  <c:v>8863</c:v>
                </c:pt>
                <c:pt idx="3533">
                  <c:v>8941</c:v>
                </c:pt>
                <c:pt idx="3534">
                  <c:v>9008</c:v>
                </c:pt>
                <c:pt idx="3535">
                  <c:v>9069</c:v>
                </c:pt>
                <c:pt idx="3536">
                  <c:v>9136</c:v>
                </c:pt>
                <c:pt idx="3537">
                  <c:v>9199</c:v>
                </c:pt>
                <c:pt idx="3538">
                  <c:v>9230</c:v>
                </c:pt>
                <c:pt idx="3539">
                  <c:v>9256</c:v>
                </c:pt>
                <c:pt idx="3540">
                  <c:v>9251</c:v>
                </c:pt>
                <c:pt idx="3541">
                  <c:v>9344</c:v>
                </c:pt>
                <c:pt idx="3542">
                  <c:v>9423</c:v>
                </c:pt>
                <c:pt idx="3543">
                  <c:v>9413</c:v>
                </c:pt>
                <c:pt idx="3544">
                  <c:v>9463</c:v>
                </c:pt>
                <c:pt idx="3545">
                  <c:v>9516</c:v>
                </c:pt>
                <c:pt idx="3546">
                  <c:v>9539</c:v>
                </c:pt>
                <c:pt idx="3547">
                  <c:v>9527</c:v>
                </c:pt>
                <c:pt idx="3548">
                  <c:v>9450</c:v>
                </c:pt>
                <c:pt idx="3549">
                  <c:v>9504</c:v>
                </c:pt>
                <c:pt idx="3550">
                  <c:v>9490</c:v>
                </c:pt>
                <c:pt idx="3551">
                  <c:v>9477</c:v>
                </c:pt>
                <c:pt idx="3552">
                  <c:v>9457</c:v>
                </c:pt>
                <c:pt idx="3553">
                  <c:v>9412</c:v>
                </c:pt>
                <c:pt idx="3554">
                  <c:v>9375</c:v>
                </c:pt>
                <c:pt idx="3555">
                  <c:v>9317</c:v>
                </c:pt>
                <c:pt idx="3556">
                  <c:v>9276</c:v>
                </c:pt>
                <c:pt idx="3557">
                  <c:v>9297</c:v>
                </c:pt>
                <c:pt idx="3558">
                  <c:v>9422</c:v>
                </c:pt>
                <c:pt idx="3559">
                  <c:v>9275</c:v>
                </c:pt>
                <c:pt idx="3560">
                  <c:v>9243</c:v>
                </c:pt>
                <c:pt idx="3561">
                  <c:v>9187</c:v>
                </c:pt>
                <c:pt idx="3562">
                  <c:v>9181</c:v>
                </c:pt>
                <c:pt idx="3563">
                  <c:v>9156</c:v>
                </c:pt>
                <c:pt idx="3564">
                  <c:v>9106</c:v>
                </c:pt>
                <c:pt idx="3565">
                  <c:v>9067</c:v>
                </c:pt>
                <c:pt idx="3566">
                  <c:v>9048</c:v>
                </c:pt>
                <c:pt idx="3567">
                  <c:v>8960</c:v>
                </c:pt>
                <c:pt idx="3568">
                  <c:v>8923</c:v>
                </c:pt>
                <c:pt idx="3569">
                  <c:v>8901</c:v>
                </c:pt>
                <c:pt idx="3570">
                  <c:v>8884</c:v>
                </c:pt>
                <c:pt idx="3571">
                  <c:v>8885</c:v>
                </c:pt>
                <c:pt idx="3572">
                  <c:v>8787</c:v>
                </c:pt>
                <c:pt idx="3573">
                  <c:v>8816</c:v>
                </c:pt>
                <c:pt idx="3574">
                  <c:v>8864</c:v>
                </c:pt>
                <c:pt idx="3575">
                  <c:v>8838</c:v>
                </c:pt>
                <c:pt idx="3576">
                  <c:v>8870</c:v>
                </c:pt>
                <c:pt idx="3577">
                  <c:v>8798</c:v>
                </c:pt>
                <c:pt idx="3578">
                  <c:v>8783</c:v>
                </c:pt>
                <c:pt idx="3579">
                  <c:v>8726</c:v>
                </c:pt>
                <c:pt idx="3580">
                  <c:v>8535</c:v>
                </c:pt>
                <c:pt idx="3581">
                  <c:v>8491</c:v>
                </c:pt>
                <c:pt idx="3582">
                  <c:v>8552</c:v>
                </c:pt>
                <c:pt idx="3583">
                  <c:v>8498</c:v>
                </c:pt>
                <c:pt idx="3584">
                  <c:v>8478</c:v>
                </c:pt>
                <c:pt idx="3585">
                  <c:v>8373</c:v>
                </c:pt>
                <c:pt idx="3586">
                  <c:v>8358</c:v>
                </c:pt>
                <c:pt idx="3587">
                  <c:v>8348</c:v>
                </c:pt>
                <c:pt idx="3588">
                  <c:v>8350</c:v>
                </c:pt>
                <c:pt idx="3589">
                  <c:v>8297</c:v>
                </c:pt>
                <c:pt idx="3590">
                  <c:v>8209</c:v>
                </c:pt>
                <c:pt idx="3591">
                  <c:v>8163</c:v>
                </c:pt>
                <c:pt idx="3592">
                  <c:v>8140</c:v>
                </c:pt>
                <c:pt idx="3593">
                  <c:v>8117</c:v>
                </c:pt>
                <c:pt idx="3594">
                  <c:v>8082</c:v>
                </c:pt>
                <c:pt idx="3595">
                  <c:v>8049</c:v>
                </c:pt>
                <c:pt idx="3596">
                  <c:v>8097</c:v>
                </c:pt>
                <c:pt idx="3597">
                  <c:v>7999</c:v>
                </c:pt>
                <c:pt idx="3598">
                  <c:v>8042</c:v>
                </c:pt>
                <c:pt idx="3599">
                  <c:v>7983</c:v>
                </c:pt>
                <c:pt idx="3600">
                  <c:v>7909</c:v>
                </c:pt>
                <c:pt idx="3601">
                  <c:v>7926</c:v>
                </c:pt>
                <c:pt idx="3602">
                  <c:v>7893</c:v>
                </c:pt>
                <c:pt idx="3603">
                  <c:v>7886</c:v>
                </c:pt>
                <c:pt idx="3604">
                  <c:v>7873</c:v>
                </c:pt>
                <c:pt idx="3605">
                  <c:v>7851</c:v>
                </c:pt>
                <c:pt idx="3606">
                  <c:v>7757</c:v>
                </c:pt>
                <c:pt idx="3607">
                  <c:v>7699</c:v>
                </c:pt>
                <c:pt idx="3608">
                  <c:v>7750</c:v>
                </c:pt>
                <c:pt idx="3609">
                  <c:v>7693</c:v>
                </c:pt>
                <c:pt idx="3610">
                  <c:v>7678</c:v>
                </c:pt>
                <c:pt idx="3611">
                  <c:v>7645</c:v>
                </c:pt>
                <c:pt idx="3612">
                  <c:v>7643</c:v>
                </c:pt>
                <c:pt idx="3613">
                  <c:v>7614</c:v>
                </c:pt>
                <c:pt idx="3614">
                  <c:v>7634</c:v>
                </c:pt>
                <c:pt idx="3615">
                  <c:v>7582</c:v>
                </c:pt>
                <c:pt idx="3616">
                  <c:v>7576</c:v>
                </c:pt>
                <c:pt idx="3617">
                  <c:v>7475</c:v>
                </c:pt>
                <c:pt idx="3618">
                  <c:v>7507</c:v>
                </c:pt>
                <c:pt idx="3619">
                  <c:v>7502</c:v>
                </c:pt>
                <c:pt idx="3620">
                  <c:v>7484</c:v>
                </c:pt>
                <c:pt idx="3621">
                  <c:v>7448</c:v>
                </c:pt>
                <c:pt idx="3622">
                  <c:v>7405</c:v>
                </c:pt>
                <c:pt idx="3623">
                  <c:v>7441</c:v>
                </c:pt>
                <c:pt idx="3624">
                  <c:v>7414</c:v>
                </c:pt>
                <c:pt idx="3625">
                  <c:v>7423</c:v>
                </c:pt>
                <c:pt idx="3626">
                  <c:v>7423</c:v>
                </c:pt>
                <c:pt idx="3627">
                  <c:v>7348</c:v>
                </c:pt>
                <c:pt idx="3628">
                  <c:v>7309</c:v>
                </c:pt>
                <c:pt idx="3629">
                  <c:v>7368</c:v>
                </c:pt>
                <c:pt idx="3630">
                  <c:v>7380</c:v>
                </c:pt>
                <c:pt idx="3631">
                  <c:v>7352</c:v>
                </c:pt>
                <c:pt idx="3632">
                  <c:v>7262</c:v>
                </c:pt>
                <c:pt idx="3633">
                  <c:v>7352</c:v>
                </c:pt>
                <c:pt idx="3634">
                  <c:v>7376</c:v>
                </c:pt>
                <c:pt idx="3635">
                  <c:v>7359</c:v>
                </c:pt>
                <c:pt idx="3636">
                  <c:v>7374</c:v>
                </c:pt>
                <c:pt idx="3637">
                  <c:v>7386</c:v>
                </c:pt>
                <c:pt idx="3638">
                  <c:v>7379</c:v>
                </c:pt>
                <c:pt idx="3639">
                  <c:v>7342</c:v>
                </c:pt>
                <c:pt idx="3640">
                  <c:v>7352</c:v>
                </c:pt>
                <c:pt idx="3641">
                  <c:v>7427</c:v>
                </c:pt>
                <c:pt idx="3642">
                  <c:v>7339</c:v>
                </c:pt>
                <c:pt idx="3643">
                  <c:v>7396</c:v>
                </c:pt>
                <c:pt idx="3644">
                  <c:v>7439</c:v>
                </c:pt>
                <c:pt idx="3645">
                  <c:v>7397</c:v>
                </c:pt>
                <c:pt idx="3646">
                  <c:v>7486</c:v>
                </c:pt>
                <c:pt idx="3647">
                  <c:v>7530</c:v>
                </c:pt>
                <c:pt idx="3648">
                  <c:v>7556</c:v>
                </c:pt>
                <c:pt idx="3649">
                  <c:v>7601</c:v>
                </c:pt>
                <c:pt idx="3650">
                  <c:v>7570</c:v>
                </c:pt>
                <c:pt idx="3651">
                  <c:v>7591</c:v>
                </c:pt>
                <c:pt idx="3652">
                  <c:v>7708</c:v>
                </c:pt>
                <c:pt idx="3653">
                  <c:v>7706</c:v>
                </c:pt>
                <c:pt idx="3654">
                  <c:v>7807</c:v>
                </c:pt>
                <c:pt idx="3655">
                  <c:v>7893</c:v>
                </c:pt>
                <c:pt idx="3656">
                  <c:v>7878</c:v>
                </c:pt>
                <c:pt idx="3657">
                  <c:v>7982</c:v>
                </c:pt>
                <c:pt idx="3658">
                  <c:v>8074</c:v>
                </c:pt>
                <c:pt idx="3659">
                  <c:v>8165</c:v>
                </c:pt>
                <c:pt idx="3660">
                  <c:v>8263</c:v>
                </c:pt>
                <c:pt idx="3661">
                  <c:v>8337</c:v>
                </c:pt>
                <c:pt idx="3662">
                  <c:v>8396</c:v>
                </c:pt>
                <c:pt idx="3663">
                  <c:v>8464</c:v>
                </c:pt>
                <c:pt idx="3664">
                  <c:v>8551</c:v>
                </c:pt>
                <c:pt idx="3665">
                  <c:v>8698</c:v>
                </c:pt>
                <c:pt idx="3666">
                  <c:v>8753</c:v>
                </c:pt>
                <c:pt idx="3667">
                  <c:v>8823</c:v>
                </c:pt>
                <c:pt idx="3668">
                  <c:v>8825</c:v>
                </c:pt>
                <c:pt idx="3669">
                  <c:v>8857</c:v>
                </c:pt>
                <c:pt idx="3670">
                  <c:v>8911</c:v>
                </c:pt>
                <c:pt idx="3671">
                  <c:v>8932</c:v>
                </c:pt>
                <c:pt idx="3672">
                  <c:v>8952</c:v>
                </c:pt>
                <c:pt idx="3673">
                  <c:v>8882</c:v>
                </c:pt>
                <c:pt idx="3674">
                  <c:v>8810</c:v>
                </c:pt>
                <c:pt idx="3675">
                  <c:v>8848</c:v>
                </c:pt>
                <c:pt idx="3676">
                  <c:v>8912</c:v>
                </c:pt>
                <c:pt idx="3677">
                  <c:v>8943</c:v>
                </c:pt>
                <c:pt idx="3678">
                  <c:v>8933</c:v>
                </c:pt>
                <c:pt idx="3679">
                  <c:v>8947</c:v>
                </c:pt>
                <c:pt idx="3680">
                  <c:v>8951</c:v>
                </c:pt>
                <c:pt idx="3681">
                  <c:v>8911</c:v>
                </c:pt>
                <c:pt idx="3682">
                  <c:v>8935</c:v>
                </c:pt>
                <c:pt idx="3683">
                  <c:v>8942</c:v>
                </c:pt>
                <c:pt idx="3684">
                  <c:v>8907</c:v>
                </c:pt>
                <c:pt idx="3685">
                  <c:v>8839</c:v>
                </c:pt>
                <c:pt idx="3686">
                  <c:v>8852</c:v>
                </c:pt>
                <c:pt idx="3687">
                  <c:v>8839</c:v>
                </c:pt>
                <c:pt idx="3688">
                  <c:v>8878</c:v>
                </c:pt>
                <c:pt idx="3689">
                  <c:v>8897</c:v>
                </c:pt>
                <c:pt idx="3690">
                  <c:v>8898</c:v>
                </c:pt>
                <c:pt idx="3691">
                  <c:v>8810</c:v>
                </c:pt>
                <c:pt idx="3692">
                  <c:v>8873</c:v>
                </c:pt>
                <c:pt idx="3693">
                  <c:v>8855</c:v>
                </c:pt>
                <c:pt idx="3694">
                  <c:v>8848</c:v>
                </c:pt>
                <c:pt idx="3695">
                  <c:v>8843</c:v>
                </c:pt>
                <c:pt idx="3696">
                  <c:v>8830</c:v>
                </c:pt>
                <c:pt idx="3697">
                  <c:v>8757</c:v>
                </c:pt>
                <c:pt idx="3698">
                  <c:v>8729</c:v>
                </c:pt>
                <c:pt idx="3699">
                  <c:v>8748</c:v>
                </c:pt>
                <c:pt idx="3700">
                  <c:v>8763</c:v>
                </c:pt>
                <c:pt idx="3701">
                  <c:v>8749</c:v>
                </c:pt>
                <c:pt idx="3702">
                  <c:v>8723</c:v>
                </c:pt>
                <c:pt idx="3703">
                  <c:v>8705</c:v>
                </c:pt>
                <c:pt idx="3704">
                  <c:v>8701</c:v>
                </c:pt>
                <c:pt idx="3705">
                  <c:v>8660</c:v>
                </c:pt>
                <c:pt idx="3706">
                  <c:v>8698</c:v>
                </c:pt>
                <c:pt idx="3707">
                  <c:v>8633</c:v>
                </c:pt>
                <c:pt idx="3708">
                  <c:v>8560</c:v>
                </c:pt>
                <c:pt idx="3709">
                  <c:v>8491</c:v>
                </c:pt>
                <c:pt idx="3710">
                  <c:v>8421</c:v>
                </c:pt>
                <c:pt idx="3711">
                  <c:v>8466</c:v>
                </c:pt>
                <c:pt idx="3712">
                  <c:v>8421</c:v>
                </c:pt>
                <c:pt idx="3713">
                  <c:v>8391</c:v>
                </c:pt>
                <c:pt idx="3714">
                  <c:v>8354</c:v>
                </c:pt>
                <c:pt idx="3715">
                  <c:v>8312</c:v>
                </c:pt>
                <c:pt idx="3716">
                  <c:v>8246</c:v>
                </c:pt>
                <c:pt idx="3717">
                  <c:v>8151</c:v>
                </c:pt>
                <c:pt idx="3718">
                  <c:v>8134</c:v>
                </c:pt>
                <c:pt idx="3719">
                  <c:v>8099</c:v>
                </c:pt>
                <c:pt idx="3720">
                  <c:v>7971</c:v>
                </c:pt>
                <c:pt idx="3721">
                  <c:v>7953</c:v>
                </c:pt>
                <c:pt idx="3722">
                  <c:v>7824</c:v>
                </c:pt>
                <c:pt idx="3723">
                  <c:v>7805</c:v>
                </c:pt>
                <c:pt idx="3724">
                  <c:v>7776</c:v>
                </c:pt>
                <c:pt idx="3725">
                  <c:v>7743</c:v>
                </c:pt>
                <c:pt idx="3726">
                  <c:v>7725</c:v>
                </c:pt>
                <c:pt idx="3727">
                  <c:v>7613</c:v>
                </c:pt>
                <c:pt idx="3728">
                  <c:v>7608</c:v>
                </c:pt>
                <c:pt idx="3729">
                  <c:v>7543</c:v>
                </c:pt>
                <c:pt idx="3730">
                  <c:v>7500</c:v>
                </c:pt>
                <c:pt idx="3731">
                  <c:v>7427</c:v>
                </c:pt>
                <c:pt idx="3732">
                  <c:v>7331</c:v>
                </c:pt>
                <c:pt idx="3733">
                  <c:v>7393</c:v>
                </c:pt>
                <c:pt idx="3734">
                  <c:v>7261</c:v>
                </c:pt>
                <c:pt idx="3735">
                  <c:v>7261</c:v>
                </c:pt>
                <c:pt idx="3736">
                  <c:v>7256</c:v>
                </c:pt>
                <c:pt idx="3737">
                  <c:v>7211</c:v>
                </c:pt>
                <c:pt idx="3738">
                  <c:v>7213</c:v>
                </c:pt>
                <c:pt idx="3739">
                  <c:v>7164</c:v>
                </c:pt>
                <c:pt idx="3740">
                  <c:v>7137</c:v>
                </c:pt>
                <c:pt idx="3741">
                  <c:v>7118</c:v>
                </c:pt>
                <c:pt idx="3742">
                  <c:v>7012</c:v>
                </c:pt>
                <c:pt idx="3743">
                  <c:v>6996</c:v>
                </c:pt>
              </c:numCache>
            </c:numRef>
          </c:val>
        </c:ser>
        <c:marker val="1"/>
        <c:axId val="83038976"/>
        <c:axId val="83040512"/>
      </c:lineChart>
      <c:catAx>
        <c:axId val="83038976"/>
        <c:scaling>
          <c:orientation val="minMax"/>
        </c:scaling>
        <c:axPos val="b"/>
        <c:tickLblPos val="nextTo"/>
        <c:crossAx val="83040512"/>
        <c:crosses val="autoZero"/>
        <c:auto val="1"/>
        <c:lblAlgn val="ctr"/>
        <c:lblOffset val="100"/>
      </c:catAx>
      <c:valAx>
        <c:axId val="83040512"/>
        <c:scaling>
          <c:orientation val="minMax"/>
        </c:scaling>
        <c:axPos val="l"/>
        <c:majorGridlines/>
        <c:title>
          <c:tx>
            <c:rich>
              <a:bodyPr rot="-5400000" vert="horz"/>
              <a:lstStyle/>
              <a:p>
                <a:pPr>
                  <a:defRPr/>
                </a:pPr>
                <a:r>
                  <a:rPr lang="en-US" dirty="0" smtClean="0"/>
                  <a:t>Megawatts</a:t>
                </a:r>
                <a:endParaRPr lang="en-US" dirty="0"/>
              </a:p>
            </c:rich>
          </c:tx>
          <c:layout/>
        </c:title>
        <c:numFmt formatCode="General" sourceLinked="1"/>
        <c:majorTickMark val="none"/>
        <c:tickLblPos val="nextTo"/>
        <c:spPr>
          <a:ln w="9525">
            <a:noFill/>
          </a:ln>
        </c:spPr>
        <c:crossAx val="83038976"/>
        <c:crosses val="autoZero"/>
        <c:crossBetween val="between"/>
      </c:valAx>
    </c:plotArea>
    <c:legend>
      <c:legendPos val="b"/>
      <c:layout/>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154CA7-5946-49A6-85EA-DAD5B6888BDB}" type="datetimeFigureOut">
              <a:rPr lang="en-US" smtClean="0"/>
              <a:t>4/21/2009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67CABE-22DB-4BB2-92AF-A5948141C54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075F2C-738A-4843-8D71-71EBDF485183}" type="datetimeFigureOut">
              <a:rPr lang="en-US" smtClean="0"/>
              <a:t>4/21/2009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112AF-1274-49E5-8C25-95363468534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4/21/2009</a:t>
            </a:r>
            <a:endParaRPr lang="en-US" dirty="0"/>
          </a:p>
        </p:txBody>
      </p:sp>
      <p:sp>
        <p:nvSpPr>
          <p:cNvPr id="5" name="Footer Placeholder 4"/>
          <p:cNvSpPr>
            <a:spLocks noGrp="1"/>
          </p:cNvSpPr>
          <p:nvPr>
            <p:ph type="ftr" sz="quarter" idx="11"/>
          </p:nvPr>
        </p:nvSpPr>
        <p:spPr/>
        <p:txBody>
          <a:bodyPr/>
          <a:lstStyle/>
          <a:p>
            <a:r>
              <a:rPr lang="en-US" smtClean="0"/>
              <a:t>Bill Drummond</a:t>
            </a:r>
            <a:endParaRPr lang="en-US" dirty="0"/>
          </a:p>
        </p:txBody>
      </p:sp>
      <p:sp>
        <p:nvSpPr>
          <p:cNvPr id="6" name="Slide Number Placeholder 5"/>
          <p:cNvSpPr>
            <a:spLocks noGrp="1"/>
          </p:cNvSpPr>
          <p:nvPr>
            <p:ph type="sldNum" sz="quarter" idx="12"/>
          </p:nvPr>
        </p:nvSpPr>
        <p:spPr/>
        <p:txBody>
          <a:bodyPr/>
          <a:lstStyle/>
          <a:p>
            <a:fld id="{EE3D5D1B-0C23-492E-A6D6-79F699C0B21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4/21/2009</a:t>
            </a:r>
            <a:endParaRPr lang="en-US" dirty="0"/>
          </a:p>
        </p:txBody>
      </p:sp>
      <p:sp>
        <p:nvSpPr>
          <p:cNvPr id="5" name="Footer Placeholder 4"/>
          <p:cNvSpPr>
            <a:spLocks noGrp="1"/>
          </p:cNvSpPr>
          <p:nvPr>
            <p:ph type="ftr" sz="quarter" idx="11"/>
          </p:nvPr>
        </p:nvSpPr>
        <p:spPr/>
        <p:txBody>
          <a:bodyPr/>
          <a:lstStyle/>
          <a:p>
            <a:r>
              <a:rPr lang="en-US" smtClean="0"/>
              <a:t>Bill Drummond</a:t>
            </a:r>
            <a:endParaRPr lang="en-US" dirty="0"/>
          </a:p>
        </p:txBody>
      </p:sp>
      <p:sp>
        <p:nvSpPr>
          <p:cNvPr id="6" name="Slide Number Placeholder 5"/>
          <p:cNvSpPr>
            <a:spLocks noGrp="1"/>
          </p:cNvSpPr>
          <p:nvPr>
            <p:ph type="sldNum" sz="quarter" idx="12"/>
          </p:nvPr>
        </p:nvSpPr>
        <p:spPr/>
        <p:txBody>
          <a:bodyPr/>
          <a:lstStyle/>
          <a:p>
            <a:fld id="{EE3D5D1B-0C23-492E-A6D6-79F699C0B21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4/21/2009</a:t>
            </a:r>
            <a:endParaRPr lang="en-US" dirty="0"/>
          </a:p>
        </p:txBody>
      </p:sp>
      <p:sp>
        <p:nvSpPr>
          <p:cNvPr id="5" name="Footer Placeholder 4"/>
          <p:cNvSpPr>
            <a:spLocks noGrp="1"/>
          </p:cNvSpPr>
          <p:nvPr>
            <p:ph type="ftr" sz="quarter" idx="11"/>
          </p:nvPr>
        </p:nvSpPr>
        <p:spPr/>
        <p:txBody>
          <a:bodyPr/>
          <a:lstStyle/>
          <a:p>
            <a:r>
              <a:rPr lang="en-US" smtClean="0"/>
              <a:t>Bill Drummond</a:t>
            </a:r>
            <a:endParaRPr lang="en-US" dirty="0"/>
          </a:p>
        </p:txBody>
      </p:sp>
      <p:sp>
        <p:nvSpPr>
          <p:cNvPr id="6" name="Slide Number Placeholder 5"/>
          <p:cNvSpPr>
            <a:spLocks noGrp="1"/>
          </p:cNvSpPr>
          <p:nvPr>
            <p:ph type="sldNum" sz="quarter" idx="12"/>
          </p:nvPr>
        </p:nvSpPr>
        <p:spPr/>
        <p:txBody>
          <a:bodyPr/>
          <a:lstStyle/>
          <a:p>
            <a:fld id="{EE3D5D1B-0C23-492E-A6D6-79F699C0B21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4/21/2009</a:t>
            </a:r>
            <a:endParaRPr lang="en-US" dirty="0"/>
          </a:p>
        </p:txBody>
      </p:sp>
      <p:sp>
        <p:nvSpPr>
          <p:cNvPr id="5" name="Footer Placeholder 4"/>
          <p:cNvSpPr>
            <a:spLocks noGrp="1"/>
          </p:cNvSpPr>
          <p:nvPr>
            <p:ph type="ftr" sz="quarter" idx="11"/>
          </p:nvPr>
        </p:nvSpPr>
        <p:spPr/>
        <p:txBody>
          <a:bodyPr/>
          <a:lstStyle/>
          <a:p>
            <a:r>
              <a:rPr lang="en-US" smtClean="0"/>
              <a:t>Bill Drummond</a:t>
            </a:r>
            <a:endParaRPr lang="en-US" dirty="0"/>
          </a:p>
        </p:txBody>
      </p:sp>
      <p:sp>
        <p:nvSpPr>
          <p:cNvPr id="6" name="Slide Number Placeholder 5"/>
          <p:cNvSpPr>
            <a:spLocks noGrp="1"/>
          </p:cNvSpPr>
          <p:nvPr>
            <p:ph type="sldNum" sz="quarter" idx="12"/>
          </p:nvPr>
        </p:nvSpPr>
        <p:spPr/>
        <p:txBody>
          <a:bodyPr/>
          <a:lstStyle/>
          <a:p>
            <a:fld id="{EE3D5D1B-0C23-492E-A6D6-79F699C0B21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4/21/2009</a:t>
            </a:r>
            <a:endParaRPr lang="en-US" dirty="0"/>
          </a:p>
        </p:txBody>
      </p:sp>
      <p:sp>
        <p:nvSpPr>
          <p:cNvPr id="5" name="Footer Placeholder 4"/>
          <p:cNvSpPr>
            <a:spLocks noGrp="1"/>
          </p:cNvSpPr>
          <p:nvPr>
            <p:ph type="ftr" sz="quarter" idx="11"/>
          </p:nvPr>
        </p:nvSpPr>
        <p:spPr/>
        <p:txBody>
          <a:bodyPr/>
          <a:lstStyle/>
          <a:p>
            <a:r>
              <a:rPr lang="en-US" smtClean="0"/>
              <a:t>Bill Drummond</a:t>
            </a:r>
            <a:endParaRPr lang="en-US" dirty="0"/>
          </a:p>
        </p:txBody>
      </p:sp>
      <p:sp>
        <p:nvSpPr>
          <p:cNvPr id="6" name="Slide Number Placeholder 5"/>
          <p:cNvSpPr>
            <a:spLocks noGrp="1"/>
          </p:cNvSpPr>
          <p:nvPr>
            <p:ph type="sldNum" sz="quarter" idx="12"/>
          </p:nvPr>
        </p:nvSpPr>
        <p:spPr/>
        <p:txBody>
          <a:bodyPr/>
          <a:lstStyle/>
          <a:p>
            <a:fld id="{EE3D5D1B-0C23-492E-A6D6-79F699C0B21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4/21/2009</a:t>
            </a:r>
            <a:endParaRPr lang="en-US" dirty="0"/>
          </a:p>
        </p:txBody>
      </p:sp>
      <p:sp>
        <p:nvSpPr>
          <p:cNvPr id="6" name="Footer Placeholder 5"/>
          <p:cNvSpPr>
            <a:spLocks noGrp="1"/>
          </p:cNvSpPr>
          <p:nvPr>
            <p:ph type="ftr" sz="quarter" idx="11"/>
          </p:nvPr>
        </p:nvSpPr>
        <p:spPr/>
        <p:txBody>
          <a:bodyPr/>
          <a:lstStyle/>
          <a:p>
            <a:r>
              <a:rPr lang="en-US" smtClean="0"/>
              <a:t>Bill Drummond</a:t>
            </a:r>
            <a:endParaRPr lang="en-US" dirty="0"/>
          </a:p>
        </p:txBody>
      </p:sp>
      <p:sp>
        <p:nvSpPr>
          <p:cNvPr id="7" name="Slide Number Placeholder 6"/>
          <p:cNvSpPr>
            <a:spLocks noGrp="1"/>
          </p:cNvSpPr>
          <p:nvPr>
            <p:ph type="sldNum" sz="quarter" idx="12"/>
          </p:nvPr>
        </p:nvSpPr>
        <p:spPr/>
        <p:txBody>
          <a:bodyPr/>
          <a:lstStyle/>
          <a:p>
            <a:fld id="{EE3D5D1B-0C23-492E-A6D6-79F699C0B21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4/21/2009</a:t>
            </a:r>
            <a:endParaRPr lang="en-US" dirty="0"/>
          </a:p>
        </p:txBody>
      </p:sp>
      <p:sp>
        <p:nvSpPr>
          <p:cNvPr id="8" name="Footer Placeholder 7"/>
          <p:cNvSpPr>
            <a:spLocks noGrp="1"/>
          </p:cNvSpPr>
          <p:nvPr>
            <p:ph type="ftr" sz="quarter" idx="11"/>
          </p:nvPr>
        </p:nvSpPr>
        <p:spPr/>
        <p:txBody>
          <a:bodyPr/>
          <a:lstStyle/>
          <a:p>
            <a:r>
              <a:rPr lang="en-US" smtClean="0"/>
              <a:t>Bill Drummond</a:t>
            </a:r>
            <a:endParaRPr lang="en-US" dirty="0"/>
          </a:p>
        </p:txBody>
      </p:sp>
      <p:sp>
        <p:nvSpPr>
          <p:cNvPr id="9" name="Slide Number Placeholder 8"/>
          <p:cNvSpPr>
            <a:spLocks noGrp="1"/>
          </p:cNvSpPr>
          <p:nvPr>
            <p:ph type="sldNum" sz="quarter" idx="12"/>
          </p:nvPr>
        </p:nvSpPr>
        <p:spPr/>
        <p:txBody>
          <a:bodyPr/>
          <a:lstStyle/>
          <a:p>
            <a:fld id="{EE3D5D1B-0C23-492E-A6D6-79F699C0B21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4/21/2009</a:t>
            </a:r>
            <a:endParaRPr lang="en-US" dirty="0"/>
          </a:p>
        </p:txBody>
      </p:sp>
      <p:sp>
        <p:nvSpPr>
          <p:cNvPr id="4" name="Footer Placeholder 3"/>
          <p:cNvSpPr>
            <a:spLocks noGrp="1"/>
          </p:cNvSpPr>
          <p:nvPr>
            <p:ph type="ftr" sz="quarter" idx="11"/>
          </p:nvPr>
        </p:nvSpPr>
        <p:spPr/>
        <p:txBody>
          <a:bodyPr/>
          <a:lstStyle/>
          <a:p>
            <a:r>
              <a:rPr lang="en-US" smtClean="0"/>
              <a:t>Bill Drummond</a:t>
            </a:r>
            <a:endParaRPr lang="en-US" dirty="0"/>
          </a:p>
        </p:txBody>
      </p:sp>
      <p:sp>
        <p:nvSpPr>
          <p:cNvPr id="5" name="Slide Number Placeholder 4"/>
          <p:cNvSpPr>
            <a:spLocks noGrp="1"/>
          </p:cNvSpPr>
          <p:nvPr>
            <p:ph type="sldNum" sz="quarter" idx="12"/>
          </p:nvPr>
        </p:nvSpPr>
        <p:spPr/>
        <p:txBody>
          <a:bodyPr/>
          <a:lstStyle/>
          <a:p>
            <a:fld id="{EE3D5D1B-0C23-492E-A6D6-79F699C0B21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4/21/2009</a:t>
            </a:r>
            <a:endParaRPr lang="en-US" dirty="0"/>
          </a:p>
        </p:txBody>
      </p:sp>
      <p:sp>
        <p:nvSpPr>
          <p:cNvPr id="3" name="Footer Placeholder 2"/>
          <p:cNvSpPr>
            <a:spLocks noGrp="1"/>
          </p:cNvSpPr>
          <p:nvPr>
            <p:ph type="ftr" sz="quarter" idx="11"/>
          </p:nvPr>
        </p:nvSpPr>
        <p:spPr/>
        <p:txBody>
          <a:bodyPr/>
          <a:lstStyle/>
          <a:p>
            <a:r>
              <a:rPr lang="en-US" smtClean="0"/>
              <a:t>Bill Drummond</a:t>
            </a:r>
            <a:endParaRPr lang="en-US" dirty="0"/>
          </a:p>
        </p:txBody>
      </p:sp>
      <p:sp>
        <p:nvSpPr>
          <p:cNvPr id="4" name="Slide Number Placeholder 3"/>
          <p:cNvSpPr>
            <a:spLocks noGrp="1"/>
          </p:cNvSpPr>
          <p:nvPr>
            <p:ph type="sldNum" sz="quarter" idx="12"/>
          </p:nvPr>
        </p:nvSpPr>
        <p:spPr/>
        <p:txBody>
          <a:bodyPr/>
          <a:lstStyle/>
          <a:p>
            <a:fld id="{EE3D5D1B-0C23-492E-A6D6-79F699C0B21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4/21/2009</a:t>
            </a:r>
            <a:endParaRPr lang="en-US" dirty="0"/>
          </a:p>
        </p:txBody>
      </p:sp>
      <p:sp>
        <p:nvSpPr>
          <p:cNvPr id="6" name="Footer Placeholder 5"/>
          <p:cNvSpPr>
            <a:spLocks noGrp="1"/>
          </p:cNvSpPr>
          <p:nvPr>
            <p:ph type="ftr" sz="quarter" idx="11"/>
          </p:nvPr>
        </p:nvSpPr>
        <p:spPr/>
        <p:txBody>
          <a:bodyPr/>
          <a:lstStyle/>
          <a:p>
            <a:r>
              <a:rPr lang="en-US" smtClean="0"/>
              <a:t>Bill Drummond</a:t>
            </a:r>
            <a:endParaRPr lang="en-US" dirty="0"/>
          </a:p>
        </p:txBody>
      </p:sp>
      <p:sp>
        <p:nvSpPr>
          <p:cNvPr id="7" name="Slide Number Placeholder 6"/>
          <p:cNvSpPr>
            <a:spLocks noGrp="1"/>
          </p:cNvSpPr>
          <p:nvPr>
            <p:ph type="sldNum" sz="quarter" idx="12"/>
          </p:nvPr>
        </p:nvSpPr>
        <p:spPr/>
        <p:txBody>
          <a:bodyPr/>
          <a:lstStyle/>
          <a:p>
            <a:fld id="{EE3D5D1B-0C23-492E-A6D6-79F699C0B21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4/21/2009</a:t>
            </a:r>
            <a:endParaRPr lang="en-US" dirty="0"/>
          </a:p>
        </p:txBody>
      </p:sp>
      <p:sp>
        <p:nvSpPr>
          <p:cNvPr id="6" name="Footer Placeholder 5"/>
          <p:cNvSpPr>
            <a:spLocks noGrp="1"/>
          </p:cNvSpPr>
          <p:nvPr>
            <p:ph type="ftr" sz="quarter" idx="11"/>
          </p:nvPr>
        </p:nvSpPr>
        <p:spPr/>
        <p:txBody>
          <a:bodyPr/>
          <a:lstStyle/>
          <a:p>
            <a:r>
              <a:rPr lang="en-US" smtClean="0"/>
              <a:t>Bill Drummond</a:t>
            </a:r>
            <a:endParaRPr lang="en-US" dirty="0"/>
          </a:p>
        </p:txBody>
      </p:sp>
      <p:sp>
        <p:nvSpPr>
          <p:cNvPr id="7" name="Slide Number Placeholder 6"/>
          <p:cNvSpPr>
            <a:spLocks noGrp="1"/>
          </p:cNvSpPr>
          <p:nvPr>
            <p:ph type="sldNum" sz="quarter" idx="12"/>
          </p:nvPr>
        </p:nvSpPr>
        <p:spPr/>
        <p:txBody>
          <a:bodyPr/>
          <a:lstStyle/>
          <a:p>
            <a:fld id="{EE3D5D1B-0C23-492E-A6D6-79F699C0B21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4/21/2009</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Bill Drummond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D5D1B-0C23-492E-A6D6-79F699C0B21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ransmission.bpa.gov/business/operations/Wind/baltwg.aspx" TargetMode="External"/><Relationship Id="rId2" Type="http://schemas.openxmlformats.org/officeDocument/2006/relationships/hyperlink" Target="http://www.nytimes.com/2009/04/21/science/earth/21tier.html?ref=scienc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Greening the Grid:</a:t>
            </a:r>
            <a:br>
              <a:rPr lang="en-US" dirty="0" smtClean="0"/>
            </a:br>
            <a:r>
              <a:rPr lang="en-US" dirty="0" smtClean="0"/>
              <a:t>Making Powerful Choices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Bill </a:t>
            </a:r>
            <a:r>
              <a:rPr lang="en-US" dirty="0" smtClean="0"/>
              <a:t>Drummond</a:t>
            </a:r>
          </a:p>
          <a:p>
            <a:r>
              <a:rPr lang="en-US" dirty="0" smtClean="0"/>
              <a:t>Western Montana Electric G&amp;T Cooperative</a:t>
            </a:r>
            <a:endParaRPr lang="en-US" dirty="0" smtClean="0"/>
          </a:p>
          <a:p>
            <a:r>
              <a:rPr lang="en-US" dirty="0" smtClean="0"/>
              <a:t>April 22, 2009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52400" y="152400"/>
          <a:ext cx="8839199" cy="6553200"/>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lstStyle/>
          <a:p>
            <a:r>
              <a:rPr lang="en-US" smtClean="0"/>
              <a:t>4/21/2009</a:t>
            </a:r>
            <a:endParaRPr lang="en-US" dirty="0"/>
          </a:p>
        </p:txBody>
      </p:sp>
      <p:sp>
        <p:nvSpPr>
          <p:cNvPr id="4" name="Slide Number Placeholder 3"/>
          <p:cNvSpPr>
            <a:spLocks noGrp="1"/>
          </p:cNvSpPr>
          <p:nvPr>
            <p:ph type="sldNum" sz="quarter" idx="12"/>
          </p:nvPr>
        </p:nvSpPr>
        <p:spPr/>
        <p:txBody>
          <a:bodyPr/>
          <a:lstStyle/>
          <a:p>
            <a:fld id="{EE3D5D1B-0C23-492E-A6D6-79F699C0B212}"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Bill Drummond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a:t>
            </a:r>
            <a:r>
              <a:rPr lang="en-US" baseline="30000" dirty="0" smtClean="0"/>
              <a:t>nd</a:t>
            </a:r>
            <a:r>
              <a:rPr lang="en-US" dirty="0" smtClean="0"/>
              <a:t> Policy Question</a:t>
            </a:r>
            <a:endParaRPr lang="en-US" dirty="0"/>
          </a:p>
        </p:txBody>
      </p:sp>
      <p:sp>
        <p:nvSpPr>
          <p:cNvPr id="6" name="Content Placeholder 5"/>
          <p:cNvSpPr>
            <a:spLocks noGrp="1"/>
          </p:cNvSpPr>
          <p:nvPr>
            <p:ph idx="1"/>
          </p:nvPr>
        </p:nvSpPr>
        <p:spPr/>
        <p:txBody>
          <a:bodyPr/>
          <a:lstStyle/>
          <a:p>
            <a:pPr>
              <a:buNone/>
            </a:pPr>
            <a:r>
              <a:rPr lang="en-US" dirty="0" smtClean="0"/>
              <a:t>	In </a:t>
            </a:r>
            <a:r>
              <a:rPr lang="en-US" dirty="0" smtClean="0"/>
              <a:t>the past, Montana has built major parts of its economy on exploitation of its natural resources for out of state beneficiaries, including mining, timber, coal and power developments.  Should Montana continue this pattern and develop large wind generation projects to serve out of state loads thus reducing GHG production nationally but despoiling our landscape?</a:t>
            </a:r>
          </a:p>
          <a:p>
            <a:pPr>
              <a:buNone/>
            </a:pPr>
            <a:endParaRPr lang="en-US" dirty="0"/>
          </a:p>
        </p:txBody>
      </p:sp>
      <p:sp>
        <p:nvSpPr>
          <p:cNvPr id="2" name="Date Placeholder 1"/>
          <p:cNvSpPr>
            <a:spLocks noGrp="1"/>
          </p:cNvSpPr>
          <p:nvPr>
            <p:ph type="dt" sz="half" idx="10"/>
          </p:nvPr>
        </p:nvSpPr>
        <p:spPr/>
        <p:txBody>
          <a:bodyPr/>
          <a:lstStyle/>
          <a:p>
            <a:r>
              <a:rPr lang="en-US" smtClean="0"/>
              <a:t>4/21/2009</a:t>
            </a:r>
            <a:endParaRPr lang="en-US" dirty="0"/>
          </a:p>
        </p:txBody>
      </p:sp>
      <p:sp>
        <p:nvSpPr>
          <p:cNvPr id="3" name="Footer Placeholder 2"/>
          <p:cNvSpPr>
            <a:spLocks noGrp="1"/>
          </p:cNvSpPr>
          <p:nvPr>
            <p:ph type="ftr" sz="quarter" idx="11"/>
          </p:nvPr>
        </p:nvSpPr>
        <p:spPr/>
        <p:txBody>
          <a:bodyPr/>
          <a:lstStyle/>
          <a:p>
            <a:r>
              <a:rPr lang="en-US" smtClean="0"/>
              <a:t>Bill Drummond</a:t>
            </a:r>
            <a:endParaRPr lang="en-US" dirty="0"/>
          </a:p>
        </p:txBody>
      </p:sp>
      <p:sp>
        <p:nvSpPr>
          <p:cNvPr id="4" name="Slide Number Placeholder 3"/>
          <p:cNvSpPr>
            <a:spLocks noGrp="1"/>
          </p:cNvSpPr>
          <p:nvPr>
            <p:ph type="sldNum" sz="quarter" idx="12"/>
          </p:nvPr>
        </p:nvSpPr>
        <p:spPr/>
        <p:txBody>
          <a:bodyPr/>
          <a:lstStyle/>
          <a:p>
            <a:fld id="{EE3D5D1B-0C23-492E-A6D6-79F699C0B212}"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Long-term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Energy Efficiency</a:t>
            </a:r>
          </a:p>
          <a:p>
            <a:r>
              <a:rPr lang="en-US" dirty="0" smtClean="0"/>
              <a:t>Transmission, transmission, transmission</a:t>
            </a:r>
          </a:p>
          <a:p>
            <a:r>
              <a:rPr lang="en-US" dirty="0" smtClean="0"/>
              <a:t>Wind with storage</a:t>
            </a:r>
          </a:p>
          <a:p>
            <a:r>
              <a:rPr lang="en-US" dirty="0" smtClean="0"/>
              <a:t>Solar</a:t>
            </a:r>
          </a:p>
          <a:p>
            <a:r>
              <a:rPr lang="en-US" dirty="0" smtClean="0"/>
              <a:t>Nuclear</a:t>
            </a:r>
          </a:p>
          <a:p>
            <a:r>
              <a:rPr lang="en-US" dirty="0" smtClean="0"/>
              <a:t>Coal with capture &amp; sequestration</a:t>
            </a:r>
          </a:p>
          <a:p>
            <a:r>
              <a:rPr lang="en-US" dirty="0" smtClean="0"/>
              <a:t>Smart Grid</a:t>
            </a:r>
          </a:p>
          <a:p>
            <a:r>
              <a:rPr lang="en-US" dirty="0" smtClean="0"/>
              <a:t>Wave/Tidal</a:t>
            </a:r>
          </a:p>
          <a:p>
            <a:r>
              <a:rPr lang="en-US" dirty="0" err="1" smtClean="0"/>
              <a:t>Nano</a:t>
            </a:r>
            <a:r>
              <a:rPr lang="en-US" dirty="0" smtClean="0"/>
              <a:t>-technologies</a:t>
            </a:r>
            <a:endParaRPr lang="en-US" dirty="0"/>
          </a:p>
        </p:txBody>
      </p:sp>
      <p:sp>
        <p:nvSpPr>
          <p:cNvPr id="4" name="Date Placeholder 3"/>
          <p:cNvSpPr>
            <a:spLocks noGrp="1"/>
          </p:cNvSpPr>
          <p:nvPr>
            <p:ph type="dt" sz="half" idx="10"/>
          </p:nvPr>
        </p:nvSpPr>
        <p:spPr/>
        <p:txBody>
          <a:bodyPr/>
          <a:lstStyle/>
          <a:p>
            <a:r>
              <a:rPr lang="en-US" smtClean="0"/>
              <a:t>4/21/2009</a:t>
            </a:r>
            <a:endParaRPr lang="en-US" dirty="0"/>
          </a:p>
        </p:txBody>
      </p:sp>
      <p:sp>
        <p:nvSpPr>
          <p:cNvPr id="5" name="Slide Number Placeholder 4"/>
          <p:cNvSpPr>
            <a:spLocks noGrp="1"/>
          </p:cNvSpPr>
          <p:nvPr>
            <p:ph type="sldNum" sz="quarter" idx="12"/>
          </p:nvPr>
        </p:nvSpPr>
        <p:spPr/>
        <p:txBody>
          <a:bodyPr/>
          <a:lstStyle/>
          <a:p>
            <a:fld id="{EE3D5D1B-0C23-492E-A6D6-79F699C0B212}" type="slidenum">
              <a:rPr lang="en-US" smtClean="0"/>
              <a:pPr/>
              <a:t>12</a:t>
            </a:fld>
            <a:endParaRPr lang="en-US" dirty="0"/>
          </a:p>
        </p:txBody>
      </p:sp>
      <p:sp>
        <p:nvSpPr>
          <p:cNvPr id="6" name="Footer Placeholder 5"/>
          <p:cNvSpPr>
            <a:spLocks noGrp="1"/>
          </p:cNvSpPr>
          <p:nvPr>
            <p:ph type="ftr" sz="quarter" idx="11"/>
          </p:nvPr>
        </p:nvSpPr>
        <p:spPr/>
        <p:txBody>
          <a:bodyPr/>
          <a:lstStyle/>
          <a:p>
            <a:r>
              <a:rPr lang="en-US" smtClean="0"/>
              <a:t>Bill Drummond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Policy Question</a:t>
            </a:r>
            <a:endParaRPr lang="en-US" dirty="0"/>
          </a:p>
        </p:txBody>
      </p:sp>
      <p:sp>
        <p:nvSpPr>
          <p:cNvPr id="3" name="Content Placeholder 2"/>
          <p:cNvSpPr>
            <a:spLocks noGrp="1"/>
          </p:cNvSpPr>
          <p:nvPr>
            <p:ph idx="1"/>
          </p:nvPr>
        </p:nvSpPr>
        <p:spPr/>
        <p:txBody>
          <a:bodyPr/>
          <a:lstStyle/>
          <a:p>
            <a:pPr>
              <a:buNone/>
            </a:pPr>
            <a:r>
              <a:rPr lang="en-US" dirty="0" smtClean="0"/>
              <a:t>	</a:t>
            </a:r>
            <a:r>
              <a:rPr lang="en-US" dirty="0" smtClean="0"/>
              <a:t>It’s just before Christmas and you are standing at the hardware store looking at </a:t>
            </a:r>
            <a:r>
              <a:rPr lang="en-US" dirty="0" smtClean="0"/>
              <a:t>LED </a:t>
            </a:r>
            <a:r>
              <a:rPr lang="en-US" dirty="0" smtClean="0"/>
              <a:t>Christmas lights, which happen to cost 3-4X what </a:t>
            </a:r>
            <a:r>
              <a:rPr lang="en-US" dirty="0" smtClean="0"/>
              <a:t>the incandescent </a:t>
            </a:r>
            <a:r>
              <a:rPr lang="en-US" dirty="0" smtClean="0"/>
              <a:t>strings cost but use far less energy.  You look up and there standing next to you is a world-renowned expert on global warming contemplating the same decision.  Which light string do </a:t>
            </a:r>
            <a:r>
              <a:rPr lang="en-US" u="sng" dirty="0" smtClean="0"/>
              <a:t>you</a:t>
            </a:r>
            <a:r>
              <a:rPr lang="en-US" dirty="0" smtClean="0"/>
              <a:t> buy?</a:t>
            </a:r>
          </a:p>
          <a:p>
            <a:pPr>
              <a:buNone/>
            </a:pPr>
            <a:endParaRPr lang="en-US" dirty="0"/>
          </a:p>
        </p:txBody>
      </p:sp>
      <p:sp>
        <p:nvSpPr>
          <p:cNvPr id="4" name="Date Placeholder 3"/>
          <p:cNvSpPr>
            <a:spLocks noGrp="1"/>
          </p:cNvSpPr>
          <p:nvPr>
            <p:ph type="dt" sz="half" idx="10"/>
          </p:nvPr>
        </p:nvSpPr>
        <p:spPr/>
        <p:txBody>
          <a:bodyPr/>
          <a:lstStyle/>
          <a:p>
            <a:r>
              <a:rPr lang="en-US" smtClean="0"/>
              <a:t>4/21/2009</a:t>
            </a:r>
            <a:endParaRPr lang="en-US" dirty="0"/>
          </a:p>
        </p:txBody>
      </p:sp>
      <p:sp>
        <p:nvSpPr>
          <p:cNvPr id="5" name="Footer Placeholder 4"/>
          <p:cNvSpPr>
            <a:spLocks noGrp="1"/>
          </p:cNvSpPr>
          <p:nvPr>
            <p:ph type="ftr" sz="quarter" idx="11"/>
          </p:nvPr>
        </p:nvSpPr>
        <p:spPr/>
        <p:txBody>
          <a:bodyPr/>
          <a:lstStyle/>
          <a:p>
            <a:r>
              <a:rPr lang="en-US" smtClean="0"/>
              <a:t>Bill Drummond</a:t>
            </a:r>
            <a:endParaRPr lang="en-US" dirty="0"/>
          </a:p>
        </p:txBody>
      </p:sp>
      <p:sp>
        <p:nvSpPr>
          <p:cNvPr id="6" name="Slide Number Placeholder 5"/>
          <p:cNvSpPr>
            <a:spLocks noGrp="1"/>
          </p:cNvSpPr>
          <p:nvPr>
            <p:ph type="sldNum" sz="quarter" idx="12"/>
          </p:nvPr>
        </p:nvSpPr>
        <p:spPr/>
        <p:txBody>
          <a:bodyPr/>
          <a:lstStyle/>
          <a:p>
            <a:fld id="{EE3D5D1B-0C23-492E-A6D6-79F699C0B212}"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websites/articles</a:t>
            </a:r>
            <a:endParaRPr lang="en-US" dirty="0"/>
          </a:p>
        </p:txBody>
      </p:sp>
      <p:sp>
        <p:nvSpPr>
          <p:cNvPr id="3" name="Content Placeholder 2"/>
          <p:cNvSpPr>
            <a:spLocks noGrp="1"/>
          </p:cNvSpPr>
          <p:nvPr>
            <p:ph idx="1"/>
          </p:nvPr>
        </p:nvSpPr>
        <p:spPr/>
        <p:txBody>
          <a:bodyPr/>
          <a:lstStyle/>
          <a:p>
            <a:r>
              <a:rPr lang="en-US" dirty="0" smtClean="0"/>
              <a:t>“Use Energy, Get Rich, Save the Planet” by John Tierney:  </a:t>
            </a:r>
            <a:r>
              <a:rPr lang="en-US" u="sng" dirty="0" smtClean="0">
                <a:hlinkClick r:id="rId2"/>
              </a:rPr>
              <a:t>http://www.nytimes.com/2009/04/21/science/earth/21tier.html?ref=science</a:t>
            </a:r>
            <a:endParaRPr lang="en-US" dirty="0" smtClean="0"/>
          </a:p>
          <a:p>
            <a:r>
              <a:rPr lang="en-US" dirty="0" smtClean="0"/>
              <a:t>Wind generation site</a:t>
            </a:r>
            <a:r>
              <a:rPr lang="en-US" dirty="0" smtClean="0"/>
              <a:t>:  </a:t>
            </a:r>
            <a:r>
              <a:rPr lang="en-US" dirty="0" smtClean="0">
                <a:hlinkClick r:id="rId3"/>
              </a:rPr>
              <a:t>http://</a:t>
            </a:r>
            <a:r>
              <a:rPr lang="en-US" dirty="0" smtClean="0">
                <a:hlinkClick r:id="rId3"/>
              </a:rPr>
              <a:t>www.transmission.bpa.gov/business/operations/Wind/baltwg.aspx</a:t>
            </a:r>
            <a:endParaRPr lang="en-US" dirty="0" smtClean="0"/>
          </a:p>
          <a:p>
            <a:r>
              <a:rPr lang="en-US" dirty="0" smtClean="0"/>
              <a:t>Green tags:  www.b_e_f.org</a:t>
            </a:r>
            <a:endParaRPr lang="en-US" dirty="0"/>
          </a:p>
        </p:txBody>
      </p:sp>
      <p:sp>
        <p:nvSpPr>
          <p:cNvPr id="4" name="Date Placeholder 3"/>
          <p:cNvSpPr>
            <a:spLocks noGrp="1"/>
          </p:cNvSpPr>
          <p:nvPr>
            <p:ph type="dt" sz="half" idx="10"/>
          </p:nvPr>
        </p:nvSpPr>
        <p:spPr/>
        <p:txBody>
          <a:bodyPr/>
          <a:lstStyle/>
          <a:p>
            <a:r>
              <a:rPr lang="en-US" smtClean="0"/>
              <a:t>4/21/2009</a:t>
            </a:r>
            <a:endParaRPr lang="en-US" dirty="0"/>
          </a:p>
        </p:txBody>
      </p:sp>
      <p:sp>
        <p:nvSpPr>
          <p:cNvPr id="5" name="Slide Number Placeholder 4"/>
          <p:cNvSpPr>
            <a:spLocks noGrp="1"/>
          </p:cNvSpPr>
          <p:nvPr>
            <p:ph type="sldNum" sz="quarter" idx="12"/>
          </p:nvPr>
        </p:nvSpPr>
        <p:spPr/>
        <p:txBody>
          <a:bodyPr/>
          <a:lstStyle/>
          <a:p>
            <a:fld id="{EE3D5D1B-0C23-492E-A6D6-79F699C0B212}" type="slidenum">
              <a:rPr lang="en-US" smtClean="0"/>
              <a:pPr/>
              <a:t>14</a:t>
            </a:fld>
            <a:endParaRPr lang="en-US" dirty="0"/>
          </a:p>
        </p:txBody>
      </p:sp>
      <p:sp>
        <p:nvSpPr>
          <p:cNvPr id="6" name="Footer Placeholder 5"/>
          <p:cNvSpPr>
            <a:spLocks noGrp="1"/>
          </p:cNvSpPr>
          <p:nvPr>
            <p:ph type="ftr" sz="quarter" idx="11"/>
          </p:nvPr>
        </p:nvSpPr>
        <p:spPr/>
        <p:txBody>
          <a:bodyPr/>
          <a:lstStyle/>
          <a:p>
            <a:r>
              <a:rPr lang="en-US" smtClean="0"/>
              <a:t>Bill Drummond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Frames of Reference</a:t>
            </a:r>
            <a:endParaRPr lang="en-US" dirty="0"/>
          </a:p>
        </p:txBody>
      </p:sp>
      <p:sp>
        <p:nvSpPr>
          <p:cNvPr id="3" name="Content Placeholder 2"/>
          <p:cNvSpPr>
            <a:spLocks noGrp="1"/>
          </p:cNvSpPr>
          <p:nvPr>
            <p:ph idx="1"/>
          </p:nvPr>
        </p:nvSpPr>
        <p:spPr/>
        <p:txBody>
          <a:bodyPr>
            <a:normAutofit/>
          </a:bodyPr>
          <a:lstStyle/>
          <a:p>
            <a:r>
              <a:rPr lang="en-US" dirty="0" smtClean="0"/>
              <a:t>Deal in </a:t>
            </a:r>
            <a:r>
              <a:rPr lang="en-US" dirty="0" err="1" smtClean="0"/>
              <a:t>MegaWatts</a:t>
            </a:r>
            <a:r>
              <a:rPr lang="en-US" dirty="0" smtClean="0"/>
              <a:t>, Kilowatts, </a:t>
            </a:r>
            <a:r>
              <a:rPr lang="en-US" dirty="0" err="1" smtClean="0"/>
              <a:t>MegaWatt</a:t>
            </a:r>
            <a:r>
              <a:rPr lang="en-US" dirty="0" smtClean="0"/>
              <a:t>-hours, </a:t>
            </a:r>
            <a:r>
              <a:rPr lang="en-US" dirty="0" err="1" smtClean="0"/>
              <a:t>KiloWatt</a:t>
            </a:r>
            <a:r>
              <a:rPr lang="en-US" dirty="0" smtClean="0"/>
              <a:t>-hours</a:t>
            </a:r>
          </a:p>
          <a:p>
            <a:r>
              <a:rPr lang="en-US" dirty="0" smtClean="0"/>
              <a:t>10 - 100 W bulb plugged in for 1 hour = 1 KWh</a:t>
            </a:r>
          </a:p>
          <a:p>
            <a:r>
              <a:rPr lang="en-US" dirty="0" smtClean="0"/>
              <a:t>Average NWE customer uses 750 KWh/month</a:t>
            </a:r>
          </a:p>
          <a:p>
            <a:r>
              <a:rPr lang="en-US" dirty="0" smtClean="0"/>
              <a:t>MWh = 1000 KWh; 10,000 100 W bulb for 1 hr</a:t>
            </a:r>
          </a:p>
          <a:p>
            <a:r>
              <a:rPr lang="en-US" dirty="0" smtClean="0"/>
              <a:t>Typical customer uses 0.75 MW/mo</a:t>
            </a:r>
          </a:p>
          <a:p>
            <a:r>
              <a:rPr lang="en-US" dirty="0" smtClean="0"/>
              <a:t>1 MW of generation ≈ 750 homes</a:t>
            </a:r>
          </a:p>
          <a:p>
            <a:pPr>
              <a:buNone/>
            </a:pPr>
            <a:endParaRPr lang="en-US" dirty="0"/>
          </a:p>
        </p:txBody>
      </p:sp>
      <p:sp>
        <p:nvSpPr>
          <p:cNvPr id="4" name="Date Placeholder 3"/>
          <p:cNvSpPr>
            <a:spLocks noGrp="1"/>
          </p:cNvSpPr>
          <p:nvPr>
            <p:ph type="dt" sz="half" idx="10"/>
          </p:nvPr>
        </p:nvSpPr>
        <p:spPr/>
        <p:txBody>
          <a:bodyPr/>
          <a:lstStyle/>
          <a:p>
            <a:r>
              <a:rPr lang="en-US" smtClean="0"/>
              <a:t>4/21/2009</a:t>
            </a:r>
            <a:endParaRPr lang="en-US" dirty="0"/>
          </a:p>
        </p:txBody>
      </p:sp>
      <p:sp>
        <p:nvSpPr>
          <p:cNvPr id="5" name="Slide Number Placeholder 4"/>
          <p:cNvSpPr>
            <a:spLocks noGrp="1"/>
          </p:cNvSpPr>
          <p:nvPr>
            <p:ph type="sldNum" sz="quarter" idx="12"/>
          </p:nvPr>
        </p:nvSpPr>
        <p:spPr/>
        <p:txBody>
          <a:bodyPr/>
          <a:lstStyle/>
          <a:p>
            <a:fld id="{EE3D5D1B-0C23-492E-A6D6-79F699C0B212}" type="slidenum">
              <a:rPr lang="en-US" smtClean="0"/>
              <a:pPr/>
              <a:t>2</a:t>
            </a:fld>
            <a:endParaRPr lang="en-US" dirty="0"/>
          </a:p>
        </p:txBody>
      </p:sp>
      <p:sp>
        <p:nvSpPr>
          <p:cNvPr id="6" name="Footer Placeholder 5"/>
          <p:cNvSpPr>
            <a:spLocks noGrp="1"/>
          </p:cNvSpPr>
          <p:nvPr>
            <p:ph type="ftr" sz="quarter" idx="11"/>
          </p:nvPr>
        </p:nvSpPr>
        <p:spPr/>
        <p:txBody>
          <a:bodyPr/>
          <a:lstStyle/>
          <a:p>
            <a:r>
              <a:rPr lang="en-US" smtClean="0"/>
              <a:t>Bill Drummond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Frames of Reference</a:t>
            </a:r>
            <a:endParaRPr lang="en-US" dirty="0"/>
          </a:p>
        </p:txBody>
      </p:sp>
      <p:sp>
        <p:nvSpPr>
          <p:cNvPr id="3" name="Content Placeholder 2"/>
          <p:cNvSpPr>
            <a:spLocks noGrp="1"/>
          </p:cNvSpPr>
          <p:nvPr>
            <p:ph idx="1"/>
          </p:nvPr>
        </p:nvSpPr>
        <p:spPr/>
        <p:txBody>
          <a:bodyPr/>
          <a:lstStyle/>
          <a:p>
            <a:r>
              <a:rPr lang="en-US" dirty="0" smtClean="0"/>
              <a:t>1000 MW of generation ≈ Seattle</a:t>
            </a:r>
          </a:p>
          <a:p>
            <a:r>
              <a:rPr lang="en-US" dirty="0" smtClean="0"/>
              <a:t>Colstrip coal plants = 2094 MW; ≈ 2 X Seattle</a:t>
            </a:r>
          </a:p>
          <a:p>
            <a:r>
              <a:rPr lang="en-US" dirty="0" smtClean="0"/>
              <a:t>Typical coal plant 500-800 MW</a:t>
            </a:r>
          </a:p>
          <a:p>
            <a:r>
              <a:rPr lang="en-US" dirty="0" smtClean="0"/>
              <a:t>Typical nuclear plant ~ 1000 MW</a:t>
            </a:r>
          </a:p>
          <a:p>
            <a:r>
              <a:rPr lang="en-US" dirty="0" smtClean="0"/>
              <a:t>Wind turbine 1.5 – 3 MW</a:t>
            </a:r>
            <a:endParaRPr lang="en-US" dirty="0"/>
          </a:p>
        </p:txBody>
      </p:sp>
      <p:sp>
        <p:nvSpPr>
          <p:cNvPr id="4" name="Date Placeholder 3"/>
          <p:cNvSpPr>
            <a:spLocks noGrp="1"/>
          </p:cNvSpPr>
          <p:nvPr>
            <p:ph type="dt" sz="half" idx="10"/>
          </p:nvPr>
        </p:nvSpPr>
        <p:spPr/>
        <p:txBody>
          <a:bodyPr/>
          <a:lstStyle/>
          <a:p>
            <a:r>
              <a:rPr lang="en-US" smtClean="0"/>
              <a:t>4/21/2009</a:t>
            </a:r>
            <a:endParaRPr lang="en-US" dirty="0"/>
          </a:p>
        </p:txBody>
      </p:sp>
      <p:sp>
        <p:nvSpPr>
          <p:cNvPr id="5" name="Slide Number Placeholder 4"/>
          <p:cNvSpPr>
            <a:spLocks noGrp="1"/>
          </p:cNvSpPr>
          <p:nvPr>
            <p:ph type="sldNum" sz="quarter" idx="12"/>
          </p:nvPr>
        </p:nvSpPr>
        <p:spPr/>
        <p:txBody>
          <a:bodyPr/>
          <a:lstStyle/>
          <a:p>
            <a:fld id="{EE3D5D1B-0C23-492E-A6D6-79F699C0B212}" type="slidenum">
              <a:rPr lang="en-US" smtClean="0"/>
              <a:pPr/>
              <a:t>3</a:t>
            </a:fld>
            <a:endParaRPr lang="en-US" dirty="0"/>
          </a:p>
        </p:txBody>
      </p:sp>
      <p:sp>
        <p:nvSpPr>
          <p:cNvPr id="6" name="Footer Placeholder 5"/>
          <p:cNvSpPr>
            <a:spLocks noGrp="1"/>
          </p:cNvSpPr>
          <p:nvPr>
            <p:ph type="ftr" sz="quarter" idx="11"/>
          </p:nvPr>
        </p:nvSpPr>
        <p:spPr/>
        <p:txBody>
          <a:bodyPr/>
          <a:lstStyle/>
          <a:p>
            <a:r>
              <a:rPr lang="en-US" smtClean="0"/>
              <a:t>Bill Drummond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My Pictures\2009\San Juan 2009\P100005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r>
              <a:rPr lang="en-US" smtClean="0"/>
              <a:t>4/21/2009</a:t>
            </a:r>
            <a:endParaRPr lang="en-US" dirty="0"/>
          </a:p>
        </p:txBody>
      </p:sp>
      <p:sp>
        <p:nvSpPr>
          <p:cNvPr id="5" name="Slide Number Placeholder 4"/>
          <p:cNvSpPr>
            <a:spLocks noGrp="1"/>
          </p:cNvSpPr>
          <p:nvPr>
            <p:ph type="sldNum" sz="quarter" idx="12"/>
          </p:nvPr>
        </p:nvSpPr>
        <p:spPr/>
        <p:txBody>
          <a:bodyPr/>
          <a:lstStyle/>
          <a:p>
            <a:fld id="{EE3D5D1B-0C23-492E-A6D6-79F699C0B212}" type="slidenum">
              <a:rPr lang="en-US" smtClean="0"/>
              <a:pPr/>
              <a:t>4</a:t>
            </a:fld>
            <a:endParaRPr lang="en-US" dirty="0"/>
          </a:p>
        </p:txBody>
      </p:sp>
      <p:sp>
        <p:nvSpPr>
          <p:cNvPr id="6" name="Footer Placeholder 5"/>
          <p:cNvSpPr>
            <a:spLocks noGrp="1"/>
          </p:cNvSpPr>
          <p:nvPr>
            <p:ph type="ftr" sz="quarter" idx="11"/>
          </p:nvPr>
        </p:nvSpPr>
        <p:spPr/>
        <p:txBody>
          <a:bodyPr/>
          <a:lstStyle/>
          <a:p>
            <a:r>
              <a:rPr lang="en-US" smtClean="0"/>
              <a:t>Bill Drummond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Sources of Generation</a:t>
            </a:r>
            <a:endParaRPr lang="en-US" dirty="0"/>
          </a:p>
        </p:txBody>
      </p:sp>
      <p:graphicFrame>
        <p:nvGraphicFramePr>
          <p:cNvPr id="4" name="Content Placeholder 3"/>
          <p:cNvGraphicFramePr>
            <a:graphicFrameLocks noGrp="1"/>
          </p:cNvGraphicFramePr>
          <p:nvPr>
            <p:ph idx="1"/>
          </p:nvPr>
        </p:nvGraphicFramePr>
        <p:xfrm>
          <a:off x="457200" y="1600200"/>
          <a:ext cx="8305800" cy="3581400"/>
        </p:xfrm>
        <a:graphic>
          <a:graphicData uri="http://schemas.openxmlformats.org/drawingml/2006/table">
            <a:tbl>
              <a:tblPr firstRow="1" bandRow="1">
                <a:tableStyleId>{5C22544A-7EE6-4342-B048-85BDC9FD1C3A}</a:tableStyleId>
              </a:tblPr>
              <a:tblGrid>
                <a:gridCol w="2768600"/>
                <a:gridCol w="2768600"/>
                <a:gridCol w="2768600"/>
              </a:tblGrid>
              <a:tr h="596900">
                <a:tc>
                  <a:txBody>
                    <a:bodyPr/>
                    <a:lstStyle/>
                    <a:p>
                      <a:endParaRPr lang="en-US" dirty="0"/>
                    </a:p>
                  </a:txBody>
                  <a:tcPr/>
                </a:tc>
                <a:tc>
                  <a:txBody>
                    <a:bodyPr/>
                    <a:lstStyle/>
                    <a:p>
                      <a:pPr algn="ctr"/>
                      <a:r>
                        <a:rPr lang="en-US" dirty="0" smtClean="0"/>
                        <a:t>United States</a:t>
                      </a:r>
                      <a:endParaRPr lang="en-US" dirty="0"/>
                    </a:p>
                  </a:txBody>
                  <a:tcPr/>
                </a:tc>
                <a:tc>
                  <a:txBody>
                    <a:bodyPr/>
                    <a:lstStyle/>
                    <a:p>
                      <a:pPr algn="ctr"/>
                      <a:r>
                        <a:rPr lang="en-US" dirty="0" smtClean="0"/>
                        <a:t>Pacific Northwest</a:t>
                      </a:r>
                      <a:endParaRPr lang="en-US" dirty="0"/>
                    </a:p>
                  </a:txBody>
                  <a:tcPr/>
                </a:tc>
              </a:tr>
              <a:tr h="596900">
                <a:tc>
                  <a:txBody>
                    <a:bodyPr/>
                    <a:lstStyle/>
                    <a:p>
                      <a:r>
                        <a:rPr lang="en-US" dirty="0" smtClean="0"/>
                        <a:t>Coal</a:t>
                      </a:r>
                      <a:endParaRPr lang="en-US" dirty="0"/>
                    </a:p>
                  </a:txBody>
                  <a:tcPr/>
                </a:tc>
                <a:tc>
                  <a:txBody>
                    <a:bodyPr/>
                    <a:lstStyle/>
                    <a:p>
                      <a:r>
                        <a:rPr lang="en-US" dirty="0" smtClean="0"/>
                        <a:t>50%</a:t>
                      </a:r>
                      <a:endParaRPr lang="en-US" dirty="0"/>
                    </a:p>
                  </a:txBody>
                  <a:tcPr/>
                </a:tc>
                <a:tc>
                  <a:txBody>
                    <a:bodyPr/>
                    <a:lstStyle/>
                    <a:p>
                      <a:r>
                        <a:rPr lang="en-US" dirty="0" smtClean="0"/>
                        <a:t>13%</a:t>
                      </a:r>
                      <a:endParaRPr lang="en-US" dirty="0"/>
                    </a:p>
                  </a:txBody>
                  <a:tcPr/>
                </a:tc>
              </a:tr>
              <a:tr h="596900">
                <a:tc>
                  <a:txBody>
                    <a:bodyPr/>
                    <a:lstStyle/>
                    <a:p>
                      <a:r>
                        <a:rPr lang="en-US" dirty="0" smtClean="0"/>
                        <a:t>Nuclear</a:t>
                      </a:r>
                    </a:p>
                  </a:txBody>
                  <a:tcPr/>
                </a:tc>
                <a:tc>
                  <a:txBody>
                    <a:bodyPr/>
                    <a:lstStyle/>
                    <a:p>
                      <a:r>
                        <a:rPr lang="en-US" dirty="0" smtClean="0"/>
                        <a:t>19%</a:t>
                      </a:r>
                      <a:endParaRPr lang="en-US" dirty="0"/>
                    </a:p>
                  </a:txBody>
                  <a:tcPr/>
                </a:tc>
                <a:tc>
                  <a:txBody>
                    <a:bodyPr/>
                    <a:lstStyle/>
                    <a:p>
                      <a:r>
                        <a:rPr lang="en-US" dirty="0" smtClean="0"/>
                        <a:t>6%</a:t>
                      </a:r>
                      <a:endParaRPr lang="en-US" dirty="0"/>
                    </a:p>
                  </a:txBody>
                  <a:tcPr/>
                </a:tc>
              </a:tr>
              <a:tr h="596900">
                <a:tc>
                  <a:txBody>
                    <a:bodyPr/>
                    <a:lstStyle/>
                    <a:p>
                      <a:r>
                        <a:rPr lang="en-US" dirty="0" smtClean="0"/>
                        <a:t>Natural</a:t>
                      </a:r>
                      <a:r>
                        <a:rPr lang="en-US" baseline="0" dirty="0" smtClean="0"/>
                        <a:t> gas</a:t>
                      </a:r>
                      <a:endParaRPr lang="en-US" dirty="0"/>
                    </a:p>
                  </a:txBody>
                  <a:tcPr/>
                </a:tc>
                <a:tc>
                  <a:txBody>
                    <a:bodyPr/>
                    <a:lstStyle/>
                    <a:p>
                      <a:r>
                        <a:rPr lang="en-US" dirty="0" smtClean="0"/>
                        <a:t>22%</a:t>
                      </a:r>
                      <a:endParaRPr lang="en-US" dirty="0"/>
                    </a:p>
                  </a:txBody>
                  <a:tcPr/>
                </a:tc>
                <a:tc>
                  <a:txBody>
                    <a:bodyPr/>
                    <a:lstStyle/>
                    <a:p>
                      <a:r>
                        <a:rPr lang="en-US" dirty="0" smtClean="0"/>
                        <a:t>8%</a:t>
                      </a:r>
                      <a:endParaRPr lang="en-US" dirty="0"/>
                    </a:p>
                  </a:txBody>
                  <a:tcPr/>
                </a:tc>
              </a:tr>
              <a:tr h="596900">
                <a:tc>
                  <a:txBody>
                    <a:bodyPr/>
                    <a:lstStyle/>
                    <a:p>
                      <a:r>
                        <a:rPr lang="en-US" dirty="0" smtClean="0"/>
                        <a:t>Hydro</a:t>
                      </a:r>
                      <a:endParaRPr lang="en-US" dirty="0"/>
                    </a:p>
                  </a:txBody>
                  <a:tcPr/>
                </a:tc>
                <a:tc>
                  <a:txBody>
                    <a:bodyPr/>
                    <a:lstStyle/>
                    <a:p>
                      <a:r>
                        <a:rPr lang="en-US" dirty="0" smtClean="0"/>
                        <a:t>6%</a:t>
                      </a:r>
                      <a:endParaRPr lang="en-US" dirty="0"/>
                    </a:p>
                  </a:txBody>
                  <a:tcPr/>
                </a:tc>
                <a:tc>
                  <a:txBody>
                    <a:bodyPr/>
                    <a:lstStyle/>
                    <a:p>
                      <a:r>
                        <a:rPr lang="en-US" dirty="0" smtClean="0"/>
                        <a:t>54%</a:t>
                      </a:r>
                      <a:endParaRPr lang="en-US" dirty="0"/>
                    </a:p>
                  </a:txBody>
                  <a:tcPr/>
                </a:tc>
              </a:tr>
              <a:tr h="596900">
                <a:tc>
                  <a:txBody>
                    <a:bodyPr/>
                    <a:lstStyle/>
                    <a:p>
                      <a:r>
                        <a:rPr lang="en-US" dirty="0" smtClean="0"/>
                        <a:t>Renewables</a:t>
                      </a:r>
                      <a:endParaRPr lang="en-US" dirty="0"/>
                    </a:p>
                  </a:txBody>
                  <a:tcPr/>
                </a:tc>
                <a:tc>
                  <a:txBody>
                    <a:bodyPr/>
                    <a:lstStyle/>
                    <a:p>
                      <a:r>
                        <a:rPr lang="en-US" dirty="0" smtClean="0"/>
                        <a:t>3%</a:t>
                      </a:r>
                      <a:endParaRPr lang="en-US" dirty="0"/>
                    </a:p>
                  </a:txBody>
                  <a:tcPr/>
                </a:tc>
                <a:tc>
                  <a:txBody>
                    <a:bodyPr/>
                    <a:lstStyle/>
                    <a:p>
                      <a:r>
                        <a:rPr lang="en-US" dirty="0" smtClean="0"/>
                        <a:t>10%</a:t>
                      </a:r>
                      <a:endParaRPr lang="en-US" dirty="0"/>
                    </a:p>
                  </a:txBody>
                  <a:tcPr/>
                </a:tc>
              </a:tr>
            </a:tbl>
          </a:graphicData>
        </a:graphic>
      </p:graphicFrame>
      <p:sp>
        <p:nvSpPr>
          <p:cNvPr id="8" name="TextBox 7"/>
          <p:cNvSpPr txBox="1"/>
          <p:nvPr/>
        </p:nvSpPr>
        <p:spPr>
          <a:xfrm>
            <a:off x="685800" y="5638800"/>
            <a:ext cx="6629400" cy="646331"/>
          </a:xfrm>
          <a:prstGeom prst="rect">
            <a:avLst/>
          </a:prstGeom>
          <a:noFill/>
        </p:spPr>
        <p:txBody>
          <a:bodyPr wrap="square" rtlCol="0">
            <a:spAutoFit/>
          </a:bodyPr>
          <a:lstStyle/>
          <a:p>
            <a:r>
              <a:rPr lang="en-US" dirty="0" smtClean="0"/>
              <a:t>Sources:  U.S.: 2007 Energy Information Administration </a:t>
            </a:r>
          </a:p>
          <a:p>
            <a:r>
              <a:rPr lang="en-US" dirty="0" smtClean="0"/>
              <a:t>	PNW: 2008 PNUCC Northwest Regional Forecast</a:t>
            </a:r>
            <a:endParaRPr lang="en-US" dirty="0"/>
          </a:p>
        </p:txBody>
      </p:sp>
      <p:sp>
        <p:nvSpPr>
          <p:cNvPr id="5" name="Date Placeholder 4"/>
          <p:cNvSpPr>
            <a:spLocks noGrp="1"/>
          </p:cNvSpPr>
          <p:nvPr>
            <p:ph type="dt" sz="half" idx="10"/>
          </p:nvPr>
        </p:nvSpPr>
        <p:spPr/>
        <p:txBody>
          <a:bodyPr/>
          <a:lstStyle/>
          <a:p>
            <a:r>
              <a:rPr lang="en-US" smtClean="0"/>
              <a:t>4/21/2009</a:t>
            </a:r>
            <a:endParaRPr lang="en-US" dirty="0"/>
          </a:p>
        </p:txBody>
      </p:sp>
      <p:sp>
        <p:nvSpPr>
          <p:cNvPr id="6" name="Slide Number Placeholder 5"/>
          <p:cNvSpPr>
            <a:spLocks noGrp="1"/>
          </p:cNvSpPr>
          <p:nvPr>
            <p:ph type="sldNum" sz="quarter" idx="12"/>
          </p:nvPr>
        </p:nvSpPr>
        <p:spPr/>
        <p:txBody>
          <a:bodyPr/>
          <a:lstStyle/>
          <a:p>
            <a:fld id="{EE3D5D1B-0C23-492E-A6D6-79F699C0B212}" type="slidenum">
              <a:rPr lang="en-US" smtClean="0"/>
              <a:pPr/>
              <a:t>5</a:t>
            </a:fld>
            <a:endParaRPr lang="en-US" dirty="0"/>
          </a:p>
        </p:txBody>
      </p:sp>
      <p:sp>
        <p:nvSpPr>
          <p:cNvPr id="7" name="Footer Placeholder 6"/>
          <p:cNvSpPr>
            <a:spLocks noGrp="1"/>
          </p:cNvSpPr>
          <p:nvPr>
            <p:ph type="ftr" sz="quarter" idx="11"/>
          </p:nvPr>
        </p:nvSpPr>
        <p:spPr/>
        <p:txBody>
          <a:bodyPr/>
          <a:lstStyle/>
          <a:p>
            <a:r>
              <a:rPr lang="en-US" smtClean="0"/>
              <a:t>Bill Drummond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 Alternatives – Near-term</a:t>
            </a:r>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t>Coal</a:t>
            </a:r>
          </a:p>
          <a:p>
            <a:r>
              <a:rPr lang="en-US" dirty="0" smtClean="0"/>
              <a:t>Energy Efficiency</a:t>
            </a:r>
          </a:p>
          <a:p>
            <a:r>
              <a:rPr lang="en-US" dirty="0" smtClean="0"/>
              <a:t>Transmission, transmission, </a:t>
            </a:r>
            <a:r>
              <a:rPr lang="en-US" dirty="0" smtClean="0"/>
              <a:t>transmission</a:t>
            </a:r>
          </a:p>
          <a:p>
            <a:r>
              <a:rPr lang="en-US" dirty="0" smtClean="0"/>
              <a:t>Wind</a:t>
            </a:r>
          </a:p>
          <a:p>
            <a:r>
              <a:rPr lang="en-US" dirty="0" smtClean="0"/>
              <a:t>Combustion Turbines</a:t>
            </a:r>
          </a:p>
          <a:p>
            <a:r>
              <a:rPr lang="en-US" dirty="0" smtClean="0"/>
              <a:t>Nuclear</a:t>
            </a:r>
          </a:p>
          <a:p>
            <a:r>
              <a:rPr lang="en-US" dirty="0" smtClean="0"/>
              <a:t>Geothermal</a:t>
            </a:r>
          </a:p>
          <a:p>
            <a:r>
              <a:rPr lang="en-US" dirty="0" smtClean="0"/>
              <a:t>Solar</a:t>
            </a:r>
          </a:p>
          <a:p>
            <a:pPr lvl="1"/>
            <a:r>
              <a:rPr lang="en-US" dirty="0" smtClean="0"/>
              <a:t>Hot water heating</a:t>
            </a:r>
          </a:p>
          <a:p>
            <a:pPr lvl="1"/>
            <a:r>
              <a:rPr lang="en-US" dirty="0" smtClean="0"/>
              <a:t>Photovoltaic</a:t>
            </a:r>
          </a:p>
          <a:p>
            <a:pPr lvl="1"/>
            <a:r>
              <a:rPr lang="en-US" dirty="0" smtClean="0"/>
              <a:t>Concentrated solar (central station)</a:t>
            </a:r>
          </a:p>
          <a:p>
            <a:endParaRPr lang="en-US" dirty="0"/>
          </a:p>
        </p:txBody>
      </p:sp>
      <p:sp>
        <p:nvSpPr>
          <p:cNvPr id="5" name="Date Placeholder 4"/>
          <p:cNvSpPr>
            <a:spLocks noGrp="1"/>
          </p:cNvSpPr>
          <p:nvPr>
            <p:ph type="dt" sz="half" idx="10"/>
          </p:nvPr>
        </p:nvSpPr>
        <p:spPr/>
        <p:txBody>
          <a:bodyPr/>
          <a:lstStyle/>
          <a:p>
            <a:r>
              <a:rPr lang="en-US" smtClean="0"/>
              <a:t>4/21/2009</a:t>
            </a:r>
            <a:endParaRPr lang="en-US" dirty="0"/>
          </a:p>
        </p:txBody>
      </p:sp>
      <p:sp>
        <p:nvSpPr>
          <p:cNvPr id="6" name="Slide Number Placeholder 5"/>
          <p:cNvSpPr>
            <a:spLocks noGrp="1"/>
          </p:cNvSpPr>
          <p:nvPr>
            <p:ph type="sldNum" sz="quarter" idx="12"/>
          </p:nvPr>
        </p:nvSpPr>
        <p:spPr/>
        <p:txBody>
          <a:bodyPr/>
          <a:lstStyle/>
          <a:p>
            <a:fld id="{EE3D5D1B-0C23-492E-A6D6-79F699C0B212}" type="slidenum">
              <a:rPr lang="en-US" smtClean="0"/>
              <a:pPr/>
              <a:t>6</a:t>
            </a:fld>
            <a:endParaRPr lang="en-US" dirty="0"/>
          </a:p>
        </p:txBody>
      </p:sp>
      <p:sp>
        <p:nvSpPr>
          <p:cNvPr id="7" name="Footer Placeholder 6"/>
          <p:cNvSpPr>
            <a:spLocks noGrp="1"/>
          </p:cNvSpPr>
          <p:nvPr>
            <p:ph type="ftr" sz="quarter" idx="11"/>
          </p:nvPr>
        </p:nvSpPr>
        <p:spPr/>
        <p:txBody>
          <a:bodyPr/>
          <a:lstStyle/>
          <a:p>
            <a:r>
              <a:rPr lang="en-US" smtClean="0"/>
              <a:t>Bill Drummond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Policy Question</a:t>
            </a:r>
            <a:endParaRPr lang="en-US" dirty="0"/>
          </a:p>
        </p:txBody>
      </p:sp>
      <p:sp>
        <p:nvSpPr>
          <p:cNvPr id="3" name="Content Placeholder 2"/>
          <p:cNvSpPr>
            <a:spLocks noGrp="1"/>
          </p:cNvSpPr>
          <p:nvPr>
            <p:ph idx="1"/>
          </p:nvPr>
        </p:nvSpPr>
        <p:spPr/>
        <p:txBody>
          <a:bodyPr/>
          <a:lstStyle/>
          <a:p>
            <a:pPr>
              <a:buNone/>
            </a:pPr>
            <a:r>
              <a:rPr lang="en-US" dirty="0" smtClean="0"/>
              <a:t>	</a:t>
            </a:r>
            <a:r>
              <a:rPr lang="en-US" dirty="0" smtClean="0"/>
              <a:t>Objections by </a:t>
            </a:r>
            <a:r>
              <a:rPr lang="en-US" dirty="0" smtClean="0"/>
              <a:t>some states </a:t>
            </a:r>
            <a:r>
              <a:rPr lang="en-US" dirty="0" smtClean="0"/>
              <a:t>and other interested parties have often stalled major transmission projects.  Is it appropriate for the federal government to exercise eminent domain authority to force a state to allow development of a transmission line that will carry green power?  Is the same true regardless of the generation source?</a:t>
            </a:r>
          </a:p>
          <a:p>
            <a:pPr>
              <a:buNone/>
            </a:pPr>
            <a:endParaRPr lang="en-US" dirty="0"/>
          </a:p>
        </p:txBody>
      </p:sp>
      <p:sp>
        <p:nvSpPr>
          <p:cNvPr id="4" name="Date Placeholder 3"/>
          <p:cNvSpPr>
            <a:spLocks noGrp="1"/>
          </p:cNvSpPr>
          <p:nvPr>
            <p:ph type="dt" sz="half" idx="10"/>
          </p:nvPr>
        </p:nvSpPr>
        <p:spPr/>
        <p:txBody>
          <a:bodyPr/>
          <a:lstStyle/>
          <a:p>
            <a:r>
              <a:rPr lang="en-US" smtClean="0"/>
              <a:t>4/21/2009</a:t>
            </a:r>
            <a:endParaRPr lang="en-US" dirty="0"/>
          </a:p>
        </p:txBody>
      </p:sp>
      <p:sp>
        <p:nvSpPr>
          <p:cNvPr id="5" name="Footer Placeholder 4"/>
          <p:cNvSpPr>
            <a:spLocks noGrp="1"/>
          </p:cNvSpPr>
          <p:nvPr>
            <p:ph type="ftr" sz="quarter" idx="11"/>
          </p:nvPr>
        </p:nvSpPr>
        <p:spPr/>
        <p:txBody>
          <a:bodyPr/>
          <a:lstStyle/>
          <a:p>
            <a:r>
              <a:rPr lang="en-US" smtClean="0"/>
              <a:t>Bill Drummond</a:t>
            </a:r>
            <a:endParaRPr lang="en-US" dirty="0"/>
          </a:p>
        </p:txBody>
      </p:sp>
      <p:sp>
        <p:nvSpPr>
          <p:cNvPr id="6" name="Slide Number Placeholder 5"/>
          <p:cNvSpPr>
            <a:spLocks noGrp="1"/>
          </p:cNvSpPr>
          <p:nvPr>
            <p:ph type="sldNum" sz="quarter" idx="12"/>
          </p:nvPr>
        </p:nvSpPr>
        <p:spPr/>
        <p:txBody>
          <a:bodyPr/>
          <a:lstStyle/>
          <a:p>
            <a:fld id="{EE3D5D1B-0C23-492E-A6D6-79F699C0B212}"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4/21/2009</a:t>
            </a:r>
            <a:endParaRPr lang="en-US" dirty="0"/>
          </a:p>
        </p:txBody>
      </p:sp>
      <p:sp>
        <p:nvSpPr>
          <p:cNvPr id="5" name="Footer Placeholder 4"/>
          <p:cNvSpPr>
            <a:spLocks noGrp="1"/>
          </p:cNvSpPr>
          <p:nvPr>
            <p:ph type="ftr" sz="quarter" idx="11"/>
          </p:nvPr>
        </p:nvSpPr>
        <p:spPr/>
        <p:txBody>
          <a:bodyPr/>
          <a:lstStyle/>
          <a:p>
            <a:r>
              <a:rPr lang="en-US" smtClean="0"/>
              <a:t>Bill Drummond</a:t>
            </a:r>
            <a:endParaRPr lang="en-US" dirty="0"/>
          </a:p>
        </p:txBody>
      </p:sp>
      <p:sp>
        <p:nvSpPr>
          <p:cNvPr id="6" name="Slide Number Placeholder 5"/>
          <p:cNvSpPr>
            <a:spLocks noGrp="1"/>
          </p:cNvSpPr>
          <p:nvPr>
            <p:ph type="sldNum" sz="quarter" idx="12"/>
          </p:nvPr>
        </p:nvSpPr>
        <p:spPr/>
        <p:txBody>
          <a:bodyPr/>
          <a:lstStyle/>
          <a:p>
            <a:fld id="{EE3D5D1B-0C23-492E-A6D6-79F699C0B212}" type="slidenum">
              <a:rPr lang="en-US" smtClean="0"/>
              <a:pPr/>
              <a:t>8</a:t>
            </a:fld>
            <a:endParaRPr lang="en-US" dirty="0"/>
          </a:p>
        </p:txBody>
      </p:sp>
      <p:pic>
        <p:nvPicPr>
          <p:cNvPr id="2050" name="Picture 2"/>
          <p:cNvPicPr>
            <a:picLocks noChangeAspect="1" noChangeArrowheads="1"/>
          </p:cNvPicPr>
          <p:nvPr/>
        </p:nvPicPr>
        <p:blipFill>
          <a:blip r:embed="rId2"/>
          <a:srcRect/>
          <a:stretch>
            <a:fillRect/>
          </a:stretch>
        </p:blipFill>
        <p:spPr bwMode="auto">
          <a:xfrm>
            <a:off x="332014" y="304799"/>
            <a:ext cx="8278586" cy="610001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228600" y="304800"/>
            <a:ext cx="8758637" cy="6400800"/>
          </a:xfrm>
          <a:prstGeom prst="rect">
            <a:avLst/>
          </a:prstGeom>
          <a:noFill/>
        </p:spPr>
      </p:pic>
      <p:sp>
        <p:nvSpPr>
          <p:cNvPr id="3" name="Date Placeholder 2"/>
          <p:cNvSpPr>
            <a:spLocks noGrp="1"/>
          </p:cNvSpPr>
          <p:nvPr>
            <p:ph type="dt" sz="half" idx="10"/>
          </p:nvPr>
        </p:nvSpPr>
        <p:spPr/>
        <p:txBody>
          <a:bodyPr/>
          <a:lstStyle/>
          <a:p>
            <a:r>
              <a:rPr lang="en-US" smtClean="0"/>
              <a:t>4/21/2009</a:t>
            </a:r>
            <a:endParaRPr lang="en-US" dirty="0"/>
          </a:p>
        </p:txBody>
      </p:sp>
      <p:sp>
        <p:nvSpPr>
          <p:cNvPr id="4" name="Slide Number Placeholder 3"/>
          <p:cNvSpPr>
            <a:spLocks noGrp="1"/>
          </p:cNvSpPr>
          <p:nvPr>
            <p:ph type="sldNum" sz="quarter" idx="12"/>
          </p:nvPr>
        </p:nvSpPr>
        <p:spPr/>
        <p:txBody>
          <a:bodyPr/>
          <a:lstStyle/>
          <a:p>
            <a:fld id="{EE3D5D1B-0C23-492E-A6D6-79F699C0B212}"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Bill Drummond</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1028</TotalTime>
  <Words>302</Words>
  <Application>Microsoft Office PowerPoint</Application>
  <PresentationFormat>On-screen Show (4:3)</PresentationFormat>
  <Paragraphs>111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Greening the Grid: Making Powerful Choices</vt:lpstr>
      <vt:lpstr>Frames of Reference</vt:lpstr>
      <vt:lpstr>Frames of Reference</vt:lpstr>
      <vt:lpstr>Slide 4</vt:lpstr>
      <vt:lpstr>Sources of Generation</vt:lpstr>
      <vt:lpstr>Resource Alternatives – Near-term</vt:lpstr>
      <vt:lpstr>1st Policy Question</vt:lpstr>
      <vt:lpstr>Slide 8</vt:lpstr>
      <vt:lpstr>Slide 9</vt:lpstr>
      <vt:lpstr>Slide 10</vt:lpstr>
      <vt:lpstr>2nd Policy Question</vt:lpstr>
      <vt:lpstr>Alternatives Long-term</vt:lpstr>
      <vt:lpstr>3rd Policy Question</vt:lpstr>
      <vt:lpstr>Interesting websites/articles</vt:lpstr>
    </vt:vector>
  </TitlesOfParts>
  <Company>Western Montana G &amp; 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Greening the Grid: Making Powerful Choices</dc:title>
  <dc:creator>Bill Drummond</dc:creator>
  <cp:lastModifiedBy>Bill Drummond</cp:lastModifiedBy>
  <cp:revision>90</cp:revision>
  <dcterms:created xsi:type="dcterms:W3CDTF">2009-03-13T15:46:17Z</dcterms:created>
  <dcterms:modified xsi:type="dcterms:W3CDTF">2009-04-21T20:59:03Z</dcterms:modified>
</cp:coreProperties>
</file>