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0" r:id="rId2"/>
    <p:sldMasterId id="2147483736" r:id="rId3"/>
    <p:sldMasterId id="2147483748" r:id="rId4"/>
    <p:sldMasterId id="2147483829" r:id="rId5"/>
    <p:sldMasterId id="2147483832" r:id="rId6"/>
    <p:sldMasterId id="2147483833" r:id="rId7"/>
  </p:sldMasterIdLst>
  <p:notesMasterIdLst>
    <p:notesMasterId r:id="rId38"/>
  </p:notesMasterIdLst>
  <p:handoutMasterIdLst>
    <p:handoutMasterId r:id="rId39"/>
  </p:handoutMasterIdLst>
  <p:sldIdLst>
    <p:sldId id="327" r:id="rId8"/>
    <p:sldId id="329" r:id="rId9"/>
    <p:sldId id="319" r:id="rId10"/>
    <p:sldId id="320" r:id="rId11"/>
    <p:sldId id="266" r:id="rId12"/>
    <p:sldId id="269" r:id="rId13"/>
    <p:sldId id="314" r:id="rId14"/>
    <p:sldId id="270" r:id="rId15"/>
    <p:sldId id="272" r:id="rId16"/>
    <p:sldId id="281" r:id="rId17"/>
    <p:sldId id="275" r:id="rId18"/>
    <p:sldId id="315" r:id="rId19"/>
    <p:sldId id="274" r:id="rId20"/>
    <p:sldId id="318" r:id="rId21"/>
    <p:sldId id="284" r:id="rId22"/>
    <p:sldId id="287" r:id="rId23"/>
    <p:sldId id="325" r:id="rId24"/>
    <p:sldId id="316" r:id="rId25"/>
    <p:sldId id="317" r:id="rId26"/>
    <p:sldId id="297" r:id="rId27"/>
    <p:sldId id="298" r:id="rId28"/>
    <p:sldId id="299" r:id="rId29"/>
    <p:sldId id="300" r:id="rId30"/>
    <p:sldId id="296" r:id="rId31"/>
    <p:sldId id="310" r:id="rId32"/>
    <p:sldId id="309" r:id="rId33"/>
    <p:sldId id="328" r:id="rId34"/>
    <p:sldId id="323" r:id="rId35"/>
    <p:sldId id="321" r:id="rId36"/>
    <p:sldId id="326"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2072" autoAdjust="0"/>
  </p:normalViewPr>
  <p:slideViewPr>
    <p:cSldViewPr>
      <p:cViewPr varScale="1">
        <p:scale>
          <a:sx n="117" d="100"/>
          <a:sy n="117" d="100"/>
        </p:scale>
        <p:origin x="-141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2004"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DA7509F-B084-4100-AC82-E11A8C2975D2}" type="datetimeFigureOut">
              <a:rPr lang="en-US"/>
              <a:pPr>
                <a:defRPr/>
              </a:pPr>
              <a:t>9/9/2008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7F4F8B1-360F-4BEB-B4ED-ED66A6C6C4F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38CFE49-9C06-4D17-9AF3-F31B8014DF2A}" type="datetimeFigureOut">
              <a:rPr lang="en-US"/>
              <a:pPr>
                <a:defRPr/>
              </a:pPr>
              <a:t>9/9/2008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314C057-F9F0-4DDB-ACA4-E504F9CF1D6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AAD6B72-4C2B-41E6-AD2A-92B3B937F6FD}" type="slidenum">
              <a:rPr lang="en-US" sz="1200">
                <a:solidFill>
                  <a:srgbClr val="000000"/>
                </a:solidFill>
                <a:latin typeface="Times New Roman" pitchFamily="18" charset="0"/>
              </a:rPr>
              <a:pPr algn="r"/>
              <a:t>1</a:t>
            </a:fld>
            <a:endParaRPr lang="en-US" sz="1200">
              <a:solidFill>
                <a:srgbClr val="000000"/>
              </a:solidFill>
              <a:latin typeface="Times New Roman" pitchFamily="18" charset="0"/>
            </a:endParaRPr>
          </a:p>
        </p:txBody>
      </p:sp>
      <p:sp>
        <p:nvSpPr>
          <p:cNvPr id="257027" name="Rectangle 2"/>
          <p:cNvSpPr>
            <a:spLocks noChangeArrowheads="1" noTextEdit="1"/>
          </p:cNvSpPr>
          <p:nvPr>
            <p:ph type="sldImg"/>
          </p:nvPr>
        </p:nvSpPr>
        <p:spPr bwMode="auto">
          <a:noFill/>
          <a:ln>
            <a:solidFill>
              <a:srgbClr val="000000"/>
            </a:solidFill>
            <a:miter lim="800000"/>
            <a:headEnd/>
            <a:tailEnd/>
          </a:ln>
        </p:spPr>
      </p:sp>
      <p:sp>
        <p:nvSpPr>
          <p:cNvPr id="2570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F9AB06-09FD-4BF2-8AD2-7530B2D74E53}" type="slidenum">
              <a:rPr lang="en-US" smtClean="0">
                <a:solidFill>
                  <a:srgbClr val="000000"/>
                </a:solidFill>
                <a:latin typeface="Times New Roman" pitchFamily="18" charset="0"/>
              </a:rPr>
              <a:pPr fontAlgn="base">
                <a:spcBef>
                  <a:spcPct val="0"/>
                </a:spcBef>
                <a:spcAft>
                  <a:spcPct val="0"/>
                </a:spcAft>
              </a:pPr>
              <a:t>11</a:t>
            </a:fld>
            <a:endParaRPr lang="en-US" smtClean="0">
              <a:solidFill>
                <a:srgbClr val="000000"/>
              </a:solidFill>
              <a:latin typeface="Times New Roman" pitchFamily="18" charset="0"/>
            </a:endParaRPr>
          </a:p>
        </p:txBody>
      </p:sp>
      <p:sp>
        <p:nvSpPr>
          <p:cNvPr id="93187" name="Rectangle 2"/>
          <p:cNvSpPr>
            <a:spLocks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 are primarily concerned with two types of radiation – the short-wave (visible/nearIR) from the sun and the thermal (long-wave) from the earth.  </a:t>
            </a:r>
          </a:p>
          <a:p>
            <a:pPr eaLnBrk="1" hangingPunct="1">
              <a:spcBef>
                <a:spcPct val="0"/>
              </a:spcBef>
            </a:pPr>
            <a:r>
              <a:rPr lang="en-US" smtClean="0"/>
              <a:t>We need to think of this as a spectrum.  A good example is a wood stove in a dark room.</a:t>
            </a:r>
          </a:p>
          <a:p>
            <a:pPr eaLnBrk="1" hangingPunct="1">
              <a:spcBef>
                <a:spcPct val="0"/>
              </a:spcBef>
            </a:pPr>
            <a:endParaRPr lang="en-US" smtClean="0"/>
          </a:p>
          <a:p>
            <a:pPr eaLnBrk="1" hangingPunct="1">
              <a:spcBef>
                <a:spcPct val="0"/>
              </a:spcBef>
            </a:pPr>
            <a:r>
              <a:rPr lang="en-US" smtClean="0"/>
              <a:t>Notice that much of the radiation from the sun is in the visible and near infrared range.  In fact, about ½ of all of the energy from the sun is in the visible, also called Photosynthetically Active Radiation (PAR).</a:t>
            </a:r>
          </a:p>
          <a:p>
            <a:pPr eaLnBrk="1" hangingPunct="1">
              <a:spcBef>
                <a:spcPct val="0"/>
              </a:spcBef>
            </a:pPr>
            <a:endParaRPr lang="en-US" smtClean="0"/>
          </a:p>
          <a:p>
            <a:pPr eaLnBrk="1" hangingPunct="1">
              <a:spcBef>
                <a:spcPct val="0"/>
              </a:spcBef>
            </a:pPr>
            <a:r>
              <a:rPr lang="en-US" smtClean="0"/>
              <a:t>Both the Earth and the Sun emit electromagnetic radiation (e.g. light) that closely follows a blackbody spectrum, and which can be predicted based solely on their respective temperatures. For the sun, these emissions peak in the visible region and correspond to a temperature of ~5500 K. Emissions from the Earth vary following variations in temperature across different locations and altitudes, but always peak in the infrared. The bulk of emissions from the Earth radiate from within the colder regions of the atmosphere rather than from the surface directly, and give the Earth an average emission temperature of about 250 K (-20 °C) (Kiehl and Trenberth 1997).</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0A8296-B799-4F9C-A7AD-7CAA5B7050B6}" type="slidenum">
              <a:rPr lang="en-US" smtClean="0">
                <a:solidFill>
                  <a:srgbClr val="000000"/>
                </a:solidFill>
                <a:latin typeface="Times New Roman" pitchFamily="18" charset="0"/>
              </a:rPr>
              <a:pPr fontAlgn="base">
                <a:spcBef>
                  <a:spcPct val="0"/>
                </a:spcBef>
                <a:spcAft>
                  <a:spcPct val="0"/>
                </a:spcAft>
              </a:pPr>
              <a:t>13</a:t>
            </a:fld>
            <a:endParaRPr lang="en-US" smtClean="0">
              <a:solidFill>
                <a:srgbClr val="000000"/>
              </a:solidFill>
              <a:latin typeface="Times New Roman" pitchFamily="18" charset="0"/>
            </a:endParaRPr>
          </a:p>
        </p:txBody>
      </p:sp>
      <p:sp>
        <p:nvSpPr>
          <p:cNvPr id="92163" name="Rectangle 2"/>
          <p:cNvSpPr>
            <a:spLocks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Everything above absolute 0 (0K) emits energy at a rate to the 4</a:t>
            </a:r>
            <a:r>
              <a:rPr lang="en-US" baseline="30000" smtClean="0"/>
              <a:t>th</a:t>
            </a:r>
            <a:r>
              <a:rPr lang="en-US" smtClean="0"/>
              <a:t> power of its temperature.</a:t>
            </a:r>
          </a:p>
          <a:p>
            <a:pPr eaLnBrk="1" hangingPunct="1">
              <a:spcBef>
                <a:spcPct val="0"/>
              </a:spcBef>
            </a:pPr>
            <a:r>
              <a:rPr lang="en-US" smtClean="0"/>
              <a:t>So, if it is warmer, it emits much more energy.  Since it is at the 4</a:t>
            </a:r>
            <a:r>
              <a:rPr lang="en-US" baseline="30000" smtClean="0"/>
              <a:t>th</a:t>
            </a:r>
            <a:r>
              <a:rPr lang="en-US" smtClean="0"/>
              <a:t> power, the relationship</a:t>
            </a:r>
          </a:p>
          <a:p>
            <a:pPr eaLnBrk="1" hangingPunct="1">
              <a:spcBef>
                <a:spcPct val="0"/>
              </a:spcBef>
            </a:pPr>
            <a:r>
              <a:rPr lang="en-US" smtClean="0"/>
              <a:t>Shoots up quickly as the temperature increases.  It is easy to see why the sun (6000K) (hot) emits much </a:t>
            </a:r>
          </a:p>
          <a:p>
            <a:pPr eaLnBrk="1" hangingPunct="1">
              <a:spcBef>
                <a:spcPct val="0"/>
              </a:spcBef>
            </a:pPr>
            <a:r>
              <a:rPr lang="en-US" smtClean="0"/>
              <a:t>more than the earth (300K).</a:t>
            </a:r>
          </a:p>
          <a:p>
            <a:pPr eaLnBrk="1" hangingPunct="1">
              <a:spcBef>
                <a:spcPct val="0"/>
              </a:spcBef>
            </a:pPr>
            <a:endParaRPr lang="en-US" smtClean="0"/>
          </a:p>
          <a:p>
            <a:pPr eaLnBrk="1" hangingPunct="1">
              <a:spcBef>
                <a:spcPct val="0"/>
              </a:spcBef>
            </a:pPr>
            <a:r>
              <a:rPr lang="en-US" smtClean="0"/>
              <a:t>The law was deduced by Jožef Stefan (1835-1893) in 1879 on the basis of experimental measurements made by John Tyndall and was derived from theoretical considerations, using thermodynamics, by Ludwig Boltzmann (1844-1906) in 1884</a:t>
            </a:r>
          </a:p>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TextEdit="1"/>
          </p:cNvSpPr>
          <p:nvPr>
            <p:ph type="sldImg"/>
          </p:nvPr>
        </p:nvSpPr>
        <p:spPr bwMode="auto">
          <a:noFill/>
          <a:ln>
            <a:solidFill>
              <a:srgbClr val="000000"/>
            </a:solidFill>
            <a:miter lim="800000"/>
            <a:headEnd/>
            <a:tailEnd/>
          </a:ln>
        </p:spPr>
      </p:sp>
      <p:sp>
        <p:nvSpPr>
          <p:cNvPr id="218115"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pPr marL="228600" indent="-228600"/>
            <a:r>
              <a:rPr lang="en-US" smtClean="0"/>
              <a:t>There are 3 ways in which energy transfer occurs:</a:t>
            </a:r>
          </a:p>
          <a:p>
            <a:pPr marL="228600" indent="-228600">
              <a:buFontTx/>
              <a:buAutoNum type="arabicParenR"/>
            </a:pPr>
            <a:r>
              <a:rPr lang="en-US" smtClean="0"/>
              <a:t>Radiation – transfer through the air (e.g., sun)</a:t>
            </a:r>
          </a:p>
          <a:p>
            <a:pPr marL="228600" indent="-228600">
              <a:buFontTx/>
              <a:buAutoNum type="arabicParenR"/>
            </a:pPr>
            <a:r>
              <a:rPr lang="en-US" smtClean="0"/>
              <a:t>Conduction – transfer along/between objects (e.g., touch a hot poker)</a:t>
            </a:r>
          </a:p>
          <a:p>
            <a:pPr marL="228600" indent="-228600">
              <a:buFontTx/>
              <a:buAutoNum type="arabicParenR"/>
            </a:pPr>
            <a:r>
              <a:rPr lang="en-US" smtClean="0"/>
              <a:t>Convection – movement caused by convective air movement (e.g., thermals from a stove)</a:t>
            </a:r>
          </a:p>
          <a:p>
            <a:pPr marL="228600" indent="-228600"/>
            <a:endParaRPr lang="en-US" smtClean="0"/>
          </a:p>
          <a:p>
            <a:pPr marL="228600" indent="-228600"/>
            <a:r>
              <a:rPr lang="en-US" smtClean="0"/>
              <a:t>When it is cold, you don’t feel or see any thermal energy coming from it.  As you begin to pile on the logs, though, you can start feeling the energy.  If you keep adding logs, then it will eventually start to glow a reddish tint.</a:t>
            </a:r>
          </a:p>
          <a:p>
            <a:pPr marL="228600" indent="-228600"/>
            <a:endParaRPr lang="en-US" smtClean="0"/>
          </a:p>
          <a:p>
            <a:pPr marL="228600" indent="-228600"/>
            <a:r>
              <a:rPr lang="en-US" smtClean="0"/>
              <a:t>If you switch to coal, it can eventually get white-hot (visible), but then, you’d better leave, b/c your house is about to explode!</a:t>
            </a:r>
          </a:p>
          <a:p>
            <a:pPr marL="228600" indent="-228600"/>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F8D780-9E88-4DAE-BD92-D447B1FB50DC}" type="slidenum">
              <a:rPr lang="en-US" smtClean="0">
                <a:solidFill>
                  <a:srgbClr val="000000"/>
                </a:solidFill>
                <a:latin typeface="Times New Roman" pitchFamily="18" charset="0"/>
              </a:rPr>
              <a:pPr fontAlgn="base">
                <a:spcBef>
                  <a:spcPct val="0"/>
                </a:spcBef>
                <a:spcAft>
                  <a:spcPct val="0"/>
                </a:spcAft>
              </a:pPr>
              <a:t>15</a:t>
            </a:fld>
            <a:endParaRPr lang="en-US" smtClean="0">
              <a:solidFill>
                <a:srgbClr val="000000"/>
              </a:solidFill>
              <a:latin typeface="Times New Roman" pitchFamily="18" charset="0"/>
            </a:endParaRPr>
          </a:p>
        </p:txBody>
      </p:sp>
      <p:sp>
        <p:nvSpPr>
          <p:cNvPr id="98307" name="Rectangle 2"/>
          <p:cNvSpPr>
            <a:spLocks noChangeArrowheads="1" noTextEdit="1"/>
          </p:cNvSpPr>
          <p:nvPr>
            <p:ph type="sldImg"/>
          </p:nvPr>
        </p:nvSpPr>
        <p:spPr bwMode="auto">
          <a:noFill/>
          <a:ln>
            <a:solidFill>
              <a:srgbClr val="000000"/>
            </a:solidFill>
            <a:miter lim="800000"/>
            <a:headEnd/>
            <a:tailEnd/>
          </a:ln>
        </p:spPr>
      </p:sp>
      <p:sp>
        <p:nvSpPr>
          <p:cNvPr id="983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Here is what happens to our tree energy-wise.</a:t>
            </a:r>
          </a:p>
          <a:p>
            <a:pPr eaLnBrk="1" hangingPunct="1">
              <a:spcBef>
                <a:spcPct val="0"/>
              </a:spcBef>
            </a:pPr>
            <a:r>
              <a:rPr lang="en-US" smtClean="0"/>
              <a:t>Total incoming = </a:t>
            </a:r>
          </a:p>
          <a:p>
            <a:pPr eaLnBrk="1" hangingPunct="1">
              <a:spcBef>
                <a:spcPct val="0"/>
              </a:spcBef>
            </a:pPr>
            <a:r>
              <a:rPr lang="en-US" smtClean="0"/>
              <a:t>	direct shortwave radiation from the sun, </a:t>
            </a:r>
          </a:p>
          <a:p>
            <a:pPr eaLnBrk="1" hangingPunct="1">
              <a:spcBef>
                <a:spcPct val="0"/>
              </a:spcBef>
            </a:pPr>
            <a:r>
              <a:rPr lang="en-US" smtClean="0"/>
              <a:t>	diffuse shortwave radiation from the sky, </a:t>
            </a:r>
          </a:p>
          <a:p>
            <a:pPr eaLnBrk="1" hangingPunct="1">
              <a:spcBef>
                <a:spcPct val="0"/>
              </a:spcBef>
            </a:pPr>
            <a:r>
              <a:rPr lang="en-US" smtClean="0"/>
              <a:t>	reflected shortwave radiation from nearby surfaces, </a:t>
            </a:r>
          </a:p>
          <a:p>
            <a:pPr eaLnBrk="1" hangingPunct="1">
              <a:spcBef>
                <a:spcPct val="0"/>
              </a:spcBef>
            </a:pPr>
            <a:r>
              <a:rPr lang="en-US" smtClean="0"/>
              <a:t>	longwave radiation from atmospheric emission, </a:t>
            </a:r>
          </a:p>
          <a:p>
            <a:pPr eaLnBrk="1" hangingPunct="1">
              <a:spcBef>
                <a:spcPct val="0"/>
              </a:spcBef>
            </a:pPr>
            <a:r>
              <a:rPr lang="en-US" smtClean="0"/>
              <a:t>	longwave radiation from nearby surfaces.</a:t>
            </a:r>
          </a:p>
          <a:p>
            <a:pPr eaLnBrk="1" hangingPunct="1">
              <a:spcBef>
                <a:spcPct val="0"/>
              </a:spcBef>
            </a:pPr>
            <a:endParaRPr lang="en-US" smtClean="0"/>
          </a:p>
          <a:p>
            <a:pPr eaLnBrk="1" hangingPunct="1">
              <a:spcBef>
                <a:spcPct val="0"/>
              </a:spcBef>
            </a:pPr>
            <a:r>
              <a:rPr lang="en-US" smtClean="0"/>
              <a:t>Total outgoing = longwave radiation from the surface</a:t>
            </a:r>
          </a:p>
          <a:p>
            <a:pPr eaLnBrk="1" hangingPunct="1">
              <a:spcBef>
                <a:spcPct val="0"/>
              </a:spcBef>
            </a:pPr>
            <a:endParaRPr lang="en-US" smtClean="0"/>
          </a:p>
          <a:p>
            <a:pPr eaLnBrk="1" hangingPunct="1">
              <a:spcBef>
                <a:spcPct val="0"/>
              </a:spcBef>
            </a:pPr>
            <a:r>
              <a:rPr lang="en-US" smtClean="0"/>
              <a:t>Photosynthesis &lt;1% of total incident shortwave solar radiation, so we ignore it.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6C4800-BBD6-4742-910E-25269B2C7966}" type="slidenum">
              <a:rPr lang="en-US" smtClean="0">
                <a:solidFill>
                  <a:srgbClr val="000000"/>
                </a:solidFill>
                <a:latin typeface="Times New Roman" pitchFamily="18" charset="0"/>
              </a:rPr>
              <a:pPr fontAlgn="base">
                <a:spcBef>
                  <a:spcPct val="0"/>
                </a:spcBef>
                <a:spcAft>
                  <a:spcPct val="0"/>
                </a:spcAft>
              </a:pPr>
              <a:t>16</a:t>
            </a:fld>
            <a:endParaRPr lang="en-US" smtClean="0">
              <a:solidFill>
                <a:srgbClr val="000000"/>
              </a:solidFill>
              <a:latin typeface="Times New Roman" pitchFamily="18" charset="0"/>
            </a:endParaRPr>
          </a:p>
        </p:txBody>
      </p:sp>
      <p:sp>
        <p:nvSpPr>
          <p:cNvPr id="100355" name="Rectangle 2"/>
          <p:cNvSpPr>
            <a:spLocks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Now, scientists have come up with a way to determine which of the two</a:t>
            </a:r>
          </a:p>
          <a:p>
            <a:pPr eaLnBrk="1" hangingPunct="1">
              <a:spcBef>
                <a:spcPct val="0"/>
              </a:spcBef>
            </a:pPr>
            <a:r>
              <a:rPr lang="en-US" smtClean="0"/>
              <a:t>	ways of energy loss is dominated – Bowen ratio</a:t>
            </a:r>
          </a:p>
          <a:p>
            <a:pPr eaLnBrk="1" hangingPunct="1">
              <a:spcBef>
                <a:spcPct val="0"/>
              </a:spcBef>
            </a:pPr>
            <a:endParaRPr lang="en-US" smtClean="0"/>
          </a:p>
          <a:p>
            <a:pPr eaLnBrk="1" hangingPunct="1">
              <a:spcBef>
                <a:spcPct val="0"/>
              </a:spcBef>
            </a:pPr>
            <a:r>
              <a:rPr lang="en-US" smtClean="0"/>
              <a:t>Think of a parking lot – really hot.  This is because most of the heat is used to</a:t>
            </a:r>
          </a:p>
          <a:p>
            <a:pPr eaLnBrk="1" hangingPunct="1">
              <a:spcBef>
                <a:spcPct val="0"/>
              </a:spcBef>
            </a:pPr>
            <a:r>
              <a:rPr lang="en-US" smtClean="0"/>
              <a:t>	heat up the parking lot</a:t>
            </a:r>
          </a:p>
          <a:p>
            <a:pPr eaLnBrk="1" hangingPunct="1">
              <a:spcBef>
                <a:spcPct val="0"/>
              </a:spcBef>
            </a:pPr>
            <a:r>
              <a:rPr lang="en-US" smtClean="0"/>
              <a:t>The lake is much cooler, ~90% of the energy is used to evaporate water from</a:t>
            </a:r>
          </a:p>
          <a:p>
            <a:pPr eaLnBrk="1" hangingPunct="1">
              <a:spcBef>
                <a:spcPct val="0"/>
              </a:spcBef>
            </a:pPr>
            <a:r>
              <a:rPr lang="en-US" smtClean="0"/>
              <a:t>	the surface. </a:t>
            </a:r>
          </a:p>
          <a:p>
            <a:pPr eaLnBrk="1" hangingPunct="1">
              <a:spcBef>
                <a:spcPct val="0"/>
              </a:spcBef>
            </a:pPr>
            <a:r>
              <a:rPr lang="en-US" smtClean="0"/>
              <a:t>While the parking lot will warm tremendously in one afternoon, the lake will</a:t>
            </a:r>
          </a:p>
          <a:p>
            <a:pPr eaLnBrk="1" hangingPunct="1">
              <a:spcBef>
                <a:spcPct val="0"/>
              </a:spcBef>
            </a:pPr>
            <a:r>
              <a:rPr lang="en-US" smtClean="0"/>
              <a:t>	take months to warm up (Flathead Lake from 32</a:t>
            </a:r>
            <a:r>
              <a:rPr lang="en-US" smtClean="0">
                <a:sym typeface="Symbol" pitchFamily="18" charset="2"/>
              </a:rPr>
              <a:t></a:t>
            </a:r>
            <a:r>
              <a:rPr lang="en-US" smtClean="0"/>
              <a:t>F [mid-April] </a:t>
            </a:r>
          </a:p>
          <a:p>
            <a:pPr eaLnBrk="1" hangingPunct="1">
              <a:spcBef>
                <a:spcPct val="0"/>
              </a:spcBef>
            </a:pPr>
            <a:r>
              <a:rPr lang="en-US" smtClean="0"/>
              <a:t>	to 76 </a:t>
            </a:r>
            <a:r>
              <a:rPr lang="en-US" smtClean="0">
                <a:sym typeface="Symbol" pitchFamily="18" charset="2"/>
              </a:rPr>
              <a:t></a:t>
            </a:r>
            <a:r>
              <a:rPr lang="en-US" smtClean="0"/>
              <a:t> F [late July]).</a:t>
            </a:r>
          </a:p>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CE6F0AAC-A65D-4AAF-AB52-722F6F227CAF}" type="slidenum">
              <a:rPr lang="en-US" smtClean="0">
                <a:solidFill>
                  <a:srgbClr val="000000"/>
                </a:solidFill>
                <a:latin typeface="Arial Black" pitchFamily="34" charset="0"/>
              </a:rPr>
              <a:pPr eaLnBrk="0" fontAlgn="base" hangingPunct="0">
                <a:spcBef>
                  <a:spcPct val="0"/>
                </a:spcBef>
                <a:spcAft>
                  <a:spcPct val="0"/>
                </a:spcAft>
              </a:pPr>
              <a:t>18</a:t>
            </a:fld>
            <a:endParaRPr lang="en-US" smtClean="0">
              <a:solidFill>
                <a:srgbClr val="000000"/>
              </a:solidFill>
              <a:latin typeface="Arial Black" pitchFamily="34" charset="0"/>
            </a:endParaRPr>
          </a:p>
        </p:txBody>
      </p:sp>
      <p:sp>
        <p:nvSpPr>
          <p:cNvPr id="102403" name="Rectangle 2"/>
          <p:cNvSpPr>
            <a:spLocks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Tyndall, in 1859, demonstrated that in addition to water vapour, carbonic acid (H2CO3) – the form of CO2 dissolved in water – can absorb a great deal of heat energy. He linked this to the possibility of changes in climate, trying to explain why glaciers could advance and retreat.</a:t>
            </a:r>
          </a:p>
          <a:p>
            <a:pPr eaLnBrk="1" hangingPunct="1">
              <a:spcBef>
                <a:spcPct val="0"/>
              </a:spcBef>
              <a:buFontTx/>
              <a:buChar char="•"/>
            </a:pPr>
            <a:r>
              <a:rPr lang="en-US" smtClean="0"/>
              <a:t>Experimental verification of work done by Saussure, Fourier, and Pouillet, among others, who had the intuition that “the rays from the sun and fixed stars could reach the earth through the atmosphere more easily than the rays emanating from the earth could get back into space.”</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Arrhenius, in 1896, published his theory to explain the ice ages, first speculated that levels of CO2 in the atmosphere could substantially alter surface temperature through the greenhouse effect.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15A7F2BE-7FEE-4A88-8AE1-B5C324DC3D49}" type="slidenum">
              <a:rPr lang="en-US" smtClean="0">
                <a:solidFill>
                  <a:srgbClr val="000000"/>
                </a:solidFill>
                <a:latin typeface="Arial Black" pitchFamily="34" charset="0"/>
              </a:rPr>
              <a:pPr eaLnBrk="0" fontAlgn="base" hangingPunct="0">
                <a:spcBef>
                  <a:spcPct val="0"/>
                </a:spcBef>
                <a:spcAft>
                  <a:spcPct val="0"/>
                </a:spcAft>
              </a:pPr>
              <a:t>19</a:t>
            </a:fld>
            <a:endParaRPr lang="en-US" smtClean="0">
              <a:solidFill>
                <a:srgbClr val="000000"/>
              </a:solidFill>
              <a:latin typeface="Arial Black" pitchFamily="34" charset="0"/>
            </a:endParaRPr>
          </a:p>
        </p:txBody>
      </p:sp>
      <p:sp>
        <p:nvSpPr>
          <p:cNvPr id="103427" name="Rectangle 2"/>
          <p:cNvSpPr>
            <a:spLocks noChangeArrowheads="1" noTextEdit="1"/>
          </p:cNvSpPr>
          <p:nvPr>
            <p:ph type="sldImg"/>
          </p:nvPr>
        </p:nvSpPr>
        <p:spPr bwMode="auto">
          <a:xfrm>
            <a:off x="1143000" y="684213"/>
            <a:ext cx="4573588" cy="3430587"/>
          </a:xfrm>
          <a:noFill/>
          <a:ln>
            <a:solidFill>
              <a:srgbClr val="000000"/>
            </a:solidFill>
            <a:miter lim="800000"/>
            <a:headEnd/>
            <a:tailEnd/>
          </a:ln>
        </p:spPr>
      </p:sp>
      <p:sp>
        <p:nvSpPr>
          <p:cNvPr id="103428" name="Rectangle 3"/>
          <p:cNvSpPr>
            <a:spLocks noGrp="1" noChangeArrowheads="1"/>
          </p:cNvSpPr>
          <p:nvPr>
            <p:ph type="body" idx="1"/>
          </p:nvPr>
        </p:nvSpPr>
        <p:spPr bwMode="auto">
          <a:xfrm>
            <a:off x="685800" y="4343400"/>
            <a:ext cx="5486400" cy="4116388"/>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US" b="1" dirty="0" smtClean="0"/>
              <a:t>Water Vapor:</a:t>
            </a:r>
          </a:p>
          <a:p>
            <a:pPr eaLnBrk="1" fontAlgn="auto" hangingPunct="1">
              <a:spcBef>
                <a:spcPts val="0"/>
              </a:spcBef>
              <a:spcAft>
                <a:spcPts val="0"/>
              </a:spcAft>
              <a:buFont typeface="Wingdings" pitchFamily="2" charset="2"/>
              <a:buChar char="§"/>
              <a:defRPr/>
            </a:pPr>
            <a:r>
              <a:rPr lang="en-US" dirty="0" smtClean="0"/>
              <a:t>most abundant and important</a:t>
            </a:r>
          </a:p>
          <a:p>
            <a:pPr eaLnBrk="1" fontAlgn="auto" hangingPunct="1">
              <a:spcBef>
                <a:spcPts val="0"/>
              </a:spcBef>
              <a:spcAft>
                <a:spcPts val="0"/>
              </a:spcAft>
              <a:buFont typeface="Wingdings" pitchFamily="2" charset="2"/>
              <a:buChar char="§"/>
              <a:defRPr/>
            </a:pPr>
            <a:r>
              <a:rPr lang="en-US" dirty="0" smtClean="0"/>
              <a:t>varies in concentration from nearly 0% (deserts) – 4% (tropical ocean areas) of lower atmosphere</a:t>
            </a:r>
          </a:p>
          <a:p>
            <a:pPr eaLnBrk="1" fontAlgn="auto" hangingPunct="1">
              <a:spcBef>
                <a:spcPts val="0"/>
              </a:spcBef>
              <a:spcAft>
                <a:spcPts val="0"/>
              </a:spcAft>
              <a:buFont typeface="Wingdings" pitchFamily="2" charset="2"/>
              <a:buChar char="§"/>
              <a:defRPr/>
            </a:pPr>
            <a:r>
              <a:rPr lang="en-US" dirty="0" smtClean="0"/>
              <a:t>particularly effective at absorbing long-wave </a:t>
            </a:r>
            <a:r>
              <a:rPr lang="en-US" dirty="0" err="1" smtClean="0"/>
              <a:t>radation</a:t>
            </a:r>
            <a:r>
              <a:rPr lang="en-US" dirty="0" smtClean="0"/>
              <a:t> from earth’s surface</a:t>
            </a:r>
          </a:p>
          <a:p>
            <a:pPr eaLnBrk="1" fontAlgn="auto" hangingPunct="1">
              <a:spcBef>
                <a:spcPts val="0"/>
              </a:spcBef>
              <a:spcAft>
                <a:spcPts val="0"/>
              </a:spcAft>
              <a:buFont typeface="Wingdings" pitchFamily="2" charset="2"/>
              <a:buChar char="§"/>
              <a:defRPr/>
            </a:pPr>
            <a:r>
              <a:rPr lang="en-US" b="1" dirty="0" smtClean="0"/>
              <a:t>Think:</a:t>
            </a:r>
            <a:r>
              <a:rPr lang="en-US" dirty="0" smtClean="0"/>
              <a:t> cloud cover affecting temperature</a:t>
            </a:r>
          </a:p>
          <a:p>
            <a:pPr eaLnBrk="1" fontAlgn="auto" hangingPunct="1">
              <a:spcBef>
                <a:spcPts val="0"/>
              </a:spcBef>
              <a:spcAft>
                <a:spcPts val="0"/>
              </a:spcAft>
              <a:buFont typeface="Wingdings" pitchFamily="2" charset="2"/>
              <a:buChar char="§"/>
              <a:defRPr/>
            </a:pPr>
            <a:r>
              <a:rPr lang="en-US" dirty="0" smtClean="0"/>
              <a:t>Most abundant GHG, but not considered in anthropogenic climate change because the atmosphere is so efficient at getting rid of “excess” water vapor through precipitation. Any human influence is “quickly” corrected.</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CO2:</a:t>
            </a:r>
          </a:p>
          <a:p>
            <a:pPr eaLnBrk="1" fontAlgn="auto" hangingPunct="1">
              <a:spcBef>
                <a:spcPts val="0"/>
              </a:spcBef>
              <a:spcAft>
                <a:spcPts val="0"/>
              </a:spcAft>
              <a:buFont typeface="Wingdings" pitchFamily="2" charset="2"/>
              <a:buChar char="§"/>
              <a:defRPr/>
            </a:pPr>
            <a:r>
              <a:rPr lang="en-US" dirty="0" smtClean="0"/>
              <a:t>2</a:t>
            </a:r>
            <a:r>
              <a:rPr lang="en-US" baseline="30000" dirty="0" smtClean="0"/>
              <a:t>nd</a:t>
            </a:r>
            <a:r>
              <a:rPr lang="en-US" dirty="0" smtClean="0"/>
              <a:t> most important GHG, 0.038% of atmosphere (380 PPM)</a:t>
            </a:r>
          </a:p>
          <a:p>
            <a:pPr eaLnBrk="1" fontAlgn="auto" hangingPunct="1">
              <a:spcBef>
                <a:spcPts val="0"/>
              </a:spcBef>
              <a:spcAft>
                <a:spcPts val="0"/>
              </a:spcAft>
              <a:buFont typeface="Wingdings" pitchFamily="2" charset="2"/>
              <a:buChar char="§"/>
              <a:defRPr/>
            </a:pPr>
            <a:r>
              <a:rPr lang="en-US" dirty="0" smtClean="0"/>
              <a:t>Disproportionately large influence on temperature regulation</a:t>
            </a:r>
          </a:p>
          <a:p>
            <a:pPr eaLnBrk="1" fontAlgn="auto" hangingPunct="1">
              <a:spcBef>
                <a:spcPts val="0"/>
              </a:spcBef>
              <a:spcAft>
                <a:spcPts val="0"/>
              </a:spcAft>
              <a:buFont typeface="Wingdings" pitchFamily="2" charset="2"/>
              <a:buChar char="§"/>
              <a:defRPr/>
            </a:pPr>
            <a:r>
              <a:rPr lang="en-US" dirty="0" smtClean="0"/>
              <a:t>Largest emission of GHGs in US (82%)</a:t>
            </a:r>
          </a:p>
          <a:p>
            <a:pPr eaLnBrk="1" fontAlgn="auto" hangingPunct="1">
              <a:spcBef>
                <a:spcPts val="0"/>
              </a:spcBef>
              <a:spcAft>
                <a:spcPts val="0"/>
              </a:spcAft>
              <a:buFont typeface="Wingdings" pitchFamily="2" charset="2"/>
              <a:buChar char="§"/>
              <a:defRPr/>
            </a:pPr>
            <a:r>
              <a:rPr lang="en-US" dirty="0" smtClean="0"/>
              <a:t>Projected to grow to 0.06% (600 PPM) by 2050 with a globally averaged temperature increase of 1.5-4.5-deg C (2.7-8.0-deg F) in a very short period of time</a:t>
            </a:r>
          </a:p>
          <a:p>
            <a:pPr eaLnBrk="1" fontAlgn="auto" hangingPunct="1">
              <a:spcBef>
                <a:spcPts val="0"/>
              </a:spcBef>
              <a:spcAft>
                <a:spcPts val="0"/>
              </a:spcAft>
              <a:buFont typeface="Wingdings" pitchFamily="2" charset="2"/>
              <a:buChar char="§"/>
              <a:defRPr/>
            </a:pPr>
            <a:r>
              <a:rPr lang="en-US" dirty="0" smtClean="0"/>
              <a:t>Fossil fuel emission is only significant source of atmospheric CO2 that is non-natural.</a:t>
            </a:r>
          </a:p>
          <a:p>
            <a:pPr lvl="1" eaLnBrk="1" fontAlgn="auto" hangingPunct="1">
              <a:spcBef>
                <a:spcPts val="0"/>
              </a:spcBef>
              <a:spcAft>
                <a:spcPts val="0"/>
              </a:spcAft>
              <a:buFont typeface="Wingdings" pitchFamily="2" charset="2"/>
              <a:buChar char="§"/>
              <a:defRPr/>
            </a:pPr>
            <a:r>
              <a:rPr lang="en-US" dirty="0" smtClean="0"/>
              <a:t>Normally released over millions of years</a:t>
            </a:r>
          </a:p>
          <a:p>
            <a:pPr eaLnBrk="1" fontAlgn="auto" hangingPunct="1">
              <a:spcBef>
                <a:spcPts val="0"/>
              </a:spcBef>
              <a:spcAft>
                <a:spcPts val="0"/>
              </a:spcAft>
              <a:buFont typeface="Wingdings" pitchFamily="2" charset="2"/>
              <a:buChar char="§"/>
              <a:defRPr/>
            </a:pPr>
            <a:r>
              <a:rPr lang="en-US" dirty="0" smtClean="0"/>
              <a:t>Important sinks:</a:t>
            </a:r>
          </a:p>
          <a:p>
            <a:pPr lvl="1" eaLnBrk="1" fontAlgn="auto" hangingPunct="1">
              <a:spcBef>
                <a:spcPts val="0"/>
              </a:spcBef>
              <a:spcAft>
                <a:spcPts val="0"/>
              </a:spcAft>
              <a:buFont typeface="Wingdings" pitchFamily="2" charset="2"/>
              <a:buChar char="§"/>
              <a:defRPr/>
            </a:pPr>
            <a:r>
              <a:rPr lang="en-US" dirty="0" smtClean="0"/>
              <a:t>Sedimentary rock (geologic time scale) – “</a:t>
            </a:r>
            <a:r>
              <a:rPr lang="en-US" dirty="0" err="1" smtClean="0"/>
              <a:t>Lithification</a:t>
            </a:r>
            <a:r>
              <a:rPr lang="en-US" dirty="0" smtClean="0"/>
              <a:t>”, very slow, not relevant to current issue</a:t>
            </a:r>
          </a:p>
          <a:p>
            <a:pPr lvl="1" eaLnBrk="1" fontAlgn="auto" hangingPunct="1">
              <a:spcBef>
                <a:spcPts val="0"/>
              </a:spcBef>
              <a:spcAft>
                <a:spcPts val="0"/>
              </a:spcAft>
              <a:buFont typeface="Wingdings" pitchFamily="2" charset="2"/>
              <a:buChar char="§"/>
              <a:defRPr/>
            </a:pPr>
            <a:r>
              <a:rPr lang="en-US" dirty="0" smtClean="0"/>
              <a:t>Oceans – have 52X as much C as atmosphere; 19X as much C as combined soils/biosphere; marine phytoplankton take in CO2, release C that eventually sinks to ocean floor and undergoes </a:t>
            </a:r>
            <a:r>
              <a:rPr lang="en-US" dirty="0" err="1" smtClean="0"/>
              <a:t>lithification</a:t>
            </a:r>
            <a:endParaRPr lang="en-US" dirty="0" smtClean="0"/>
          </a:p>
          <a:p>
            <a:pPr lvl="1" eaLnBrk="1" fontAlgn="auto" hangingPunct="1">
              <a:spcBef>
                <a:spcPts val="0"/>
              </a:spcBef>
              <a:spcAft>
                <a:spcPts val="0"/>
              </a:spcAft>
              <a:buFont typeface="Wingdings" pitchFamily="2" charset="2"/>
              <a:buChar char="§"/>
              <a:defRPr/>
            </a:pPr>
            <a:r>
              <a:rPr lang="en-US" dirty="0" smtClean="0"/>
              <a:t>Soils – partially decomposed organic matter (humus)</a:t>
            </a:r>
          </a:p>
          <a:p>
            <a:pPr lvl="1" eaLnBrk="1" fontAlgn="auto" hangingPunct="1">
              <a:spcBef>
                <a:spcPts val="0"/>
              </a:spcBef>
              <a:spcAft>
                <a:spcPts val="0"/>
              </a:spcAft>
              <a:buFont typeface="Wingdings" pitchFamily="2" charset="2"/>
              <a:buChar char="§"/>
              <a:defRPr/>
            </a:pPr>
            <a:r>
              <a:rPr lang="en-US" dirty="0" smtClean="0"/>
              <a:t>Biosphere (actively growing vegetation, litter) – stores C as it grows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CH4:</a:t>
            </a:r>
          </a:p>
          <a:p>
            <a:pPr eaLnBrk="1" fontAlgn="auto" hangingPunct="1">
              <a:spcBef>
                <a:spcPts val="0"/>
              </a:spcBef>
              <a:spcAft>
                <a:spcPts val="0"/>
              </a:spcAft>
              <a:defRPr/>
            </a:pPr>
            <a:r>
              <a:rPr lang="en-US" dirty="0" smtClean="0"/>
              <a:t>	</a:t>
            </a:r>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23F7E9-7642-4191-8E91-BFC426D80C32}"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US" b="1" dirty="0" smtClean="0"/>
              <a:t>Water Vapor:</a:t>
            </a:r>
          </a:p>
          <a:p>
            <a:pPr eaLnBrk="1" fontAlgn="auto" hangingPunct="1">
              <a:spcBef>
                <a:spcPts val="0"/>
              </a:spcBef>
              <a:spcAft>
                <a:spcPts val="0"/>
              </a:spcAft>
              <a:buFont typeface="Wingdings" pitchFamily="2" charset="2"/>
              <a:buChar char="§"/>
              <a:defRPr/>
            </a:pPr>
            <a:r>
              <a:rPr lang="en-US" dirty="0" smtClean="0"/>
              <a:t>most abundant and important</a:t>
            </a:r>
          </a:p>
          <a:p>
            <a:pPr eaLnBrk="1" fontAlgn="auto" hangingPunct="1">
              <a:spcBef>
                <a:spcPts val="0"/>
              </a:spcBef>
              <a:spcAft>
                <a:spcPts val="0"/>
              </a:spcAft>
              <a:buFont typeface="Wingdings" pitchFamily="2" charset="2"/>
              <a:buChar char="§"/>
              <a:defRPr/>
            </a:pPr>
            <a:r>
              <a:rPr lang="en-US" dirty="0" smtClean="0"/>
              <a:t>varies in concentration from nearly 0% (deserts) – 4% (tropical ocean areas) of lower atmosphere</a:t>
            </a:r>
          </a:p>
          <a:p>
            <a:pPr eaLnBrk="1" fontAlgn="auto" hangingPunct="1">
              <a:spcBef>
                <a:spcPts val="0"/>
              </a:spcBef>
              <a:spcAft>
                <a:spcPts val="0"/>
              </a:spcAft>
              <a:buFont typeface="Wingdings" pitchFamily="2" charset="2"/>
              <a:buChar char="§"/>
              <a:defRPr/>
            </a:pPr>
            <a:r>
              <a:rPr lang="en-US" dirty="0" smtClean="0"/>
              <a:t>particularly effective at absorbing long-wave </a:t>
            </a:r>
            <a:r>
              <a:rPr lang="en-US" dirty="0" err="1" smtClean="0"/>
              <a:t>radation</a:t>
            </a:r>
            <a:r>
              <a:rPr lang="en-US" dirty="0" smtClean="0"/>
              <a:t> from earth’s surface</a:t>
            </a:r>
          </a:p>
          <a:p>
            <a:pPr eaLnBrk="1" fontAlgn="auto" hangingPunct="1">
              <a:spcBef>
                <a:spcPts val="0"/>
              </a:spcBef>
              <a:spcAft>
                <a:spcPts val="0"/>
              </a:spcAft>
              <a:buFont typeface="Wingdings" pitchFamily="2" charset="2"/>
              <a:buChar char="§"/>
              <a:defRPr/>
            </a:pPr>
            <a:r>
              <a:rPr lang="en-US" b="1" dirty="0" smtClean="0"/>
              <a:t>Think:</a:t>
            </a:r>
            <a:r>
              <a:rPr lang="en-US" dirty="0" smtClean="0"/>
              <a:t> cloud cover affecting temperature</a:t>
            </a:r>
          </a:p>
          <a:p>
            <a:pPr eaLnBrk="1" fontAlgn="auto" hangingPunct="1">
              <a:spcBef>
                <a:spcPts val="0"/>
              </a:spcBef>
              <a:spcAft>
                <a:spcPts val="0"/>
              </a:spcAft>
              <a:buFont typeface="Wingdings" pitchFamily="2" charset="2"/>
              <a:buChar char="§"/>
              <a:defRPr/>
            </a:pPr>
            <a:r>
              <a:rPr lang="en-US" dirty="0" smtClean="0"/>
              <a:t>Most abundant GHG, but not considered in anthropogenic climate change because the atmosphere is so efficient at getting rid of “excess” water vapor through precipitation. Any human influence is “quickly” corrected.</a:t>
            </a:r>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269597-EC09-4098-9366-EA0C48F616DB}"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CO2:</a:t>
            </a:r>
          </a:p>
          <a:p>
            <a:pPr eaLnBrk="1" hangingPunct="1">
              <a:spcBef>
                <a:spcPct val="0"/>
              </a:spcBef>
              <a:buFont typeface="Wingdings" pitchFamily="2" charset="2"/>
              <a:buChar char="§"/>
            </a:pPr>
            <a:r>
              <a:rPr lang="en-US" smtClean="0"/>
              <a:t>2</a:t>
            </a:r>
            <a:r>
              <a:rPr lang="en-US" baseline="30000" smtClean="0"/>
              <a:t>nd</a:t>
            </a:r>
            <a:r>
              <a:rPr lang="en-US" smtClean="0"/>
              <a:t> most important GHG, 0.038% of atmosphere (380 PPM)</a:t>
            </a:r>
          </a:p>
          <a:p>
            <a:pPr eaLnBrk="1" hangingPunct="1">
              <a:spcBef>
                <a:spcPct val="0"/>
              </a:spcBef>
              <a:buFont typeface="Wingdings" pitchFamily="2" charset="2"/>
              <a:buChar char="§"/>
            </a:pPr>
            <a:r>
              <a:rPr lang="en-US" smtClean="0"/>
              <a:t>Disproportionately large influence on temperature regulation</a:t>
            </a:r>
          </a:p>
          <a:p>
            <a:pPr eaLnBrk="1" hangingPunct="1">
              <a:spcBef>
                <a:spcPct val="0"/>
              </a:spcBef>
              <a:buFont typeface="Wingdings" pitchFamily="2" charset="2"/>
              <a:buChar char="§"/>
            </a:pPr>
            <a:r>
              <a:rPr lang="en-US" smtClean="0"/>
              <a:t>Largest emission of GHGs in US (82%)</a:t>
            </a:r>
          </a:p>
          <a:p>
            <a:pPr eaLnBrk="1" hangingPunct="1">
              <a:spcBef>
                <a:spcPct val="0"/>
              </a:spcBef>
              <a:buFont typeface="Wingdings" pitchFamily="2" charset="2"/>
              <a:buChar char="§"/>
            </a:pPr>
            <a:r>
              <a:rPr lang="en-US" smtClean="0"/>
              <a:t>Projected to grow to 0.06% (600 PPM) by 2050 with a globally averaged temperature increase of 1.5-4.5-deg C (2.7-8.0-deg F) in a very short period of time</a:t>
            </a:r>
          </a:p>
          <a:p>
            <a:pPr eaLnBrk="1" hangingPunct="1">
              <a:spcBef>
                <a:spcPct val="0"/>
              </a:spcBef>
              <a:buFont typeface="Wingdings" pitchFamily="2" charset="2"/>
              <a:buChar char="§"/>
            </a:pPr>
            <a:r>
              <a:rPr lang="en-US" smtClean="0"/>
              <a:t>Fossil fuel emission is only significant source of atmospheric CO2 that is non-natural.</a:t>
            </a:r>
          </a:p>
          <a:p>
            <a:pPr lvl="1" eaLnBrk="1" hangingPunct="1">
              <a:spcBef>
                <a:spcPct val="0"/>
              </a:spcBef>
              <a:buFont typeface="Wingdings" pitchFamily="2" charset="2"/>
              <a:buChar char="§"/>
            </a:pPr>
            <a:r>
              <a:rPr lang="en-US" smtClean="0"/>
              <a:t>Normally released over millions of years</a:t>
            </a:r>
          </a:p>
          <a:p>
            <a:pPr eaLnBrk="1" hangingPunct="1">
              <a:spcBef>
                <a:spcPct val="0"/>
              </a:spcBef>
              <a:buFont typeface="Wingdings" pitchFamily="2" charset="2"/>
              <a:buChar char="§"/>
            </a:pPr>
            <a:r>
              <a:rPr lang="en-US" smtClean="0"/>
              <a:t>Important sinks:</a:t>
            </a:r>
          </a:p>
          <a:p>
            <a:pPr lvl="1" eaLnBrk="1" hangingPunct="1">
              <a:spcBef>
                <a:spcPct val="0"/>
              </a:spcBef>
              <a:buFont typeface="Wingdings" pitchFamily="2" charset="2"/>
              <a:buChar char="§"/>
            </a:pPr>
            <a:r>
              <a:rPr lang="en-US" smtClean="0"/>
              <a:t>Sedimentary rock (geologic time scale) – “Lithification”, very slow, not relevant to current issue</a:t>
            </a:r>
          </a:p>
          <a:p>
            <a:pPr lvl="1" eaLnBrk="1" hangingPunct="1">
              <a:spcBef>
                <a:spcPct val="0"/>
              </a:spcBef>
              <a:buFont typeface="Wingdings" pitchFamily="2" charset="2"/>
              <a:buChar char="§"/>
            </a:pPr>
            <a:r>
              <a:rPr lang="en-US" smtClean="0"/>
              <a:t>Oceans – have 52X as much C as atmosphere; 19X as much C as combined soils/biosphere; marine phytoplankton take in CO2, release C that eventually sinks to ocean floor and undergoes lithification</a:t>
            </a:r>
          </a:p>
          <a:p>
            <a:pPr lvl="1" eaLnBrk="1" hangingPunct="1">
              <a:spcBef>
                <a:spcPct val="0"/>
              </a:spcBef>
              <a:buFont typeface="Wingdings" pitchFamily="2" charset="2"/>
              <a:buChar char="§"/>
            </a:pPr>
            <a:r>
              <a:rPr lang="en-US" smtClean="0"/>
              <a:t>Soils – partially decomposed organic matter (humus)</a:t>
            </a:r>
          </a:p>
          <a:p>
            <a:pPr lvl="1" eaLnBrk="1" hangingPunct="1">
              <a:spcBef>
                <a:spcPct val="0"/>
              </a:spcBef>
              <a:buFont typeface="Wingdings" pitchFamily="2" charset="2"/>
              <a:buChar char="§"/>
            </a:pPr>
            <a:r>
              <a:rPr lang="en-US" smtClean="0"/>
              <a:t>Biosphere (actively growing vegetation, litter) – stores C as it grows</a:t>
            </a:r>
          </a:p>
          <a:p>
            <a:pPr lvl="2" eaLnBrk="1" hangingPunct="1">
              <a:spcBef>
                <a:spcPct val="0"/>
              </a:spcBef>
              <a:buFont typeface="Wingdings" pitchFamily="2" charset="2"/>
              <a:buChar char="§"/>
            </a:pPr>
            <a:r>
              <a:rPr lang="en-US" smtClean="0"/>
              <a:t>Most important are tropical forests (seasonality outside tropics limits utility</a:t>
            </a:r>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4A23EA-6003-41DF-BA83-6DD9BB66AE58}"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TextEdit="1"/>
          </p:cNvSpPr>
          <p:nvPr>
            <p:ph type="sldImg"/>
          </p:nvPr>
        </p:nvSpPr>
        <p:spPr bwMode="auto">
          <a:xfrm>
            <a:off x="1143000" y="687388"/>
            <a:ext cx="4572000" cy="3429000"/>
          </a:xfrm>
          <a:noFill/>
          <a:ln>
            <a:solidFill>
              <a:srgbClr val="000000"/>
            </a:solidFill>
            <a:miter lim="800000"/>
            <a:headEnd/>
            <a:tailEnd/>
          </a:ln>
        </p:spPr>
      </p:sp>
      <p:sp>
        <p:nvSpPr>
          <p:cNvPr id="220163" name="Rectangle 3"/>
          <p:cNvSpPr>
            <a:spLocks noGrp="1"/>
          </p:cNvSpPr>
          <p:nvPr>
            <p:ph type="body" idx="1"/>
          </p:nvPr>
        </p:nvSpPr>
        <p:spPr bwMode="auto">
          <a:xfrm>
            <a:off x="914400" y="4343400"/>
            <a:ext cx="5029200" cy="4113213"/>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US" b="1" dirty="0" smtClean="0"/>
              <a:t>CH4:</a:t>
            </a:r>
          </a:p>
          <a:p>
            <a:pPr eaLnBrk="1" fontAlgn="auto" hangingPunct="1">
              <a:spcBef>
                <a:spcPts val="0"/>
              </a:spcBef>
              <a:spcAft>
                <a:spcPts val="0"/>
              </a:spcAft>
              <a:buFont typeface="Wingdings" pitchFamily="2" charset="2"/>
              <a:buChar char="§"/>
              <a:defRPr/>
            </a:pPr>
            <a:r>
              <a:rPr lang="en-US" dirty="0" err="1" smtClean="0"/>
              <a:t>Methanogens</a:t>
            </a:r>
            <a:r>
              <a:rPr lang="en-US" dirty="0" smtClean="0"/>
              <a:t> are recognized for their role in maintaining the earth’s early “thermostat”.</a:t>
            </a:r>
          </a:p>
          <a:p>
            <a:pPr eaLnBrk="1" fontAlgn="auto" hangingPunct="1">
              <a:spcBef>
                <a:spcPts val="0"/>
              </a:spcBef>
              <a:spcAft>
                <a:spcPts val="0"/>
              </a:spcAft>
              <a:buFont typeface="Wingdings" pitchFamily="2" charset="2"/>
              <a:buChar char="§"/>
              <a:defRPr/>
            </a:pPr>
            <a:r>
              <a:rPr lang="en-US" dirty="0" smtClean="0"/>
              <a:t>Doubling in past 200 years – far more rapid than increase in CO2</a:t>
            </a:r>
          </a:p>
          <a:p>
            <a:pPr eaLnBrk="1" fontAlgn="auto" hangingPunct="1">
              <a:spcBef>
                <a:spcPts val="0"/>
              </a:spcBef>
              <a:spcAft>
                <a:spcPts val="0"/>
              </a:spcAft>
              <a:buFont typeface="Wingdings" pitchFamily="2" charset="2"/>
              <a:buChar char="§"/>
              <a:defRPr/>
            </a:pPr>
            <a:r>
              <a:rPr lang="en-US" dirty="0" smtClean="0"/>
              <a:t>Details only understood for a decade</a:t>
            </a:r>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AB0327-5EEC-4B91-B1CC-1AEF76F94EDD}"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buFont typeface="Arial" pitchFamily="34" charset="0"/>
              <a:buChar char="•"/>
              <a:defRPr/>
            </a:pPr>
            <a:r>
              <a:rPr lang="en-US" sz="1100" dirty="0" smtClean="0"/>
              <a:t>Absorption bands in the Earth's atmosphere (middle panel) and the effect that this has on both solar radiation and </a:t>
            </a:r>
            <a:r>
              <a:rPr lang="en-US" sz="1100" dirty="0" err="1" smtClean="0"/>
              <a:t>upgoing</a:t>
            </a:r>
            <a:r>
              <a:rPr lang="en-US" sz="1100" dirty="0" smtClean="0"/>
              <a:t> thermal radiation (top panel). </a:t>
            </a:r>
          </a:p>
          <a:p>
            <a:pPr eaLnBrk="1" fontAlgn="auto" hangingPunct="1">
              <a:spcBef>
                <a:spcPts val="0"/>
              </a:spcBef>
              <a:spcAft>
                <a:spcPts val="0"/>
              </a:spcAft>
              <a:buFont typeface="Arial" pitchFamily="34" charset="0"/>
              <a:buChar char="•"/>
              <a:defRPr/>
            </a:pPr>
            <a:r>
              <a:rPr lang="en-US" sz="1100" dirty="0" smtClean="0"/>
              <a:t>Individual absorption spectrum for major greenhouse gases plus Rayleigh scattering are shown in the lower panel. </a:t>
            </a:r>
          </a:p>
          <a:p>
            <a:pPr eaLnBrk="1" fontAlgn="auto" hangingPunct="1">
              <a:spcBef>
                <a:spcPts val="0"/>
              </a:spcBef>
              <a:spcAft>
                <a:spcPts val="0"/>
              </a:spcAft>
              <a:buFont typeface="Arial" pitchFamily="34" charset="0"/>
              <a:buChar char="•"/>
              <a:defRPr/>
            </a:pPr>
            <a:r>
              <a:rPr lang="en-US" sz="1100" dirty="0" smtClean="0"/>
              <a:t>Position and number of absorption bands are determined by the chemical properties of the gases present. </a:t>
            </a:r>
          </a:p>
          <a:p>
            <a:pPr eaLnBrk="1" fontAlgn="auto" hangingPunct="1">
              <a:spcBef>
                <a:spcPts val="0"/>
              </a:spcBef>
              <a:spcAft>
                <a:spcPts val="0"/>
              </a:spcAft>
              <a:buFont typeface="Arial" pitchFamily="34" charset="0"/>
              <a:buChar char="•"/>
              <a:defRPr/>
            </a:pPr>
            <a:r>
              <a:rPr lang="en-US" sz="1100" dirty="0" smtClean="0"/>
              <a:t>In the present atmosphere, water vapor is the most significant of these greenhouse gases, followed by carbon dioxide and various other minor greenhouse gases. In addition, Rayleigh scattering, the physical process that makes the sky blue, also disperses some incoming sunlight. Collectively these processes capture and redistribute 25-30% of the energy in direct sunlight passing through the atmosphere. </a:t>
            </a:r>
          </a:p>
          <a:p>
            <a:pPr eaLnBrk="1" fontAlgn="auto" hangingPunct="1">
              <a:spcBef>
                <a:spcPts val="0"/>
              </a:spcBef>
              <a:spcAft>
                <a:spcPts val="0"/>
              </a:spcAft>
              <a:buFont typeface="Arial" pitchFamily="34" charset="0"/>
              <a:buChar char="•"/>
              <a:defRPr/>
            </a:pPr>
            <a:r>
              <a:rPr lang="en-US" sz="1100" dirty="0" smtClean="0"/>
              <a:t>In contrast, greenhouse gases capture 70-85% of the energy in </a:t>
            </a:r>
            <a:r>
              <a:rPr lang="en-US" sz="1100" dirty="0" err="1" smtClean="0"/>
              <a:t>upgoing</a:t>
            </a:r>
            <a:r>
              <a:rPr lang="en-US" sz="1100" dirty="0" smtClean="0"/>
              <a:t> thermal radiation emitted from the Earth surface. This disparity is a major factor in creating the greenhouse effect, whereby thermal energy is trapped near the Earth's surface warming the planet. </a:t>
            </a:r>
          </a:p>
          <a:p>
            <a:pPr eaLnBrk="1" fontAlgn="auto" hangingPunct="1">
              <a:spcBef>
                <a:spcPts val="0"/>
              </a:spcBef>
              <a:spcAft>
                <a:spcPts val="0"/>
              </a:spcAft>
              <a:buFont typeface="Arial" pitchFamily="34" charset="0"/>
              <a:buChar char="•"/>
              <a:defRPr/>
            </a:pPr>
            <a:endParaRPr lang="en-US" sz="1100" dirty="0" smtClean="0"/>
          </a:p>
          <a:p>
            <a:pPr eaLnBrk="1" fontAlgn="auto" hangingPunct="1">
              <a:spcBef>
                <a:spcPts val="0"/>
              </a:spcBef>
              <a:spcAft>
                <a:spcPts val="0"/>
              </a:spcAft>
              <a:buFont typeface="Arial" pitchFamily="34" charset="0"/>
              <a:buChar char="•"/>
              <a:defRPr/>
            </a:pPr>
            <a:r>
              <a:rPr lang="en-US" sz="1100" dirty="0" smtClean="0"/>
              <a:t>The greenhouse effect is an essential physical process, mediated primarily by water vapor, that warms the Earth approximately 32 °C (</a:t>
            </a:r>
            <a:r>
              <a:rPr lang="en-US" sz="1100" dirty="0" err="1" smtClean="0"/>
              <a:t>Lashof</a:t>
            </a:r>
            <a:r>
              <a:rPr lang="en-US" sz="1100" dirty="0" smtClean="0"/>
              <a:t> 1989), allowing the planet to be habitable and maintain abundant liquid water. </a:t>
            </a:r>
          </a:p>
          <a:p>
            <a:pPr eaLnBrk="1" fontAlgn="auto" hangingPunct="1">
              <a:spcBef>
                <a:spcPts val="0"/>
              </a:spcBef>
              <a:spcAft>
                <a:spcPts val="0"/>
              </a:spcAft>
              <a:buFont typeface="Arial" pitchFamily="34" charset="0"/>
              <a:buChar char="•"/>
              <a:defRPr/>
            </a:pPr>
            <a:r>
              <a:rPr lang="en-US" sz="1100" dirty="0" smtClean="0"/>
              <a:t>In contrast global warming, involves a small increase in average temperatures mediated in large part by a few percent increase in the greenhouse effect. This increase is primarily caused by large increases in carbon dioxide (+35% concentration since 1700), methane (+150%) and nitrous oxide (+20%) [1]. These gases, in combination with a water vapor feedback [2], provide the small increase in the greenhouse effect blamed for anthropogenic global warming. </a:t>
            </a:r>
          </a:p>
          <a:p>
            <a:pPr eaLnBrk="1" fontAlgn="auto" hangingPunct="1">
              <a:spcBef>
                <a:spcPts val="0"/>
              </a:spcBef>
              <a:spcAft>
                <a:spcPts val="0"/>
              </a:spcAft>
              <a:buFont typeface="Arial" pitchFamily="34" charset="0"/>
              <a:buChar char="•"/>
              <a:defRPr/>
            </a:pPr>
            <a:r>
              <a:rPr lang="en-US" sz="1100" dirty="0" smtClean="0"/>
              <a:t>It should be noted that while some bands are saturated (i.e. 100% of radiation in that band is absorbed), that does not imply that further increases in greenhouse gas concentration have no effect on that band. Rather additional greenhouse gases will cause the radiation to be captured closer to the Earth's surface which still increases warming. However rather than doubling as concentrations double, the overall effect proceeds only by small increments giving rise to a logarithmic progression rather than a linear one. </a:t>
            </a:r>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DD49CA-F75A-4D1A-B5EC-E505A156ED7A}"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figure shows the relative fraction of man-made greenhouse gases coming from each of eight categories of sources, as estimated by the Emission Database for Global Atmospheric Research version 3.2, fast track 2000 project. These values are intended to provide a snapshot of global annual greenhouse gas emissions in the year 2000.</a:t>
            </a:r>
          </a:p>
          <a:p>
            <a:pPr eaLnBrk="1" hangingPunct="1">
              <a:spcBef>
                <a:spcPct val="0"/>
              </a:spcBef>
            </a:pPr>
            <a:endParaRPr lang="en-US" smtClean="0"/>
          </a:p>
          <a:p>
            <a:pPr eaLnBrk="1" hangingPunct="1">
              <a:spcBef>
                <a:spcPct val="0"/>
              </a:spcBef>
            </a:pPr>
            <a:r>
              <a:rPr lang="en-US" smtClean="0"/>
              <a:t>The top panel shows the sum over all greenhouse gases, weighted by their global warming potential over the next 100 years. This consists of 72% carbon dioxide, 18% methane, 8% nitrous oxide and 1% other gases. Lower panels show the comparable information for each of these three primary greenhouse gases, with the same coloring of sectors as used in the top chart. Segments with less than 1% fraction are not labeled.</a:t>
            </a:r>
          </a:p>
          <a:p>
            <a:pPr eaLnBrk="1" hangingPunct="1">
              <a:spcBef>
                <a:spcPct val="0"/>
              </a:spcBef>
            </a:pPr>
            <a:endParaRPr lang="en-US" smtClean="0"/>
          </a:p>
          <a:p>
            <a:pPr eaLnBrk="1" hangingPunct="1">
              <a:spcBef>
                <a:spcPct val="0"/>
              </a:spcBef>
            </a:pPr>
            <a:r>
              <a:rPr lang="en-US" smtClean="0"/>
              <a:t>The increase in greenhouse gas concentrations in the Earth's atmosphere is believed to be the primary cause of global warming. </a:t>
            </a:r>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357CFB-8AD7-4DF8-902E-18FDA5B226C2}" type="slidenum">
              <a:rPr lang="en-US" smtClean="0">
                <a:solidFill>
                  <a:srgbClr val="000000"/>
                </a:solidFill>
              </a:rPr>
              <a:pPr fontAlgn="base">
                <a:spcBef>
                  <a:spcPct val="0"/>
                </a:spcBef>
                <a:spcAft>
                  <a:spcPct val="0"/>
                </a:spcAft>
                <a:defRPr/>
              </a:pPr>
              <a:t>25</a:t>
            </a:fld>
            <a:endParaRPr lang="en-US" smtClean="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figure shows the relative fraction of man-made greenhouse gases coming from each of eight categories of sources, as estimated by the Emission Database for Global Atmospheric Research version 3.2, fast track 2000 project. These values are intended to provide a snapshot of global annual greenhouse gas emissions in the year 2000.</a:t>
            </a:r>
          </a:p>
          <a:p>
            <a:pPr eaLnBrk="1" hangingPunct="1">
              <a:spcBef>
                <a:spcPct val="0"/>
              </a:spcBef>
            </a:pPr>
            <a:endParaRPr lang="en-US" smtClean="0"/>
          </a:p>
          <a:p>
            <a:pPr eaLnBrk="1" hangingPunct="1">
              <a:spcBef>
                <a:spcPct val="0"/>
              </a:spcBef>
            </a:pPr>
            <a:r>
              <a:rPr lang="en-US" smtClean="0"/>
              <a:t>The top panel shows the sum over all greenhouse gases, weighted by their global warming potential over the next 100 years. This consists of 72% carbon dioxide, 18% methane, 8% nitrous oxide and 1% other gases. Lower panels show the comparable information for each of these three primary greenhouse gases, with the same coloring of sectors as used in the top chart. Segments with less than 1% fraction are not labeled.</a:t>
            </a:r>
          </a:p>
          <a:p>
            <a:pPr eaLnBrk="1" hangingPunct="1">
              <a:spcBef>
                <a:spcPct val="0"/>
              </a:spcBef>
            </a:pPr>
            <a:endParaRPr lang="en-US" smtClean="0"/>
          </a:p>
          <a:p>
            <a:pPr eaLnBrk="1" hangingPunct="1">
              <a:spcBef>
                <a:spcPct val="0"/>
              </a:spcBef>
            </a:pPr>
            <a:r>
              <a:rPr lang="en-US" smtClean="0"/>
              <a:t>The increase in greenhouse gas concentrations in the Earth's atmosphere is believed to be the primary cause of global warming. </a:t>
            </a:r>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587D25-3EBB-4E58-B271-C4BB9A14C0F8}" type="slidenum">
              <a:rPr lang="en-US" smtClean="0">
                <a:solidFill>
                  <a:srgbClr val="000000"/>
                </a:solidFill>
              </a:rPr>
              <a:pPr fontAlgn="base">
                <a:spcBef>
                  <a:spcPct val="0"/>
                </a:spcBef>
                <a:spcAft>
                  <a:spcPct val="0"/>
                </a:spcAft>
                <a:defRPr/>
              </a:pPr>
              <a:t>26</a:t>
            </a:fld>
            <a:endParaRPr lang="en-US" smtClean="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236547" name="Rectangle 3"/>
          <p:cNvSpPr>
            <a:spLocks noGrp="1"/>
          </p:cNvSpPr>
          <p:nvPr>
            <p:ph type="body" idx="1"/>
          </p:nvPr>
        </p:nvSpPr>
        <p:spPr bwMode="auto">
          <a:xfrm>
            <a:off x="684213" y="4343400"/>
            <a:ext cx="5489575" cy="4114800"/>
          </a:xfrm>
          <a:noFill/>
        </p:spPr>
        <p:txBody>
          <a:bodyPr wrap="square" numCol="1" anchor="t" anchorCtr="0" compatLnSpc="1">
            <a:prstTxWarp prst="textNoShape">
              <a:avLst/>
            </a:prstTxWarp>
          </a:bodyPr>
          <a:lstStyle/>
          <a:p>
            <a:endParaRPr lang="en-A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TextEdit="1"/>
          </p:cNvSpPr>
          <p:nvPr>
            <p:ph type="sldImg"/>
          </p:nvPr>
        </p:nvSpPr>
        <p:spPr bwMode="auto">
          <a:noFill/>
          <a:ln>
            <a:solidFill>
              <a:srgbClr val="000000"/>
            </a:solidFill>
            <a:miter lim="800000"/>
            <a:headEnd/>
            <a:tailEnd/>
          </a:ln>
        </p:spPr>
      </p:sp>
      <p:sp>
        <p:nvSpPr>
          <p:cNvPr id="231427" name="Rectangle 3"/>
          <p:cNvSpPr>
            <a:spLocks noGrp="1"/>
          </p:cNvSpPr>
          <p:nvPr>
            <p:ph type="body" idx="1"/>
          </p:nvPr>
        </p:nvSpPr>
        <p:spPr bwMode="auto">
          <a:xfrm>
            <a:off x="914400" y="4341813"/>
            <a:ext cx="5029200" cy="4116387"/>
          </a:xfrm>
          <a:noFill/>
        </p:spPr>
        <p:txBody>
          <a:bodyPr wrap="square" lIns="91424" tIns="45713" rIns="91424" bIns="45713" numCol="1" anchor="t" anchorCtr="0" compatLnSpc="1">
            <a:prstTxWarp prst="textNoShape">
              <a:avLst/>
            </a:prstTxWarp>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134D8EB-64A0-4864-8D81-68BF03D669E5}" type="slidenum">
              <a:rPr lang="en-US" sz="1200">
                <a:solidFill>
                  <a:srgbClr val="000000"/>
                </a:solidFill>
                <a:latin typeface="Times New Roman" pitchFamily="18" charset="0"/>
              </a:rPr>
              <a:pPr algn="r"/>
              <a:t>30</a:t>
            </a:fld>
            <a:endParaRPr lang="en-US" sz="1200">
              <a:solidFill>
                <a:srgbClr val="000000"/>
              </a:solidFill>
              <a:latin typeface="Times New Roman" pitchFamily="18" charset="0"/>
            </a:endParaRPr>
          </a:p>
        </p:txBody>
      </p:sp>
      <p:sp>
        <p:nvSpPr>
          <p:cNvPr id="252931" name="Rectangle 2"/>
          <p:cNvSpPr>
            <a:spLocks noChangeArrowheads="1" noTextEdit="1"/>
          </p:cNvSpPr>
          <p:nvPr>
            <p:ph type="sldImg"/>
          </p:nvPr>
        </p:nvSpPr>
        <p:spPr bwMode="auto">
          <a:noFill/>
          <a:ln>
            <a:solidFill>
              <a:srgbClr val="000000"/>
            </a:solidFill>
            <a:miter lim="800000"/>
            <a:headEnd/>
            <a:tailEnd/>
          </a:ln>
        </p:spPr>
      </p:sp>
      <p:sp>
        <p:nvSpPr>
          <p:cNvPr id="2529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TextEdit="1"/>
          </p:cNvSpPr>
          <p:nvPr>
            <p:ph type="sldImg"/>
          </p:nvPr>
        </p:nvSpPr>
        <p:spPr bwMode="auto">
          <a:xfrm>
            <a:off x="1143000" y="687388"/>
            <a:ext cx="4572000" cy="3429000"/>
          </a:xfrm>
          <a:noFill/>
          <a:ln>
            <a:solidFill>
              <a:srgbClr val="000000"/>
            </a:solidFill>
            <a:miter lim="800000"/>
            <a:headEnd/>
            <a:tailEnd/>
          </a:ln>
        </p:spPr>
      </p:sp>
      <p:sp>
        <p:nvSpPr>
          <p:cNvPr id="222211" name="Rectangle 3"/>
          <p:cNvSpPr>
            <a:spLocks noGrp="1"/>
          </p:cNvSpPr>
          <p:nvPr>
            <p:ph type="body" idx="1"/>
          </p:nvPr>
        </p:nvSpPr>
        <p:spPr bwMode="auto">
          <a:xfrm>
            <a:off x="914400" y="4343400"/>
            <a:ext cx="5029200" cy="4113213"/>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51DA02-268D-444E-820D-E7C0FA87F4AF}" type="slidenum">
              <a:rPr lang="en-US" smtClean="0">
                <a:solidFill>
                  <a:srgbClr val="000000"/>
                </a:solidFill>
                <a:latin typeface="Times New Roman" pitchFamily="18" charset="0"/>
              </a:rPr>
              <a:pPr fontAlgn="base">
                <a:spcBef>
                  <a:spcPct val="0"/>
                </a:spcBef>
                <a:spcAft>
                  <a:spcPct val="0"/>
                </a:spcAft>
              </a:pPr>
              <a:t>5</a:t>
            </a:fld>
            <a:endParaRPr lang="en-US" smtClean="0">
              <a:solidFill>
                <a:srgbClr val="000000"/>
              </a:solidFill>
              <a:latin typeface="Times New Roman" pitchFamily="18" charset="0"/>
            </a:endParaRPr>
          </a:p>
        </p:txBody>
      </p:sp>
      <p:sp>
        <p:nvSpPr>
          <p:cNvPr id="83971" name="Rectangle 2"/>
          <p:cNvSpPr>
            <a:spLocks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DFCAAE-D31B-436B-A23D-06B243D6E420}" type="slidenum">
              <a:rPr lang="en-US" smtClean="0">
                <a:solidFill>
                  <a:srgbClr val="000000"/>
                </a:solidFill>
                <a:latin typeface="Times New Roman" pitchFamily="18" charset="0"/>
              </a:rPr>
              <a:pPr fontAlgn="base">
                <a:spcBef>
                  <a:spcPct val="0"/>
                </a:spcBef>
                <a:spcAft>
                  <a:spcPct val="0"/>
                </a:spcAft>
              </a:pPr>
              <a:t>6</a:t>
            </a:fld>
            <a:endParaRPr lang="en-US" smtClean="0">
              <a:solidFill>
                <a:srgbClr val="000000"/>
              </a:solidFill>
              <a:latin typeface="Times New Roman" pitchFamily="18" charset="0"/>
            </a:endParaRPr>
          </a:p>
        </p:txBody>
      </p:sp>
      <p:sp>
        <p:nvSpPr>
          <p:cNvPr id="88067" name="Rectangle 2"/>
          <p:cNvSpPr>
            <a:spLocks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Annual average insolation at the top of the atmosphere (above) is markedly higher that at Earth's surface (below). The black dots represent the land area required to replace the total primary energy supply with electricity from solar cells.</a:t>
            </a:r>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03EEE3-3A76-403C-9C3F-8ABBF9469B58}"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0BAC60-93BC-428B-B03D-294C8F42DDD3}" type="slidenum">
              <a:rPr lang="en-US" smtClean="0">
                <a:solidFill>
                  <a:srgbClr val="000000"/>
                </a:solidFill>
                <a:latin typeface="Times New Roman" pitchFamily="18" charset="0"/>
              </a:rPr>
              <a:pPr fontAlgn="base">
                <a:spcBef>
                  <a:spcPct val="0"/>
                </a:spcBef>
                <a:spcAft>
                  <a:spcPct val="0"/>
                </a:spcAft>
              </a:pPr>
              <a:t>8</a:t>
            </a:fld>
            <a:endParaRPr lang="en-US" smtClean="0">
              <a:solidFill>
                <a:srgbClr val="000000"/>
              </a:solidFill>
              <a:latin typeface="Times New Roman" pitchFamily="18" charset="0"/>
            </a:endParaRPr>
          </a:p>
        </p:txBody>
      </p:sp>
      <p:sp>
        <p:nvSpPr>
          <p:cNvPr id="89091" name="Rectangle 2"/>
          <p:cNvSpPr>
            <a:spLocks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xfrm>
            <a:off x="914400" y="4343400"/>
            <a:ext cx="5346700" cy="4356100"/>
          </a:xfrm>
          <a:noFill/>
        </p:spPr>
        <p:txBody>
          <a:bodyPr wrap="square" numCol="1" anchor="t" anchorCtr="0" compatLnSpc="1">
            <a:prstTxWarp prst="textNoShape">
              <a:avLst/>
            </a:prstTxWarp>
          </a:bodyPr>
          <a:lstStyle/>
          <a:p>
            <a:pPr marL="227013" indent="-227013" eaLnBrk="1" hangingPunct="1">
              <a:spcBef>
                <a:spcPct val="0"/>
              </a:spcBef>
            </a:pPr>
            <a:r>
              <a:rPr lang="en-US" smtClean="0"/>
              <a:t>Why are there seasons?  Basically, it is because the Earth is tilted at 23.5</a:t>
            </a:r>
            <a:r>
              <a:rPr lang="en-US" smtClean="0">
                <a:cs typeface="Times New Roman" pitchFamily="18" charset="0"/>
              </a:rPr>
              <a:t>°.</a:t>
            </a:r>
            <a:endParaRPr lang="en-US" smtClean="0"/>
          </a:p>
          <a:p>
            <a:pPr marL="227013" indent="-227013" eaLnBrk="1" hangingPunct="1">
              <a:spcBef>
                <a:spcPct val="0"/>
              </a:spcBef>
            </a:pPr>
            <a:endParaRPr lang="en-US" smtClean="0"/>
          </a:p>
          <a:p>
            <a:pPr marL="227013" indent="-227013" eaLnBrk="1" hangingPunct="1">
              <a:spcBef>
                <a:spcPct val="0"/>
              </a:spcBef>
            </a:pPr>
            <a:r>
              <a:rPr lang="en-US" smtClean="0"/>
              <a:t>At the Vernal and Autumnal Equinox, energy hits the Earth equally in both hemispheres.</a:t>
            </a:r>
          </a:p>
          <a:p>
            <a:pPr marL="227013" indent="-227013" eaLnBrk="1" hangingPunct="1">
              <a:spcBef>
                <a:spcPct val="0"/>
              </a:spcBef>
            </a:pPr>
            <a:endParaRPr lang="en-US" smtClean="0"/>
          </a:p>
          <a:p>
            <a:pPr marL="227013" indent="-227013" eaLnBrk="1" hangingPunct="1">
              <a:spcBef>
                <a:spcPct val="0"/>
              </a:spcBef>
            </a:pPr>
            <a:r>
              <a:rPr lang="en-US" smtClean="0"/>
              <a:t>At the summer solstice, incoming solar energy is greatest in the Northern    Hemisphere (sun is perpendicular to Earth at the Tropic of Cancer).</a:t>
            </a:r>
          </a:p>
          <a:p>
            <a:pPr marL="227013" indent="-227013" eaLnBrk="1" hangingPunct="1">
              <a:spcBef>
                <a:spcPct val="0"/>
              </a:spcBef>
            </a:pPr>
            <a:r>
              <a:rPr lang="en-US" smtClean="0"/>
              <a:t>At the winter solstice, incoming solar energy is greatest in the Southern Hemisphere (sun is perpendicular to Earth at the Tropic of Capricorn).</a:t>
            </a:r>
          </a:p>
          <a:p>
            <a:pPr marL="227013" indent="-227013" eaLnBrk="1" hangingPunct="1">
              <a:spcBef>
                <a:spcPct val="0"/>
              </a:spcBef>
            </a:pPr>
            <a:endParaRPr lang="en-US" smtClean="0"/>
          </a:p>
          <a:p>
            <a:pPr marL="227013" indent="-227013" eaLnBrk="1" hangingPunct="1">
              <a:spcBef>
                <a:spcPct val="0"/>
              </a:spcBef>
            </a:pPr>
            <a:r>
              <a:rPr lang="en-US" smtClean="0"/>
              <a:t>The Arctic Circle defines the circle on the earth above which, on December 21, the sun doesn’t rise above the horizon.</a:t>
            </a:r>
          </a:p>
          <a:p>
            <a:pPr marL="227013" indent="-227013" eaLnBrk="1" hangingPunct="1">
              <a:spcBef>
                <a:spcPct val="0"/>
              </a:spcBef>
            </a:pPr>
            <a:r>
              <a:rPr lang="en-US" smtClean="0"/>
              <a:t>The Antarctic Circle defines the point on the earth above which, on June 21, the sun doesn’t rise above the horizon.</a:t>
            </a:r>
          </a:p>
          <a:p>
            <a:pPr marL="227013" indent="-227013" eaLnBrk="1" hangingPunct="1">
              <a:spcBef>
                <a:spcPct val="0"/>
              </a:spcBef>
            </a:pPr>
            <a:r>
              <a:rPr lang="en-US" smtClean="0"/>
              <a:t>In the tropics,there is no real change in daylength =&gt; no real change in incoming energy =&gt; no seasonal change in temperature.  </a:t>
            </a:r>
          </a:p>
          <a:p>
            <a:pPr marL="227013" indent="-227013" eaLnBrk="1" hangingPunct="1">
              <a:spcBef>
                <a:spcPct val="0"/>
              </a:spcBef>
            </a:pPr>
            <a:r>
              <a:rPr lang="en-US" smtClean="0"/>
              <a:t>      Seasonality comes from the monsoon season.</a:t>
            </a:r>
          </a:p>
          <a:p>
            <a:pPr marL="227013" indent="-227013" eaLnBrk="1" hangingPunct="1">
              <a:spcBef>
                <a:spcPct val="0"/>
              </a:spcBef>
            </a:pPr>
            <a:r>
              <a:rPr lang="en-US" smtClean="0"/>
              <a:t>        June-September in India</a:t>
            </a:r>
          </a:p>
          <a:p>
            <a:pPr marL="227013" indent="-227013" eaLnBrk="1" hangingPunct="1">
              <a:spcBef>
                <a:spcPct val="0"/>
              </a:spcBef>
            </a:pPr>
            <a:r>
              <a:rPr lang="en-US" smtClean="0"/>
              <a:t>        November-April in Australia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537B45-0E16-4433-A12E-9B1311852934}" type="slidenum">
              <a:rPr lang="en-US" smtClean="0">
                <a:solidFill>
                  <a:srgbClr val="000000"/>
                </a:solidFill>
                <a:latin typeface="Times New Roman" pitchFamily="18" charset="0"/>
              </a:rPr>
              <a:pPr fontAlgn="base">
                <a:spcBef>
                  <a:spcPct val="0"/>
                </a:spcBef>
                <a:spcAft>
                  <a:spcPct val="0"/>
                </a:spcAft>
              </a:pPr>
              <a:t>9</a:t>
            </a:fld>
            <a:endParaRPr lang="en-US" smtClean="0">
              <a:solidFill>
                <a:srgbClr val="000000"/>
              </a:solidFill>
              <a:latin typeface="Times New Roman" pitchFamily="18" charset="0"/>
            </a:endParaRPr>
          </a:p>
        </p:txBody>
      </p:sp>
      <p:sp>
        <p:nvSpPr>
          <p:cNvPr id="91139" name="Rectangle 2"/>
          <p:cNvSpPr>
            <a:spLocks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7A478B-31D0-4991-ABD5-63E71C41ADF2}" type="slidenum">
              <a:rPr lang="en-US" smtClean="0">
                <a:solidFill>
                  <a:srgbClr val="000000"/>
                </a:solidFill>
                <a:latin typeface="Times New Roman" pitchFamily="18" charset="0"/>
              </a:rPr>
              <a:pPr fontAlgn="base">
                <a:spcBef>
                  <a:spcPct val="0"/>
                </a:spcBef>
                <a:spcAft>
                  <a:spcPct val="0"/>
                </a:spcAft>
              </a:pPr>
              <a:t>10</a:t>
            </a:fld>
            <a:endParaRPr lang="en-US" smtClean="0">
              <a:solidFill>
                <a:srgbClr val="000000"/>
              </a:solidFill>
              <a:latin typeface="Times New Roman" pitchFamily="18" charset="0"/>
            </a:endParaRPr>
          </a:p>
        </p:txBody>
      </p:sp>
      <p:sp>
        <p:nvSpPr>
          <p:cNvPr id="95235" name="Rectangle 2"/>
          <p:cNvSpPr>
            <a:spLocks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Wien’s law explains the relationship between the temperature and the wavelength of an object.</a:t>
            </a:r>
          </a:p>
          <a:p>
            <a:pPr eaLnBrk="1" hangingPunct="1">
              <a:spcBef>
                <a:spcPct val="0"/>
              </a:spcBef>
            </a:pPr>
            <a:r>
              <a:rPr lang="en-US" smtClean="0"/>
              <a:t>So, for the earth, temperature is 300 K, meaning the wavelength is ~ 10 microns.</a:t>
            </a:r>
          </a:p>
          <a:p>
            <a:pPr eaLnBrk="1" hangingPunct="1">
              <a:spcBef>
                <a:spcPct val="0"/>
              </a:spcBef>
            </a:pPr>
            <a:r>
              <a:rPr lang="en-US" smtClean="0"/>
              <a:t>The sun has a T = 6000K, so it’s wavelength is ~0.5 microns.</a:t>
            </a:r>
          </a:p>
          <a:p>
            <a:pPr eaLnBrk="1" hangingPunct="1">
              <a:spcBef>
                <a:spcPct val="0"/>
              </a:spcBef>
            </a:pPr>
            <a:endParaRPr lang="en-US" smtClean="0"/>
          </a:p>
          <a:p>
            <a:pPr eaLnBrk="1" hangingPunct="1">
              <a:spcBef>
                <a:spcPct val="0"/>
              </a:spcBef>
            </a:pPr>
            <a:r>
              <a:rPr lang="en-US" smtClean="0"/>
              <a:t>The law is named for Wilhelm Wien, who formulated the relationship in 1893 based on a thermodynamic argument.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4.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093200" cy="6856413"/>
            <a:chOff x="0" y="0"/>
            <a:chExt cx="5728" cy="4319"/>
          </a:xfrm>
        </p:grpSpPr>
        <p:grpSp>
          <p:nvGrpSpPr>
            <p:cNvPr id="5" name="Group 3"/>
            <p:cNvGrpSpPr>
              <a:grpSpLocks/>
            </p:cNvGrpSpPr>
            <p:nvPr userDrawn="1"/>
          </p:nvGrpSpPr>
          <p:grpSpPr bwMode="auto">
            <a:xfrm>
              <a:off x="962" y="1947"/>
              <a:ext cx="4766" cy="119"/>
              <a:chOff x="993" y="1028"/>
              <a:chExt cx="4766" cy="119"/>
            </a:xfrm>
          </p:grpSpPr>
          <p:sp>
            <p:nvSpPr>
              <p:cNvPr id="13" name="Rectangle 4"/>
              <p:cNvSpPr>
                <a:spLocks noChangeArrowheads="1"/>
              </p:cNvSpPr>
              <p:nvPr userDrawn="1"/>
            </p:nvSpPr>
            <p:spPr bwMode="ltGray">
              <a:xfrm>
                <a:off x="996" y="1035"/>
                <a:ext cx="4763" cy="106"/>
              </a:xfrm>
              <a:prstGeom prst="rect">
                <a:avLst/>
              </a:prstGeom>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w="9525">
                <a:noFill/>
                <a:miter lim="800000"/>
                <a:headEnd/>
                <a:tailEnd/>
              </a:ln>
              <a:effectLst/>
            </p:spPr>
            <p:txBody>
              <a:bodyPr/>
              <a:lstStyle/>
              <a:p>
                <a:pPr>
                  <a:defRPr/>
                </a:pPr>
                <a:endParaRPr lang="en-US" sz="2400">
                  <a:solidFill>
                    <a:srgbClr val="000000"/>
                  </a:solidFill>
                  <a:latin typeface="Times New Roman" pitchFamily="18" charset="0"/>
                </a:endParaRPr>
              </a:p>
            </p:txBody>
          </p:sp>
          <p:sp>
            <p:nvSpPr>
              <p:cNvPr id="14" name="Line 5"/>
              <p:cNvSpPr>
                <a:spLocks noChangeShapeType="1"/>
              </p:cNvSpPr>
              <p:nvPr userDrawn="1"/>
            </p:nvSpPr>
            <p:spPr bwMode="ltGray">
              <a:xfrm>
                <a:off x="999" y="1145"/>
                <a:ext cx="4760" cy="0"/>
              </a:xfrm>
              <a:prstGeom prst="line">
                <a:avLst/>
              </a:prstGeom>
              <a:noFill/>
              <a:ln w="12700">
                <a:solidFill>
                  <a:srgbClr val="996633"/>
                </a:solidFill>
                <a:round/>
                <a:headEnd type="none" w="sm" len="sm"/>
                <a:tailEnd type="none" w="sm" len="sm"/>
              </a:ln>
              <a:effectLst/>
            </p:spPr>
            <p:txBody>
              <a:bodyPr/>
              <a:lstStyle/>
              <a:p>
                <a:pPr>
                  <a:defRPr/>
                </a:pPr>
                <a:endParaRPr lang="en-US" sz="2400">
                  <a:solidFill>
                    <a:srgbClr val="000000"/>
                  </a:solidFill>
                  <a:latin typeface="Times New Roman" pitchFamily="18" charset="0"/>
                </a:endParaRPr>
              </a:p>
            </p:txBody>
          </p:sp>
          <p:sp>
            <p:nvSpPr>
              <p:cNvPr id="15" name="Line 6"/>
              <p:cNvSpPr>
                <a:spLocks noChangeShapeType="1"/>
              </p:cNvSpPr>
              <p:nvPr userDrawn="1"/>
            </p:nvSpPr>
            <p:spPr bwMode="ltGray">
              <a:xfrm>
                <a:off x="999" y="1121"/>
                <a:ext cx="4760" cy="0"/>
              </a:xfrm>
              <a:prstGeom prst="line">
                <a:avLst/>
              </a:prstGeom>
              <a:noFill/>
              <a:ln w="12700">
                <a:solidFill>
                  <a:srgbClr val="996633"/>
                </a:solidFill>
                <a:round/>
                <a:headEnd type="none" w="sm" len="sm"/>
                <a:tailEnd type="none" w="sm" len="sm"/>
              </a:ln>
              <a:effectLst/>
            </p:spPr>
            <p:txBody>
              <a:bodyPr/>
              <a:lstStyle/>
              <a:p>
                <a:pPr>
                  <a:defRPr/>
                </a:pPr>
                <a:endParaRPr lang="en-US" sz="2400">
                  <a:solidFill>
                    <a:srgbClr val="000000"/>
                  </a:solidFill>
                  <a:latin typeface="Times New Roman" pitchFamily="18" charset="0"/>
                </a:endParaRPr>
              </a:p>
            </p:txBody>
          </p:sp>
          <p:sp>
            <p:nvSpPr>
              <p:cNvPr id="16" name="Line 7"/>
              <p:cNvSpPr>
                <a:spLocks noChangeShapeType="1"/>
              </p:cNvSpPr>
              <p:nvPr userDrawn="1"/>
            </p:nvSpPr>
            <p:spPr bwMode="ltGray">
              <a:xfrm>
                <a:off x="999" y="1091"/>
                <a:ext cx="4760" cy="0"/>
              </a:xfrm>
              <a:prstGeom prst="line">
                <a:avLst/>
              </a:prstGeom>
              <a:noFill/>
              <a:ln w="12700">
                <a:solidFill>
                  <a:srgbClr val="996633"/>
                </a:solidFill>
                <a:round/>
                <a:headEnd type="none" w="sm" len="sm"/>
                <a:tailEnd type="none" w="sm" len="sm"/>
              </a:ln>
              <a:effectLst/>
            </p:spPr>
            <p:txBody>
              <a:bodyPr/>
              <a:lstStyle/>
              <a:p>
                <a:pPr>
                  <a:defRPr/>
                </a:pPr>
                <a:endParaRPr lang="en-US" sz="2400">
                  <a:solidFill>
                    <a:srgbClr val="000000"/>
                  </a:solidFill>
                  <a:latin typeface="Times New Roman" pitchFamily="18" charset="0"/>
                </a:endParaRPr>
              </a:p>
            </p:txBody>
          </p:sp>
          <p:sp>
            <p:nvSpPr>
              <p:cNvPr id="17" name="Line 8"/>
              <p:cNvSpPr>
                <a:spLocks noChangeShapeType="1"/>
              </p:cNvSpPr>
              <p:nvPr userDrawn="1"/>
            </p:nvSpPr>
            <p:spPr bwMode="ltGray">
              <a:xfrm>
                <a:off x="999" y="1057"/>
                <a:ext cx="4760" cy="0"/>
              </a:xfrm>
              <a:prstGeom prst="line">
                <a:avLst/>
              </a:prstGeom>
              <a:noFill/>
              <a:ln w="12700">
                <a:solidFill>
                  <a:srgbClr val="996633"/>
                </a:solidFill>
                <a:round/>
                <a:headEnd type="none" w="sm" len="sm"/>
                <a:tailEnd type="none" w="sm" len="sm"/>
              </a:ln>
              <a:effectLst/>
            </p:spPr>
            <p:txBody>
              <a:bodyPr/>
              <a:lstStyle/>
              <a:p>
                <a:pPr>
                  <a:defRPr/>
                </a:pPr>
                <a:endParaRPr lang="en-US" sz="2400">
                  <a:solidFill>
                    <a:srgbClr val="000000"/>
                  </a:solidFill>
                  <a:latin typeface="Times New Roman" pitchFamily="18" charset="0"/>
                </a:endParaRPr>
              </a:p>
            </p:txBody>
          </p:sp>
          <p:sp>
            <p:nvSpPr>
              <p:cNvPr id="18" name="Freeform 9"/>
              <p:cNvSpPr>
                <a:spLocks/>
              </p:cNvSpPr>
              <p:nvPr userDrawn="1"/>
            </p:nvSpPr>
            <p:spPr bwMode="ltGray">
              <a:xfrm>
                <a:off x="993" y="1028"/>
                <a:ext cx="4765" cy="119"/>
              </a:xfrm>
              <a:custGeom>
                <a:avLst/>
                <a:gdLst/>
                <a:ahLst/>
                <a:cxnLst>
                  <a:cxn ang="0">
                    <a:pos x="0" y="118"/>
                  </a:cxn>
                  <a:cxn ang="0">
                    <a:pos x="0" y="0"/>
                  </a:cxn>
                  <a:cxn ang="0">
                    <a:pos x="4764" y="0"/>
                  </a:cxn>
                </a:cxnLst>
                <a:rect l="0" t="0" r="r" b="b"/>
                <a:pathLst>
                  <a:path w="4765" h="119">
                    <a:moveTo>
                      <a:pt x="0" y="118"/>
                    </a:moveTo>
                    <a:lnTo>
                      <a:pt x="0" y="0"/>
                    </a:lnTo>
                    <a:lnTo>
                      <a:pt x="4764" y="0"/>
                    </a:lnTo>
                  </a:path>
                </a:pathLst>
              </a:custGeom>
              <a:noFill/>
              <a:ln w="12700" cap="rnd" cmpd="sng">
                <a:solidFill>
                  <a:srgbClr val="FFCC66"/>
                </a:solidFill>
                <a:prstDash val="solid"/>
                <a:round/>
                <a:headEnd type="none" w="sm" len="sm"/>
                <a:tailEnd type="none" w="sm" len="sm"/>
              </a:ln>
              <a:effectLst/>
            </p:spPr>
            <p:txBody>
              <a:bodyPr/>
              <a:lstStyle/>
              <a:p>
                <a:pPr>
                  <a:defRPr/>
                </a:pPr>
                <a:endParaRPr lang="en-US" sz="2400">
                  <a:solidFill>
                    <a:srgbClr val="000000"/>
                  </a:solidFill>
                  <a:latin typeface="Times New Roman" pitchFamily="18" charset="0"/>
                </a:endParaRPr>
              </a:p>
            </p:txBody>
          </p:sp>
        </p:grpSp>
        <p:grpSp>
          <p:nvGrpSpPr>
            <p:cNvPr id="6" name="Group 10"/>
            <p:cNvGrpSpPr>
              <a:grpSpLocks/>
            </p:cNvGrpSpPr>
            <p:nvPr userDrawn="1"/>
          </p:nvGrpSpPr>
          <p:grpSpPr bwMode="auto">
            <a:xfrm>
              <a:off x="0" y="0"/>
              <a:ext cx="928" cy="4319"/>
              <a:chOff x="0" y="0"/>
              <a:chExt cx="928" cy="4319"/>
            </a:xfrm>
          </p:grpSpPr>
          <p:sp>
            <p:nvSpPr>
              <p:cNvPr id="7" name="Rectangle 11"/>
              <p:cNvSpPr>
                <a:spLocks noChangeArrowheads="1"/>
              </p:cNvSpPr>
              <p:nvPr/>
            </p:nvSpPr>
            <p:spPr bwMode="ltGray">
              <a:xfrm>
                <a:off x="0" y="0"/>
                <a:ext cx="923" cy="4319"/>
              </a:xfrm>
              <a:prstGeom prst="rect">
                <a:avLst/>
              </a:prstGeom>
              <a:solidFill>
                <a:schemeClr val="bg1"/>
              </a:solidFill>
              <a:ln w="9525">
                <a:noFill/>
                <a:miter lim="800000"/>
                <a:headEnd/>
                <a:tailEnd/>
              </a:ln>
              <a:effectLst/>
            </p:spPr>
            <p:txBody>
              <a:bodyPr/>
              <a:lstStyle/>
              <a:p>
                <a:pPr>
                  <a:defRPr/>
                </a:pPr>
                <a:endParaRPr lang="en-US" sz="2400">
                  <a:solidFill>
                    <a:srgbClr val="000000"/>
                  </a:solidFill>
                  <a:latin typeface="Times New Roman" pitchFamily="18" charset="0"/>
                </a:endParaRPr>
              </a:p>
            </p:txBody>
          </p:sp>
          <p:grpSp>
            <p:nvGrpSpPr>
              <p:cNvPr id="8" name="Group 12"/>
              <p:cNvGrpSpPr>
                <a:grpSpLocks/>
              </p:cNvGrpSpPr>
              <p:nvPr userDrawn="1"/>
            </p:nvGrpSpPr>
            <p:grpSpPr bwMode="auto">
              <a:xfrm>
                <a:off x="0" y="41"/>
                <a:ext cx="928" cy="4035"/>
                <a:chOff x="0" y="41"/>
                <a:chExt cx="928" cy="4035"/>
              </a:xfrm>
            </p:grpSpPr>
            <p:pic>
              <p:nvPicPr>
                <p:cNvPr id="9" name="Picture 13"/>
                <p:cNvPicPr>
                  <a:picLocks noChangeArrowheads="1"/>
                </p:cNvPicPr>
                <p:nvPr/>
              </p:nvPicPr>
              <p:blipFill>
                <a:blip r:embed="rId2"/>
                <a:srcRect/>
                <a:stretch>
                  <a:fillRect/>
                </a:stretch>
              </p:blipFill>
              <p:spPr bwMode="ltGray">
                <a:xfrm>
                  <a:off x="0" y="1014"/>
                  <a:ext cx="920" cy="944"/>
                </a:xfrm>
                <a:prstGeom prst="rect">
                  <a:avLst/>
                </a:prstGeom>
                <a:noFill/>
                <a:ln w="9525">
                  <a:noFill/>
                  <a:miter lim="800000"/>
                  <a:headEnd/>
                  <a:tailEnd/>
                </a:ln>
              </p:spPr>
            </p:pic>
            <p:sp>
              <p:nvSpPr>
                <p:cNvPr id="10" name="Freeform 14"/>
                <p:cNvSpPr>
                  <a:spLocks/>
                </p:cNvSpPr>
                <p:nvPr/>
              </p:nvSpPr>
              <p:spPr bwMode="ltGray">
                <a:xfrm>
                  <a:off x="38" y="41"/>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pPr>
                    <a:defRPr/>
                  </a:pPr>
                  <a:endParaRPr lang="en-US" sz="2400">
                    <a:solidFill>
                      <a:srgbClr val="000000"/>
                    </a:solidFill>
                    <a:latin typeface="Times New Roman" pitchFamily="18" charset="0"/>
                  </a:endParaRPr>
                </a:p>
              </p:txBody>
            </p:sp>
            <p:sp>
              <p:nvSpPr>
                <p:cNvPr id="11" name="Freeform 15"/>
                <p:cNvSpPr>
                  <a:spLocks/>
                </p:cNvSpPr>
                <p:nvPr/>
              </p:nvSpPr>
              <p:spPr bwMode="ltGray">
                <a:xfrm>
                  <a:off x="6" y="2087"/>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pPr>
                    <a:defRPr/>
                  </a:pPr>
                  <a:endParaRPr lang="en-US" sz="2400">
                    <a:solidFill>
                      <a:srgbClr val="000000"/>
                    </a:solidFill>
                    <a:latin typeface="Times New Roman" pitchFamily="18" charset="0"/>
                  </a:endParaRPr>
                </a:p>
              </p:txBody>
            </p:sp>
            <p:sp>
              <p:nvSpPr>
                <p:cNvPr id="12" name="Freeform 16"/>
                <p:cNvSpPr>
                  <a:spLocks/>
                </p:cNvSpPr>
                <p:nvPr/>
              </p:nvSpPr>
              <p:spPr bwMode="ltGray">
                <a:xfrm>
                  <a:off x="6" y="3160"/>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pPr>
                    <a:defRPr/>
                  </a:pPr>
                  <a:endParaRPr lang="en-US" sz="2400">
                    <a:solidFill>
                      <a:srgbClr val="000000"/>
                    </a:solidFill>
                    <a:latin typeface="Times New Roman" pitchFamily="18" charset="0"/>
                  </a:endParaRPr>
                </a:p>
              </p:txBody>
            </p:sp>
          </p:grpSp>
        </p:grpSp>
      </p:grpSp>
      <p:sp>
        <p:nvSpPr>
          <p:cNvPr id="62481" name="Rectangle 17"/>
          <p:cNvSpPr>
            <a:spLocks noGrp="1" noChangeArrowheads="1"/>
          </p:cNvSpPr>
          <p:nvPr>
            <p:ph type="ctrTitle"/>
          </p:nvPr>
        </p:nvSpPr>
        <p:spPr>
          <a:xfrm>
            <a:off x="1652588" y="1806575"/>
            <a:ext cx="7391400" cy="1143000"/>
          </a:xfrm>
        </p:spPr>
        <p:txBody>
          <a:bodyPr/>
          <a:lstStyle>
            <a:lvl1pPr>
              <a:defRPr/>
            </a:lvl1pPr>
          </a:lstStyle>
          <a:p>
            <a:r>
              <a:rPr lang="en-US"/>
              <a:t>Click to edit Master title style</a:t>
            </a:r>
          </a:p>
        </p:txBody>
      </p:sp>
      <p:sp>
        <p:nvSpPr>
          <p:cNvPr id="62482" name="Rectangle 18"/>
          <p:cNvSpPr>
            <a:spLocks noGrp="1" noChangeArrowheads="1"/>
          </p:cNvSpPr>
          <p:nvPr>
            <p:ph type="subTitle" idx="1"/>
          </p:nvPr>
        </p:nvSpPr>
        <p:spPr>
          <a:xfrm>
            <a:off x="2590800" y="3559175"/>
            <a:ext cx="6400800" cy="1752600"/>
          </a:xfrm>
        </p:spPr>
        <p:txBody>
          <a:bodyPr/>
          <a:lstStyle>
            <a:lvl1pPr marL="0" indent="0">
              <a:buFont typeface="Wingdings" pitchFamily="2" charset="2"/>
              <a:buNone/>
              <a:defRPr/>
            </a:lvl1pPr>
          </a:lstStyle>
          <a:p>
            <a:r>
              <a:rPr lang="en-US"/>
              <a:t>Click to edit Master subtitle style</a:t>
            </a:r>
          </a:p>
        </p:txBody>
      </p:sp>
      <p:sp>
        <p:nvSpPr>
          <p:cNvPr id="19" name="Rectangle 19"/>
          <p:cNvSpPr>
            <a:spLocks noGrp="1" noChangeArrowheads="1"/>
          </p:cNvSpPr>
          <p:nvPr>
            <p:ph type="dt" sz="half" idx="10"/>
          </p:nvPr>
        </p:nvSpPr>
        <p:spPr>
          <a:xfrm>
            <a:off x="1524000" y="6350000"/>
            <a:ext cx="1724025" cy="457200"/>
          </a:xfrm>
        </p:spPr>
        <p:txBody>
          <a:bodyPr anchor="b"/>
          <a:lstStyle>
            <a:lvl1pPr>
              <a:defRPr/>
            </a:lvl1pPr>
          </a:lstStyle>
          <a:p>
            <a:pPr>
              <a:defRPr/>
            </a:pPr>
            <a:endParaRPr lang="en-US"/>
          </a:p>
        </p:txBody>
      </p:sp>
      <p:sp>
        <p:nvSpPr>
          <p:cNvPr id="20" name="Rectangle 20"/>
          <p:cNvSpPr>
            <a:spLocks noGrp="1" noChangeArrowheads="1"/>
          </p:cNvSpPr>
          <p:nvPr>
            <p:ph type="ftr" sz="quarter" idx="11"/>
          </p:nvPr>
        </p:nvSpPr>
        <p:spPr>
          <a:xfrm>
            <a:off x="3643313" y="6350000"/>
            <a:ext cx="3449637" cy="457200"/>
          </a:xfrm>
        </p:spPr>
        <p:txBody>
          <a:bodyPr anchor="b"/>
          <a:lstStyle>
            <a:lvl1pPr>
              <a:defRPr/>
            </a:lvl1pPr>
          </a:lstStyle>
          <a:p>
            <a:pPr>
              <a:defRPr/>
            </a:pPr>
            <a:endParaRPr lang="en-US"/>
          </a:p>
        </p:txBody>
      </p:sp>
      <p:sp>
        <p:nvSpPr>
          <p:cNvPr id="21" name="Rectangle 21"/>
          <p:cNvSpPr>
            <a:spLocks noGrp="1" noChangeArrowheads="1"/>
          </p:cNvSpPr>
          <p:nvPr>
            <p:ph type="sldNum" sz="quarter" idx="12"/>
          </p:nvPr>
        </p:nvSpPr>
        <p:spPr>
          <a:xfrm>
            <a:off x="7391400" y="6350000"/>
            <a:ext cx="1724025" cy="457200"/>
          </a:xfrm>
        </p:spPr>
        <p:txBody>
          <a:bodyPr anchor="b"/>
          <a:lstStyle>
            <a:lvl1pPr>
              <a:defRPr/>
            </a:lvl1pPr>
          </a:lstStyle>
          <a:p>
            <a:pPr>
              <a:defRPr/>
            </a:pPr>
            <a:fld id="{8C667EA7-5E53-40B0-9075-B7355EE9118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sz="half" idx="10"/>
          </p:nvPr>
        </p:nvSpPr>
        <p:spPr>
          <a:ln/>
        </p:spPr>
        <p:txBody>
          <a:bodyPr/>
          <a:lstStyle>
            <a:lvl1pPr>
              <a:defRPr/>
            </a:lvl1pPr>
          </a:lstStyle>
          <a:p>
            <a:pPr>
              <a:defRPr/>
            </a:pPr>
            <a:endParaRPr lang="en-US"/>
          </a:p>
        </p:txBody>
      </p:sp>
      <p:sp>
        <p:nvSpPr>
          <p:cNvPr id="5" name="Rectangle 19"/>
          <p:cNvSpPr>
            <a:spLocks noGrp="1" noChangeArrowheads="1"/>
          </p:cNvSpPr>
          <p:nvPr>
            <p:ph type="ftr" sz="quarter" idx="11"/>
          </p:nvPr>
        </p:nvSpPr>
        <p:spPr>
          <a:ln/>
        </p:spPr>
        <p:txBody>
          <a:bodyPr/>
          <a:lstStyle>
            <a:lvl1pPr>
              <a:defRPr/>
            </a:lvl1pPr>
          </a:lstStyle>
          <a:p>
            <a:pPr>
              <a:defRPr/>
            </a:pPr>
            <a:endParaRPr lang="en-US"/>
          </a:p>
        </p:txBody>
      </p:sp>
      <p:sp>
        <p:nvSpPr>
          <p:cNvPr id="6" name="Rectangle 20"/>
          <p:cNvSpPr>
            <a:spLocks noGrp="1" noChangeArrowheads="1"/>
          </p:cNvSpPr>
          <p:nvPr>
            <p:ph type="sldNum" sz="quarter" idx="12"/>
          </p:nvPr>
        </p:nvSpPr>
        <p:spPr>
          <a:ln/>
        </p:spPr>
        <p:txBody>
          <a:bodyPr/>
          <a:lstStyle>
            <a:lvl1pPr>
              <a:defRPr/>
            </a:lvl1pPr>
          </a:lstStyle>
          <a:p>
            <a:pPr>
              <a:defRPr/>
            </a:pPr>
            <a:fld id="{B6756E0C-2B49-47AD-8297-B3AEAF86075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9313" y="304800"/>
            <a:ext cx="1906587"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79550" y="304800"/>
            <a:ext cx="5567363"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sz="half" idx="10"/>
          </p:nvPr>
        </p:nvSpPr>
        <p:spPr>
          <a:ln/>
        </p:spPr>
        <p:txBody>
          <a:bodyPr/>
          <a:lstStyle>
            <a:lvl1pPr>
              <a:defRPr/>
            </a:lvl1pPr>
          </a:lstStyle>
          <a:p>
            <a:pPr>
              <a:defRPr/>
            </a:pPr>
            <a:endParaRPr lang="en-US"/>
          </a:p>
        </p:txBody>
      </p:sp>
      <p:sp>
        <p:nvSpPr>
          <p:cNvPr id="5" name="Rectangle 19"/>
          <p:cNvSpPr>
            <a:spLocks noGrp="1" noChangeArrowheads="1"/>
          </p:cNvSpPr>
          <p:nvPr>
            <p:ph type="ftr" sz="quarter" idx="11"/>
          </p:nvPr>
        </p:nvSpPr>
        <p:spPr>
          <a:ln/>
        </p:spPr>
        <p:txBody>
          <a:bodyPr/>
          <a:lstStyle>
            <a:lvl1pPr>
              <a:defRPr/>
            </a:lvl1pPr>
          </a:lstStyle>
          <a:p>
            <a:pPr>
              <a:defRPr/>
            </a:pPr>
            <a:endParaRPr lang="en-US"/>
          </a:p>
        </p:txBody>
      </p:sp>
      <p:sp>
        <p:nvSpPr>
          <p:cNvPr id="6" name="Rectangle 20"/>
          <p:cNvSpPr>
            <a:spLocks noGrp="1" noChangeArrowheads="1"/>
          </p:cNvSpPr>
          <p:nvPr>
            <p:ph type="sldNum" sz="quarter" idx="12"/>
          </p:nvPr>
        </p:nvSpPr>
        <p:spPr>
          <a:ln/>
        </p:spPr>
        <p:txBody>
          <a:bodyPr/>
          <a:lstStyle>
            <a:lvl1pPr>
              <a:defRPr/>
            </a:lvl1pPr>
          </a:lstStyle>
          <a:p>
            <a:pPr>
              <a:defRPr/>
            </a:pPr>
            <a:fld id="{2A9AFEDC-7F9C-46BA-B65D-B827C8166A3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8763" y="304800"/>
            <a:ext cx="75644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79550" y="1981200"/>
            <a:ext cx="37369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68925" y="1981200"/>
            <a:ext cx="37369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8"/>
          <p:cNvSpPr>
            <a:spLocks noGrp="1" noChangeArrowheads="1"/>
          </p:cNvSpPr>
          <p:nvPr>
            <p:ph type="dt" sz="half" idx="10"/>
          </p:nvPr>
        </p:nvSpPr>
        <p:spPr>
          <a:ln/>
        </p:spPr>
        <p:txBody>
          <a:bodyPr/>
          <a:lstStyle>
            <a:lvl1pPr>
              <a:defRPr/>
            </a:lvl1pPr>
          </a:lstStyle>
          <a:p>
            <a:pPr>
              <a:defRPr/>
            </a:pPr>
            <a:endParaRPr lang="en-US"/>
          </a:p>
        </p:txBody>
      </p:sp>
      <p:sp>
        <p:nvSpPr>
          <p:cNvPr id="6" name="Rectangle 19"/>
          <p:cNvSpPr>
            <a:spLocks noGrp="1" noChangeArrowheads="1"/>
          </p:cNvSpPr>
          <p:nvPr>
            <p:ph type="ftr" sz="quarter" idx="11"/>
          </p:nvPr>
        </p:nvSpPr>
        <p:spPr>
          <a:ln/>
        </p:spPr>
        <p:txBody>
          <a:bodyPr/>
          <a:lstStyle>
            <a:lvl1pPr>
              <a:defRPr/>
            </a:lvl1pPr>
          </a:lstStyle>
          <a:p>
            <a:pPr>
              <a:defRPr/>
            </a:pPr>
            <a:endParaRPr lang="en-US"/>
          </a:p>
        </p:txBody>
      </p:sp>
      <p:sp>
        <p:nvSpPr>
          <p:cNvPr id="7" name="Rectangle 20"/>
          <p:cNvSpPr>
            <a:spLocks noGrp="1" noChangeArrowheads="1"/>
          </p:cNvSpPr>
          <p:nvPr>
            <p:ph type="sldNum" sz="quarter" idx="12"/>
          </p:nvPr>
        </p:nvSpPr>
        <p:spPr>
          <a:ln/>
        </p:spPr>
        <p:txBody>
          <a:bodyPr/>
          <a:lstStyle>
            <a:lvl1pPr>
              <a:defRPr/>
            </a:lvl1pPr>
          </a:lstStyle>
          <a:p>
            <a:pPr>
              <a:defRPr/>
            </a:pPr>
            <a:fld id="{6A1560DD-D78D-4571-A39B-ED493568260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528763" y="304800"/>
            <a:ext cx="75644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79550" y="1981200"/>
            <a:ext cx="37369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5368925" y="1981200"/>
            <a:ext cx="3736975" cy="4114800"/>
          </a:xfrm>
        </p:spPr>
        <p:txBody>
          <a:bodyPr/>
          <a:lstStyle/>
          <a:p>
            <a:pPr lvl="0"/>
            <a:endParaRPr lang="en-US" noProof="0" smtClean="0"/>
          </a:p>
        </p:txBody>
      </p:sp>
      <p:sp>
        <p:nvSpPr>
          <p:cNvPr id="5" name="Rectangle 18"/>
          <p:cNvSpPr>
            <a:spLocks noGrp="1" noChangeArrowheads="1"/>
          </p:cNvSpPr>
          <p:nvPr>
            <p:ph type="dt" sz="half" idx="10"/>
          </p:nvPr>
        </p:nvSpPr>
        <p:spPr>
          <a:ln/>
        </p:spPr>
        <p:txBody>
          <a:bodyPr/>
          <a:lstStyle>
            <a:lvl1pPr>
              <a:defRPr/>
            </a:lvl1pPr>
          </a:lstStyle>
          <a:p>
            <a:pPr>
              <a:defRPr/>
            </a:pPr>
            <a:endParaRPr lang="en-US"/>
          </a:p>
        </p:txBody>
      </p:sp>
      <p:sp>
        <p:nvSpPr>
          <p:cNvPr id="6" name="Rectangle 19"/>
          <p:cNvSpPr>
            <a:spLocks noGrp="1" noChangeArrowheads="1"/>
          </p:cNvSpPr>
          <p:nvPr>
            <p:ph type="ftr" sz="quarter" idx="11"/>
          </p:nvPr>
        </p:nvSpPr>
        <p:spPr>
          <a:ln/>
        </p:spPr>
        <p:txBody>
          <a:bodyPr/>
          <a:lstStyle>
            <a:lvl1pPr>
              <a:defRPr/>
            </a:lvl1pPr>
          </a:lstStyle>
          <a:p>
            <a:pPr>
              <a:defRPr/>
            </a:pPr>
            <a:endParaRPr lang="en-US"/>
          </a:p>
        </p:txBody>
      </p:sp>
      <p:sp>
        <p:nvSpPr>
          <p:cNvPr id="7" name="Rectangle 20"/>
          <p:cNvSpPr>
            <a:spLocks noGrp="1" noChangeArrowheads="1"/>
          </p:cNvSpPr>
          <p:nvPr>
            <p:ph type="sldNum" sz="quarter" idx="12"/>
          </p:nvPr>
        </p:nvSpPr>
        <p:spPr>
          <a:ln/>
        </p:spPr>
        <p:txBody>
          <a:bodyPr/>
          <a:lstStyle>
            <a:lvl1pPr>
              <a:defRPr/>
            </a:lvl1pPr>
          </a:lstStyle>
          <a:p>
            <a:pPr>
              <a:defRPr/>
            </a:pPr>
            <a:fld id="{2811AA97-9E84-4ED9-9498-66EB717536B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093200" cy="6856413"/>
            <a:chOff x="0" y="0"/>
            <a:chExt cx="5728" cy="4319"/>
          </a:xfrm>
        </p:grpSpPr>
        <p:grpSp>
          <p:nvGrpSpPr>
            <p:cNvPr id="5" name="Group 3"/>
            <p:cNvGrpSpPr>
              <a:grpSpLocks/>
            </p:cNvGrpSpPr>
            <p:nvPr userDrawn="1"/>
          </p:nvGrpSpPr>
          <p:grpSpPr bwMode="auto">
            <a:xfrm>
              <a:off x="962" y="1947"/>
              <a:ext cx="4766" cy="119"/>
              <a:chOff x="993" y="1028"/>
              <a:chExt cx="4766" cy="119"/>
            </a:xfrm>
          </p:grpSpPr>
          <p:sp>
            <p:nvSpPr>
              <p:cNvPr id="13" name="Rectangle 4"/>
              <p:cNvSpPr>
                <a:spLocks noChangeArrowheads="1"/>
              </p:cNvSpPr>
              <p:nvPr userDrawn="1"/>
            </p:nvSpPr>
            <p:spPr bwMode="ltGray">
              <a:xfrm>
                <a:off x="996" y="1035"/>
                <a:ext cx="4763" cy="106"/>
              </a:xfrm>
              <a:prstGeom prst="rect">
                <a:avLst/>
              </a:prstGeom>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w="9525">
                <a:noFill/>
                <a:miter lim="800000"/>
                <a:headEnd/>
                <a:tailEnd/>
              </a:ln>
              <a:effectLst/>
            </p:spPr>
            <p:txBody>
              <a:bodyPr/>
              <a:lstStyle/>
              <a:p>
                <a:pPr>
                  <a:defRPr/>
                </a:pPr>
                <a:endParaRPr lang="en-US" sz="2400">
                  <a:solidFill>
                    <a:srgbClr val="000000"/>
                  </a:solidFill>
                  <a:latin typeface="Times New Roman" pitchFamily="18" charset="0"/>
                </a:endParaRPr>
              </a:p>
            </p:txBody>
          </p:sp>
          <p:sp>
            <p:nvSpPr>
              <p:cNvPr id="14" name="Line 5"/>
              <p:cNvSpPr>
                <a:spLocks noChangeShapeType="1"/>
              </p:cNvSpPr>
              <p:nvPr userDrawn="1"/>
            </p:nvSpPr>
            <p:spPr bwMode="ltGray">
              <a:xfrm>
                <a:off x="999" y="1145"/>
                <a:ext cx="4760" cy="0"/>
              </a:xfrm>
              <a:prstGeom prst="line">
                <a:avLst/>
              </a:prstGeom>
              <a:noFill/>
              <a:ln w="12700">
                <a:solidFill>
                  <a:srgbClr val="996633"/>
                </a:solidFill>
                <a:round/>
                <a:headEnd type="none" w="sm" len="sm"/>
                <a:tailEnd type="none" w="sm" len="sm"/>
              </a:ln>
              <a:effectLst/>
            </p:spPr>
            <p:txBody>
              <a:bodyPr/>
              <a:lstStyle/>
              <a:p>
                <a:pPr>
                  <a:defRPr/>
                </a:pPr>
                <a:endParaRPr lang="en-US" sz="2400">
                  <a:solidFill>
                    <a:srgbClr val="000000"/>
                  </a:solidFill>
                  <a:latin typeface="Times New Roman" pitchFamily="18" charset="0"/>
                </a:endParaRPr>
              </a:p>
            </p:txBody>
          </p:sp>
          <p:sp>
            <p:nvSpPr>
              <p:cNvPr id="15" name="Line 6"/>
              <p:cNvSpPr>
                <a:spLocks noChangeShapeType="1"/>
              </p:cNvSpPr>
              <p:nvPr userDrawn="1"/>
            </p:nvSpPr>
            <p:spPr bwMode="ltGray">
              <a:xfrm>
                <a:off x="999" y="1121"/>
                <a:ext cx="4760" cy="0"/>
              </a:xfrm>
              <a:prstGeom prst="line">
                <a:avLst/>
              </a:prstGeom>
              <a:noFill/>
              <a:ln w="12700">
                <a:solidFill>
                  <a:srgbClr val="996633"/>
                </a:solidFill>
                <a:round/>
                <a:headEnd type="none" w="sm" len="sm"/>
                <a:tailEnd type="none" w="sm" len="sm"/>
              </a:ln>
              <a:effectLst/>
            </p:spPr>
            <p:txBody>
              <a:bodyPr/>
              <a:lstStyle/>
              <a:p>
                <a:pPr>
                  <a:defRPr/>
                </a:pPr>
                <a:endParaRPr lang="en-US" sz="2400">
                  <a:solidFill>
                    <a:srgbClr val="000000"/>
                  </a:solidFill>
                  <a:latin typeface="Times New Roman" pitchFamily="18" charset="0"/>
                </a:endParaRPr>
              </a:p>
            </p:txBody>
          </p:sp>
          <p:sp>
            <p:nvSpPr>
              <p:cNvPr id="16" name="Line 7"/>
              <p:cNvSpPr>
                <a:spLocks noChangeShapeType="1"/>
              </p:cNvSpPr>
              <p:nvPr userDrawn="1"/>
            </p:nvSpPr>
            <p:spPr bwMode="ltGray">
              <a:xfrm>
                <a:off x="999" y="1091"/>
                <a:ext cx="4760" cy="0"/>
              </a:xfrm>
              <a:prstGeom prst="line">
                <a:avLst/>
              </a:prstGeom>
              <a:noFill/>
              <a:ln w="12700">
                <a:solidFill>
                  <a:srgbClr val="996633"/>
                </a:solidFill>
                <a:round/>
                <a:headEnd type="none" w="sm" len="sm"/>
                <a:tailEnd type="none" w="sm" len="sm"/>
              </a:ln>
              <a:effectLst/>
            </p:spPr>
            <p:txBody>
              <a:bodyPr/>
              <a:lstStyle/>
              <a:p>
                <a:pPr>
                  <a:defRPr/>
                </a:pPr>
                <a:endParaRPr lang="en-US" sz="2400">
                  <a:solidFill>
                    <a:srgbClr val="000000"/>
                  </a:solidFill>
                  <a:latin typeface="Times New Roman" pitchFamily="18" charset="0"/>
                </a:endParaRPr>
              </a:p>
            </p:txBody>
          </p:sp>
          <p:sp>
            <p:nvSpPr>
              <p:cNvPr id="17" name="Line 8"/>
              <p:cNvSpPr>
                <a:spLocks noChangeShapeType="1"/>
              </p:cNvSpPr>
              <p:nvPr userDrawn="1"/>
            </p:nvSpPr>
            <p:spPr bwMode="ltGray">
              <a:xfrm>
                <a:off x="999" y="1057"/>
                <a:ext cx="4760" cy="0"/>
              </a:xfrm>
              <a:prstGeom prst="line">
                <a:avLst/>
              </a:prstGeom>
              <a:noFill/>
              <a:ln w="12700">
                <a:solidFill>
                  <a:srgbClr val="996633"/>
                </a:solidFill>
                <a:round/>
                <a:headEnd type="none" w="sm" len="sm"/>
                <a:tailEnd type="none" w="sm" len="sm"/>
              </a:ln>
              <a:effectLst/>
            </p:spPr>
            <p:txBody>
              <a:bodyPr/>
              <a:lstStyle/>
              <a:p>
                <a:pPr>
                  <a:defRPr/>
                </a:pPr>
                <a:endParaRPr lang="en-US" sz="2400">
                  <a:solidFill>
                    <a:srgbClr val="000000"/>
                  </a:solidFill>
                  <a:latin typeface="Times New Roman" pitchFamily="18" charset="0"/>
                </a:endParaRPr>
              </a:p>
            </p:txBody>
          </p:sp>
          <p:sp>
            <p:nvSpPr>
              <p:cNvPr id="18" name="Freeform 9"/>
              <p:cNvSpPr>
                <a:spLocks/>
              </p:cNvSpPr>
              <p:nvPr userDrawn="1"/>
            </p:nvSpPr>
            <p:spPr bwMode="ltGray">
              <a:xfrm>
                <a:off x="993" y="1028"/>
                <a:ext cx="4765" cy="119"/>
              </a:xfrm>
              <a:custGeom>
                <a:avLst/>
                <a:gdLst/>
                <a:ahLst/>
                <a:cxnLst>
                  <a:cxn ang="0">
                    <a:pos x="0" y="118"/>
                  </a:cxn>
                  <a:cxn ang="0">
                    <a:pos x="0" y="0"/>
                  </a:cxn>
                  <a:cxn ang="0">
                    <a:pos x="4764" y="0"/>
                  </a:cxn>
                </a:cxnLst>
                <a:rect l="0" t="0" r="r" b="b"/>
                <a:pathLst>
                  <a:path w="4765" h="119">
                    <a:moveTo>
                      <a:pt x="0" y="118"/>
                    </a:moveTo>
                    <a:lnTo>
                      <a:pt x="0" y="0"/>
                    </a:lnTo>
                    <a:lnTo>
                      <a:pt x="4764" y="0"/>
                    </a:lnTo>
                  </a:path>
                </a:pathLst>
              </a:custGeom>
              <a:noFill/>
              <a:ln w="12700" cap="rnd" cmpd="sng">
                <a:solidFill>
                  <a:srgbClr val="FFCC66"/>
                </a:solidFill>
                <a:prstDash val="solid"/>
                <a:round/>
                <a:headEnd type="none" w="sm" len="sm"/>
                <a:tailEnd type="none" w="sm" len="sm"/>
              </a:ln>
              <a:effectLst/>
            </p:spPr>
            <p:txBody>
              <a:bodyPr/>
              <a:lstStyle/>
              <a:p>
                <a:pPr>
                  <a:defRPr/>
                </a:pPr>
                <a:endParaRPr lang="en-US" sz="2400">
                  <a:solidFill>
                    <a:srgbClr val="000000"/>
                  </a:solidFill>
                  <a:latin typeface="Times New Roman" pitchFamily="18" charset="0"/>
                </a:endParaRPr>
              </a:p>
            </p:txBody>
          </p:sp>
        </p:grpSp>
        <p:grpSp>
          <p:nvGrpSpPr>
            <p:cNvPr id="6" name="Group 10"/>
            <p:cNvGrpSpPr>
              <a:grpSpLocks/>
            </p:cNvGrpSpPr>
            <p:nvPr userDrawn="1"/>
          </p:nvGrpSpPr>
          <p:grpSpPr bwMode="auto">
            <a:xfrm>
              <a:off x="0" y="0"/>
              <a:ext cx="928" cy="4319"/>
              <a:chOff x="0" y="0"/>
              <a:chExt cx="928" cy="4319"/>
            </a:xfrm>
          </p:grpSpPr>
          <p:sp>
            <p:nvSpPr>
              <p:cNvPr id="7" name="Rectangle 11"/>
              <p:cNvSpPr>
                <a:spLocks noChangeArrowheads="1"/>
              </p:cNvSpPr>
              <p:nvPr/>
            </p:nvSpPr>
            <p:spPr bwMode="ltGray">
              <a:xfrm>
                <a:off x="0" y="0"/>
                <a:ext cx="923" cy="4319"/>
              </a:xfrm>
              <a:prstGeom prst="rect">
                <a:avLst/>
              </a:prstGeom>
              <a:solidFill>
                <a:schemeClr val="bg1"/>
              </a:solidFill>
              <a:ln w="9525">
                <a:noFill/>
                <a:miter lim="800000"/>
                <a:headEnd/>
                <a:tailEnd/>
              </a:ln>
              <a:effectLst/>
            </p:spPr>
            <p:txBody>
              <a:bodyPr/>
              <a:lstStyle/>
              <a:p>
                <a:pPr>
                  <a:defRPr/>
                </a:pPr>
                <a:endParaRPr lang="en-US" sz="2400">
                  <a:solidFill>
                    <a:srgbClr val="000000"/>
                  </a:solidFill>
                  <a:latin typeface="Times New Roman" pitchFamily="18" charset="0"/>
                </a:endParaRPr>
              </a:p>
            </p:txBody>
          </p:sp>
          <p:grpSp>
            <p:nvGrpSpPr>
              <p:cNvPr id="8" name="Group 12"/>
              <p:cNvGrpSpPr>
                <a:grpSpLocks/>
              </p:cNvGrpSpPr>
              <p:nvPr userDrawn="1"/>
            </p:nvGrpSpPr>
            <p:grpSpPr bwMode="auto">
              <a:xfrm>
                <a:off x="0" y="41"/>
                <a:ext cx="928" cy="4035"/>
                <a:chOff x="0" y="41"/>
                <a:chExt cx="928" cy="4035"/>
              </a:xfrm>
            </p:grpSpPr>
            <p:pic>
              <p:nvPicPr>
                <p:cNvPr id="9" name="Picture 13"/>
                <p:cNvPicPr>
                  <a:picLocks noChangeArrowheads="1"/>
                </p:cNvPicPr>
                <p:nvPr/>
              </p:nvPicPr>
              <p:blipFill>
                <a:blip r:embed="rId2"/>
                <a:srcRect/>
                <a:stretch>
                  <a:fillRect/>
                </a:stretch>
              </p:blipFill>
              <p:spPr bwMode="ltGray">
                <a:xfrm>
                  <a:off x="0" y="1014"/>
                  <a:ext cx="920" cy="944"/>
                </a:xfrm>
                <a:prstGeom prst="rect">
                  <a:avLst/>
                </a:prstGeom>
                <a:noFill/>
                <a:ln w="9525">
                  <a:noFill/>
                  <a:miter lim="800000"/>
                  <a:headEnd/>
                  <a:tailEnd/>
                </a:ln>
              </p:spPr>
            </p:pic>
            <p:sp>
              <p:nvSpPr>
                <p:cNvPr id="10" name="Freeform 14"/>
                <p:cNvSpPr>
                  <a:spLocks/>
                </p:cNvSpPr>
                <p:nvPr/>
              </p:nvSpPr>
              <p:spPr bwMode="ltGray">
                <a:xfrm>
                  <a:off x="38" y="41"/>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pPr>
                    <a:defRPr/>
                  </a:pPr>
                  <a:endParaRPr lang="en-US" sz="2400">
                    <a:solidFill>
                      <a:srgbClr val="000000"/>
                    </a:solidFill>
                    <a:latin typeface="Times New Roman" pitchFamily="18" charset="0"/>
                  </a:endParaRPr>
                </a:p>
              </p:txBody>
            </p:sp>
            <p:sp>
              <p:nvSpPr>
                <p:cNvPr id="11" name="Freeform 15"/>
                <p:cNvSpPr>
                  <a:spLocks/>
                </p:cNvSpPr>
                <p:nvPr/>
              </p:nvSpPr>
              <p:spPr bwMode="ltGray">
                <a:xfrm>
                  <a:off x="6" y="2087"/>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pPr>
                    <a:defRPr/>
                  </a:pPr>
                  <a:endParaRPr lang="en-US" sz="2400">
                    <a:solidFill>
                      <a:srgbClr val="000000"/>
                    </a:solidFill>
                    <a:latin typeface="Times New Roman" pitchFamily="18" charset="0"/>
                  </a:endParaRPr>
                </a:p>
              </p:txBody>
            </p:sp>
            <p:sp>
              <p:nvSpPr>
                <p:cNvPr id="12" name="Freeform 16"/>
                <p:cNvSpPr>
                  <a:spLocks/>
                </p:cNvSpPr>
                <p:nvPr/>
              </p:nvSpPr>
              <p:spPr bwMode="ltGray">
                <a:xfrm>
                  <a:off x="6" y="3160"/>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pPr>
                    <a:defRPr/>
                  </a:pPr>
                  <a:endParaRPr lang="en-US" sz="2400">
                    <a:solidFill>
                      <a:srgbClr val="000000"/>
                    </a:solidFill>
                    <a:latin typeface="Times New Roman" pitchFamily="18" charset="0"/>
                  </a:endParaRPr>
                </a:p>
              </p:txBody>
            </p:sp>
          </p:grpSp>
        </p:grpSp>
      </p:grpSp>
      <p:sp>
        <p:nvSpPr>
          <p:cNvPr id="62481" name="Rectangle 17"/>
          <p:cNvSpPr>
            <a:spLocks noGrp="1" noChangeArrowheads="1"/>
          </p:cNvSpPr>
          <p:nvPr>
            <p:ph type="ctrTitle"/>
          </p:nvPr>
        </p:nvSpPr>
        <p:spPr>
          <a:xfrm>
            <a:off x="1652588" y="1806575"/>
            <a:ext cx="7391400" cy="1143000"/>
          </a:xfrm>
        </p:spPr>
        <p:txBody>
          <a:bodyPr/>
          <a:lstStyle>
            <a:lvl1pPr>
              <a:defRPr/>
            </a:lvl1pPr>
          </a:lstStyle>
          <a:p>
            <a:r>
              <a:rPr lang="en-US"/>
              <a:t>Click to edit Master title style</a:t>
            </a:r>
          </a:p>
        </p:txBody>
      </p:sp>
      <p:sp>
        <p:nvSpPr>
          <p:cNvPr id="62482" name="Rectangle 18"/>
          <p:cNvSpPr>
            <a:spLocks noGrp="1" noChangeArrowheads="1"/>
          </p:cNvSpPr>
          <p:nvPr>
            <p:ph type="subTitle" idx="1"/>
          </p:nvPr>
        </p:nvSpPr>
        <p:spPr>
          <a:xfrm>
            <a:off x="2590800" y="3559175"/>
            <a:ext cx="6400800" cy="1752600"/>
          </a:xfrm>
        </p:spPr>
        <p:txBody>
          <a:bodyPr/>
          <a:lstStyle>
            <a:lvl1pPr marL="0" indent="0">
              <a:buFont typeface="Wingdings" pitchFamily="2" charset="2"/>
              <a:buNone/>
              <a:defRPr/>
            </a:lvl1pPr>
          </a:lstStyle>
          <a:p>
            <a:r>
              <a:rPr lang="en-US"/>
              <a:t>Click to edit Master subtitle style</a:t>
            </a:r>
          </a:p>
        </p:txBody>
      </p:sp>
      <p:sp>
        <p:nvSpPr>
          <p:cNvPr id="19" name="Rectangle 19"/>
          <p:cNvSpPr>
            <a:spLocks noGrp="1" noChangeArrowheads="1"/>
          </p:cNvSpPr>
          <p:nvPr>
            <p:ph type="dt" sz="half" idx="10"/>
          </p:nvPr>
        </p:nvSpPr>
        <p:spPr>
          <a:xfrm>
            <a:off x="1524000" y="6350000"/>
            <a:ext cx="1724025" cy="457200"/>
          </a:xfrm>
        </p:spPr>
        <p:txBody>
          <a:bodyPr anchor="b"/>
          <a:lstStyle>
            <a:lvl1pPr>
              <a:defRPr/>
            </a:lvl1pPr>
          </a:lstStyle>
          <a:p>
            <a:pPr>
              <a:defRPr/>
            </a:pPr>
            <a:endParaRPr lang="en-US"/>
          </a:p>
        </p:txBody>
      </p:sp>
      <p:sp>
        <p:nvSpPr>
          <p:cNvPr id="20" name="Rectangle 20"/>
          <p:cNvSpPr>
            <a:spLocks noGrp="1" noChangeArrowheads="1"/>
          </p:cNvSpPr>
          <p:nvPr>
            <p:ph type="ftr" sz="quarter" idx="11"/>
          </p:nvPr>
        </p:nvSpPr>
        <p:spPr>
          <a:xfrm>
            <a:off x="3643313" y="6350000"/>
            <a:ext cx="3449637" cy="457200"/>
          </a:xfrm>
        </p:spPr>
        <p:txBody>
          <a:bodyPr anchor="b"/>
          <a:lstStyle>
            <a:lvl1pPr>
              <a:defRPr/>
            </a:lvl1pPr>
          </a:lstStyle>
          <a:p>
            <a:pPr>
              <a:defRPr/>
            </a:pPr>
            <a:endParaRPr lang="en-US"/>
          </a:p>
        </p:txBody>
      </p:sp>
      <p:sp>
        <p:nvSpPr>
          <p:cNvPr id="21" name="Rectangle 21"/>
          <p:cNvSpPr>
            <a:spLocks noGrp="1" noChangeArrowheads="1"/>
          </p:cNvSpPr>
          <p:nvPr>
            <p:ph type="sldNum" sz="quarter" idx="12"/>
          </p:nvPr>
        </p:nvSpPr>
        <p:spPr>
          <a:xfrm>
            <a:off x="7391400" y="6350000"/>
            <a:ext cx="1724025" cy="457200"/>
          </a:xfrm>
        </p:spPr>
        <p:txBody>
          <a:bodyPr anchor="b"/>
          <a:lstStyle>
            <a:lvl1pPr>
              <a:defRPr/>
            </a:lvl1pPr>
          </a:lstStyle>
          <a:p>
            <a:pPr>
              <a:defRPr/>
            </a:pPr>
            <a:fld id="{7D529C39-871C-4625-975A-C107C5B3A97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sz="half" idx="10"/>
          </p:nvPr>
        </p:nvSpPr>
        <p:spPr>
          <a:ln/>
        </p:spPr>
        <p:txBody>
          <a:bodyPr/>
          <a:lstStyle>
            <a:lvl1pPr>
              <a:defRPr/>
            </a:lvl1pPr>
          </a:lstStyle>
          <a:p>
            <a:pPr>
              <a:defRPr/>
            </a:pPr>
            <a:endParaRPr lang="en-US"/>
          </a:p>
        </p:txBody>
      </p:sp>
      <p:sp>
        <p:nvSpPr>
          <p:cNvPr id="5" name="Rectangle 19"/>
          <p:cNvSpPr>
            <a:spLocks noGrp="1" noChangeArrowheads="1"/>
          </p:cNvSpPr>
          <p:nvPr>
            <p:ph type="ftr" sz="quarter" idx="11"/>
          </p:nvPr>
        </p:nvSpPr>
        <p:spPr>
          <a:ln/>
        </p:spPr>
        <p:txBody>
          <a:bodyPr/>
          <a:lstStyle>
            <a:lvl1pPr>
              <a:defRPr/>
            </a:lvl1pPr>
          </a:lstStyle>
          <a:p>
            <a:pPr>
              <a:defRPr/>
            </a:pPr>
            <a:endParaRPr lang="en-US"/>
          </a:p>
        </p:txBody>
      </p:sp>
      <p:sp>
        <p:nvSpPr>
          <p:cNvPr id="6" name="Rectangle 20"/>
          <p:cNvSpPr>
            <a:spLocks noGrp="1" noChangeArrowheads="1"/>
          </p:cNvSpPr>
          <p:nvPr>
            <p:ph type="sldNum" sz="quarter" idx="12"/>
          </p:nvPr>
        </p:nvSpPr>
        <p:spPr>
          <a:ln/>
        </p:spPr>
        <p:txBody>
          <a:bodyPr/>
          <a:lstStyle>
            <a:lvl1pPr>
              <a:defRPr/>
            </a:lvl1pPr>
          </a:lstStyle>
          <a:p>
            <a:pPr>
              <a:defRPr/>
            </a:pPr>
            <a:fld id="{6562728B-8E2D-413A-993D-68A60813AF7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8"/>
          <p:cNvSpPr>
            <a:spLocks noGrp="1" noChangeArrowheads="1"/>
          </p:cNvSpPr>
          <p:nvPr>
            <p:ph type="dt" sz="half" idx="10"/>
          </p:nvPr>
        </p:nvSpPr>
        <p:spPr>
          <a:ln/>
        </p:spPr>
        <p:txBody>
          <a:bodyPr/>
          <a:lstStyle>
            <a:lvl1pPr>
              <a:defRPr/>
            </a:lvl1pPr>
          </a:lstStyle>
          <a:p>
            <a:pPr>
              <a:defRPr/>
            </a:pPr>
            <a:endParaRPr lang="en-US"/>
          </a:p>
        </p:txBody>
      </p:sp>
      <p:sp>
        <p:nvSpPr>
          <p:cNvPr id="5" name="Rectangle 19"/>
          <p:cNvSpPr>
            <a:spLocks noGrp="1" noChangeArrowheads="1"/>
          </p:cNvSpPr>
          <p:nvPr>
            <p:ph type="ftr" sz="quarter" idx="11"/>
          </p:nvPr>
        </p:nvSpPr>
        <p:spPr>
          <a:ln/>
        </p:spPr>
        <p:txBody>
          <a:bodyPr/>
          <a:lstStyle>
            <a:lvl1pPr>
              <a:defRPr/>
            </a:lvl1pPr>
          </a:lstStyle>
          <a:p>
            <a:pPr>
              <a:defRPr/>
            </a:pPr>
            <a:endParaRPr lang="en-US"/>
          </a:p>
        </p:txBody>
      </p:sp>
      <p:sp>
        <p:nvSpPr>
          <p:cNvPr id="6" name="Rectangle 20"/>
          <p:cNvSpPr>
            <a:spLocks noGrp="1" noChangeArrowheads="1"/>
          </p:cNvSpPr>
          <p:nvPr>
            <p:ph type="sldNum" sz="quarter" idx="12"/>
          </p:nvPr>
        </p:nvSpPr>
        <p:spPr>
          <a:ln/>
        </p:spPr>
        <p:txBody>
          <a:bodyPr/>
          <a:lstStyle>
            <a:lvl1pPr>
              <a:defRPr/>
            </a:lvl1pPr>
          </a:lstStyle>
          <a:p>
            <a:pPr>
              <a:defRPr/>
            </a:pPr>
            <a:fld id="{F9FD2418-AFD3-4236-9419-C1D8B49F9AF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79550" y="1981200"/>
            <a:ext cx="37369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68925" y="1981200"/>
            <a:ext cx="37369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8"/>
          <p:cNvSpPr>
            <a:spLocks noGrp="1" noChangeArrowheads="1"/>
          </p:cNvSpPr>
          <p:nvPr>
            <p:ph type="dt" sz="half" idx="10"/>
          </p:nvPr>
        </p:nvSpPr>
        <p:spPr>
          <a:ln/>
        </p:spPr>
        <p:txBody>
          <a:bodyPr/>
          <a:lstStyle>
            <a:lvl1pPr>
              <a:defRPr/>
            </a:lvl1pPr>
          </a:lstStyle>
          <a:p>
            <a:pPr>
              <a:defRPr/>
            </a:pPr>
            <a:endParaRPr lang="en-US"/>
          </a:p>
        </p:txBody>
      </p:sp>
      <p:sp>
        <p:nvSpPr>
          <p:cNvPr id="6" name="Rectangle 19"/>
          <p:cNvSpPr>
            <a:spLocks noGrp="1" noChangeArrowheads="1"/>
          </p:cNvSpPr>
          <p:nvPr>
            <p:ph type="ftr" sz="quarter" idx="11"/>
          </p:nvPr>
        </p:nvSpPr>
        <p:spPr>
          <a:ln/>
        </p:spPr>
        <p:txBody>
          <a:bodyPr/>
          <a:lstStyle>
            <a:lvl1pPr>
              <a:defRPr/>
            </a:lvl1pPr>
          </a:lstStyle>
          <a:p>
            <a:pPr>
              <a:defRPr/>
            </a:pPr>
            <a:endParaRPr lang="en-US"/>
          </a:p>
        </p:txBody>
      </p:sp>
      <p:sp>
        <p:nvSpPr>
          <p:cNvPr id="7" name="Rectangle 20"/>
          <p:cNvSpPr>
            <a:spLocks noGrp="1" noChangeArrowheads="1"/>
          </p:cNvSpPr>
          <p:nvPr>
            <p:ph type="sldNum" sz="quarter" idx="12"/>
          </p:nvPr>
        </p:nvSpPr>
        <p:spPr>
          <a:ln/>
        </p:spPr>
        <p:txBody>
          <a:bodyPr/>
          <a:lstStyle>
            <a:lvl1pPr>
              <a:defRPr/>
            </a:lvl1pPr>
          </a:lstStyle>
          <a:p>
            <a:pPr>
              <a:defRPr/>
            </a:pPr>
            <a:fld id="{875D8375-9F79-4307-BA89-C1E163EF6444}"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8"/>
          <p:cNvSpPr>
            <a:spLocks noGrp="1" noChangeArrowheads="1"/>
          </p:cNvSpPr>
          <p:nvPr>
            <p:ph type="dt" sz="half" idx="10"/>
          </p:nvPr>
        </p:nvSpPr>
        <p:spPr>
          <a:ln/>
        </p:spPr>
        <p:txBody>
          <a:bodyPr/>
          <a:lstStyle>
            <a:lvl1pPr>
              <a:defRPr/>
            </a:lvl1pPr>
          </a:lstStyle>
          <a:p>
            <a:pPr>
              <a:defRPr/>
            </a:pPr>
            <a:endParaRPr lang="en-US"/>
          </a:p>
        </p:txBody>
      </p:sp>
      <p:sp>
        <p:nvSpPr>
          <p:cNvPr id="8" name="Rectangle 19"/>
          <p:cNvSpPr>
            <a:spLocks noGrp="1" noChangeArrowheads="1"/>
          </p:cNvSpPr>
          <p:nvPr>
            <p:ph type="ftr" sz="quarter" idx="11"/>
          </p:nvPr>
        </p:nvSpPr>
        <p:spPr>
          <a:ln/>
        </p:spPr>
        <p:txBody>
          <a:bodyPr/>
          <a:lstStyle>
            <a:lvl1pPr>
              <a:defRPr/>
            </a:lvl1pPr>
          </a:lstStyle>
          <a:p>
            <a:pPr>
              <a:defRPr/>
            </a:pPr>
            <a:endParaRPr lang="en-US"/>
          </a:p>
        </p:txBody>
      </p:sp>
      <p:sp>
        <p:nvSpPr>
          <p:cNvPr id="9" name="Rectangle 20"/>
          <p:cNvSpPr>
            <a:spLocks noGrp="1" noChangeArrowheads="1"/>
          </p:cNvSpPr>
          <p:nvPr>
            <p:ph type="sldNum" sz="quarter" idx="12"/>
          </p:nvPr>
        </p:nvSpPr>
        <p:spPr>
          <a:ln/>
        </p:spPr>
        <p:txBody>
          <a:bodyPr/>
          <a:lstStyle>
            <a:lvl1pPr>
              <a:defRPr/>
            </a:lvl1pPr>
          </a:lstStyle>
          <a:p>
            <a:pPr>
              <a:defRPr/>
            </a:pPr>
            <a:fld id="{ACDA417C-8A4F-4369-B89B-4051AE38CFA6}"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8"/>
          <p:cNvSpPr>
            <a:spLocks noGrp="1" noChangeArrowheads="1"/>
          </p:cNvSpPr>
          <p:nvPr>
            <p:ph type="dt" sz="half" idx="10"/>
          </p:nvPr>
        </p:nvSpPr>
        <p:spPr>
          <a:ln/>
        </p:spPr>
        <p:txBody>
          <a:bodyPr/>
          <a:lstStyle>
            <a:lvl1pPr>
              <a:defRPr/>
            </a:lvl1pPr>
          </a:lstStyle>
          <a:p>
            <a:pPr>
              <a:defRPr/>
            </a:pPr>
            <a:endParaRPr lang="en-US"/>
          </a:p>
        </p:txBody>
      </p:sp>
      <p:sp>
        <p:nvSpPr>
          <p:cNvPr id="4" name="Rectangle 19"/>
          <p:cNvSpPr>
            <a:spLocks noGrp="1" noChangeArrowheads="1"/>
          </p:cNvSpPr>
          <p:nvPr>
            <p:ph type="ftr" sz="quarter" idx="11"/>
          </p:nvPr>
        </p:nvSpPr>
        <p:spPr>
          <a:ln/>
        </p:spPr>
        <p:txBody>
          <a:bodyPr/>
          <a:lstStyle>
            <a:lvl1pPr>
              <a:defRPr/>
            </a:lvl1pPr>
          </a:lstStyle>
          <a:p>
            <a:pPr>
              <a:defRPr/>
            </a:pPr>
            <a:endParaRPr lang="en-US"/>
          </a:p>
        </p:txBody>
      </p:sp>
      <p:sp>
        <p:nvSpPr>
          <p:cNvPr id="5" name="Rectangle 20"/>
          <p:cNvSpPr>
            <a:spLocks noGrp="1" noChangeArrowheads="1"/>
          </p:cNvSpPr>
          <p:nvPr>
            <p:ph type="sldNum" sz="quarter" idx="12"/>
          </p:nvPr>
        </p:nvSpPr>
        <p:spPr>
          <a:ln/>
        </p:spPr>
        <p:txBody>
          <a:bodyPr/>
          <a:lstStyle>
            <a:lvl1pPr>
              <a:defRPr/>
            </a:lvl1pPr>
          </a:lstStyle>
          <a:p>
            <a:pPr>
              <a:defRPr/>
            </a:pPr>
            <a:fld id="{B3BBCB4A-6D56-4AA0-ABE6-00359E80353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sz="half" idx="10"/>
          </p:nvPr>
        </p:nvSpPr>
        <p:spPr>
          <a:ln/>
        </p:spPr>
        <p:txBody>
          <a:bodyPr/>
          <a:lstStyle>
            <a:lvl1pPr>
              <a:defRPr/>
            </a:lvl1pPr>
          </a:lstStyle>
          <a:p>
            <a:pPr>
              <a:defRPr/>
            </a:pPr>
            <a:endParaRPr lang="en-US"/>
          </a:p>
        </p:txBody>
      </p:sp>
      <p:sp>
        <p:nvSpPr>
          <p:cNvPr id="5" name="Rectangle 19"/>
          <p:cNvSpPr>
            <a:spLocks noGrp="1" noChangeArrowheads="1"/>
          </p:cNvSpPr>
          <p:nvPr>
            <p:ph type="ftr" sz="quarter" idx="11"/>
          </p:nvPr>
        </p:nvSpPr>
        <p:spPr>
          <a:ln/>
        </p:spPr>
        <p:txBody>
          <a:bodyPr/>
          <a:lstStyle>
            <a:lvl1pPr>
              <a:defRPr/>
            </a:lvl1pPr>
          </a:lstStyle>
          <a:p>
            <a:pPr>
              <a:defRPr/>
            </a:pPr>
            <a:endParaRPr lang="en-US"/>
          </a:p>
        </p:txBody>
      </p:sp>
      <p:sp>
        <p:nvSpPr>
          <p:cNvPr id="6" name="Rectangle 20"/>
          <p:cNvSpPr>
            <a:spLocks noGrp="1" noChangeArrowheads="1"/>
          </p:cNvSpPr>
          <p:nvPr>
            <p:ph type="sldNum" sz="quarter" idx="12"/>
          </p:nvPr>
        </p:nvSpPr>
        <p:spPr>
          <a:ln/>
        </p:spPr>
        <p:txBody>
          <a:bodyPr/>
          <a:lstStyle>
            <a:lvl1pPr>
              <a:defRPr/>
            </a:lvl1pPr>
          </a:lstStyle>
          <a:p>
            <a:pPr>
              <a:defRPr/>
            </a:pPr>
            <a:fld id="{BBC36608-A4A7-4983-8EC6-6506ADC60F19}"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a:ln/>
        </p:spPr>
        <p:txBody>
          <a:bodyPr/>
          <a:lstStyle>
            <a:lvl1pPr>
              <a:defRPr/>
            </a:lvl1pPr>
          </a:lstStyle>
          <a:p>
            <a:pPr>
              <a:defRPr/>
            </a:pPr>
            <a:endParaRPr lang="en-US"/>
          </a:p>
        </p:txBody>
      </p:sp>
      <p:sp>
        <p:nvSpPr>
          <p:cNvPr id="3" name="Rectangle 19"/>
          <p:cNvSpPr>
            <a:spLocks noGrp="1" noChangeArrowheads="1"/>
          </p:cNvSpPr>
          <p:nvPr>
            <p:ph type="ftr" sz="quarter" idx="11"/>
          </p:nvPr>
        </p:nvSpPr>
        <p:spPr>
          <a:ln/>
        </p:spPr>
        <p:txBody>
          <a:bodyPr/>
          <a:lstStyle>
            <a:lvl1pPr>
              <a:defRPr/>
            </a:lvl1pPr>
          </a:lstStyle>
          <a:p>
            <a:pPr>
              <a:defRPr/>
            </a:pPr>
            <a:endParaRPr lang="en-US"/>
          </a:p>
        </p:txBody>
      </p:sp>
      <p:sp>
        <p:nvSpPr>
          <p:cNvPr id="4" name="Rectangle 20"/>
          <p:cNvSpPr>
            <a:spLocks noGrp="1" noChangeArrowheads="1"/>
          </p:cNvSpPr>
          <p:nvPr>
            <p:ph type="sldNum" sz="quarter" idx="12"/>
          </p:nvPr>
        </p:nvSpPr>
        <p:spPr>
          <a:ln/>
        </p:spPr>
        <p:txBody>
          <a:bodyPr/>
          <a:lstStyle>
            <a:lvl1pPr>
              <a:defRPr/>
            </a:lvl1pPr>
          </a:lstStyle>
          <a:p>
            <a:pPr>
              <a:defRPr/>
            </a:pPr>
            <a:fld id="{84108F7F-C0E3-4F9C-8F43-A541190254C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dt" sz="half" idx="10"/>
          </p:nvPr>
        </p:nvSpPr>
        <p:spPr>
          <a:ln/>
        </p:spPr>
        <p:txBody>
          <a:bodyPr/>
          <a:lstStyle>
            <a:lvl1pPr>
              <a:defRPr/>
            </a:lvl1pPr>
          </a:lstStyle>
          <a:p>
            <a:pPr>
              <a:defRPr/>
            </a:pPr>
            <a:endParaRPr lang="en-US"/>
          </a:p>
        </p:txBody>
      </p:sp>
      <p:sp>
        <p:nvSpPr>
          <p:cNvPr id="6" name="Rectangle 19"/>
          <p:cNvSpPr>
            <a:spLocks noGrp="1" noChangeArrowheads="1"/>
          </p:cNvSpPr>
          <p:nvPr>
            <p:ph type="ftr" sz="quarter" idx="11"/>
          </p:nvPr>
        </p:nvSpPr>
        <p:spPr>
          <a:ln/>
        </p:spPr>
        <p:txBody>
          <a:bodyPr/>
          <a:lstStyle>
            <a:lvl1pPr>
              <a:defRPr/>
            </a:lvl1pPr>
          </a:lstStyle>
          <a:p>
            <a:pPr>
              <a:defRPr/>
            </a:pPr>
            <a:endParaRPr lang="en-US"/>
          </a:p>
        </p:txBody>
      </p:sp>
      <p:sp>
        <p:nvSpPr>
          <p:cNvPr id="7" name="Rectangle 20"/>
          <p:cNvSpPr>
            <a:spLocks noGrp="1" noChangeArrowheads="1"/>
          </p:cNvSpPr>
          <p:nvPr>
            <p:ph type="sldNum" sz="quarter" idx="12"/>
          </p:nvPr>
        </p:nvSpPr>
        <p:spPr>
          <a:ln/>
        </p:spPr>
        <p:txBody>
          <a:bodyPr/>
          <a:lstStyle>
            <a:lvl1pPr>
              <a:defRPr/>
            </a:lvl1pPr>
          </a:lstStyle>
          <a:p>
            <a:pPr>
              <a:defRPr/>
            </a:pPr>
            <a:fld id="{2E12C903-A990-4E20-A3CE-8FBA44645D92}"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dt" sz="half" idx="10"/>
          </p:nvPr>
        </p:nvSpPr>
        <p:spPr>
          <a:ln/>
        </p:spPr>
        <p:txBody>
          <a:bodyPr/>
          <a:lstStyle>
            <a:lvl1pPr>
              <a:defRPr/>
            </a:lvl1pPr>
          </a:lstStyle>
          <a:p>
            <a:pPr>
              <a:defRPr/>
            </a:pPr>
            <a:endParaRPr lang="en-US"/>
          </a:p>
        </p:txBody>
      </p:sp>
      <p:sp>
        <p:nvSpPr>
          <p:cNvPr id="6" name="Rectangle 19"/>
          <p:cNvSpPr>
            <a:spLocks noGrp="1" noChangeArrowheads="1"/>
          </p:cNvSpPr>
          <p:nvPr>
            <p:ph type="ftr" sz="quarter" idx="11"/>
          </p:nvPr>
        </p:nvSpPr>
        <p:spPr>
          <a:ln/>
        </p:spPr>
        <p:txBody>
          <a:bodyPr/>
          <a:lstStyle>
            <a:lvl1pPr>
              <a:defRPr/>
            </a:lvl1pPr>
          </a:lstStyle>
          <a:p>
            <a:pPr>
              <a:defRPr/>
            </a:pPr>
            <a:endParaRPr lang="en-US"/>
          </a:p>
        </p:txBody>
      </p:sp>
      <p:sp>
        <p:nvSpPr>
          <p:cNvPr id="7" name="Rectangle 20"/>
          <p:cNvSpPr>
            <a:spLocks noGrp="1" noChangeArrowheads="1"/>
          </p:cNvSpPr>
          <p:nvPr>
            <p:ph type="sldNum" sz="quarter" idx="12"/>
          </p:nvPr>
        </p:nvSpPr>
        <p:spPr>
          <a:ln/>
        </p:spPr>
        <p:txBody>
          <a:bodyPr/>
          <a:lstStyle>
            <a:lvl1pPr>
              <a:defRPr/>
            </a:lvl1pPr>
          </a:lstStyle>
          <a:p>
            <a:pPr>
              <a:defRPr/>
            </a:pPr>
            <a:fld id="{1775CB1A-5827-434E-95E8-82A986465BE3}"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sz="half" idx="10"/>
          </p:nvPr>
        </p:nvSpPr>
        <p:spPr>
          <a:ln/>
        </p:spPr>
        <p:txBody>
          <a:bodyPr/>
          <a:lstStyle>
            <a:lvl1pPr>
              <a:defRPr/>
            </a:lvl1pPr>
          </a:lstStyle>
          <a:p>
            <a:pPr>
              <a:defRPr/>
            </a:pPr>
            <a:endParaRPr lang="en-US"/>
          </a:p>
        </p:txBody>
      </p:sp>
      <p:sp>
        <p:nvSpPr>
          <p:cNvPr id="5" name="Rectangle 19"/>
          <p:cNvSpPr>
            <a:spLocks noGrp="1" noChangeArrowheads="1"/>
          </p:cNvSpPr>
          <p:nvPr>
            <p:ph type="ftr" sz="quarter" idx="11"/>
          </p:nvPr>
        </p:nvSpPr>
        <p:spPr>
          <a:ln/>
        </p:spPr>
        <p:txBody>
          <a:bodyPr/>
          <a:lstStyle>
            <a:lvl1pPr>
              <a:defRPr/>
            </a:lvl1pPr>
          </a:lstStyle>
          <a:p>
            <a:pPr>
              <a:defRPr/>
            </a:pPr>
            <a:endParaRPr lang="en-US"/>
          </a:p>
        </p:txBody>
      </p:sp>
      <p:sp>
        <p:nvSpPr>
          <p:cNvPr id="6" name="Rectangle 20"/>
          <p:cNvSpPr>
            <a:spLocks noGrp="1" noChangeArrowheads="1"/>
          </p:cNvSpPr>
          <p:nvPr>
            <p:ph type="sldNum" sz="quarter" idx="12"/>
          </p:nvPr>
        </p:nvSpPr>
        <p:spPr>
          <a:ln/>
        </p:spPr>
        <p:txBody>
          <a:bodyPr/>
          <a:lstStyle>
            <a:lvl1pPr>
              <a:defRPr/>
            </a:lvl1pPr>
          </a:lstStyle>
          <a:p>
            <a:pPr>
              <a:defRPr/>
            </a:pPr>
            <a:fld id="{D8D7B9B4-9AA8-4F6E-A0DA-9FD335C43FB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9313" y="304800"/>
            <a:ext cx="1906587"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79550" y="304800"/>
            <a:ext cx="5567363"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sz="half" idx="10"/>
          </p:nvPr>
        </p:nvSpPr>
        <p:spPr>
          <a:ln/>
        </p:spPr>
        <p:txBody>
          <a:bodyPr/>
          <a:lstStyle>
            <a:lvl1pPr>
              <a:defRPr/>
            </a:lvl1pPr>
          </a:lstStyle>
          <a:p>
            <a:pPr>
              <a:defRPr/>
            </a:pPr>
            <a:endParaRPr lang="en-US"/>
          </a:p>
        </p:txBody>
      </p:sp>
      <p:sp>
        <p:nvSpPr>
          <p:cNvPr id="5" name="Rectangle 19"/>
          <p:cNvSpPr>
            <a:spLocks noGrp="1" noChangeArrowheads="1"/>
          </p:cNvSpPr>
          <p:nvPr>
            <p:ph type="ftr" sz="quarter" idx="11"/>
          </p:nvPr>
        </p:nvSpPr>
        <p:spPr>
          <a:ln/>
        </p:spPr>
        <p:txBody>
          <a:bodyPr/>
          <a:lstStyle>
            <a:lvl1pPr>
              <a:defRPr/>
            </a:lvl1pPr>
          </a:lstStyle>
          <a:p>
            <a:pPr>
              <a:defRPr/>
            </a:pPr>
            <a:endParaRPr lang="en-US"/>
          </a:p>
        </p:txBody>
      </p:sp>
      <p:sp>
        <p:nvSpPr>
          <p:cNvPr id="6" name="Rectangle 20"/>
          <p:cNvSpPr>
            <a:spLocks noGrp="1" noChangeArrowheads="1"/>
          </p:cNvSpPr>
          <p:nvPr>
            <p:ph type="sldNum" sz="quarter" idx="12"/>
          </p:nvPr>
        </p:nvSpPr>
        <p:spPr>
          <a:ln/>
        </p:spPr>
        <p:txBody>
          <a:bodyPr/>
          <a:lstStyle>
            <a:lvl1pPr>
              <a:defRPr/>
            </a:lvl1pPr>
          </a:lstStyle>
          <a:p>
            <a:pPr>
              <a:defRPr/>
            </a:pPr>
            <a:fld id="{385ECE04-4143-4878-9B3D-9B19AC0D0AB3}"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8763" y="304800"/>
            <a:ext cx="75644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79550" y="1981200"/>
            <a:ext cx="37369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68925" y="1981200"/>
            <a:ext cx="37369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8"/>
          <p:cNvSpPr>
            <a:spLocks noGrp="1" noChangeArrowheads="1"/>
          </p:cNvSpPr>
          <p:nvPr>
            <p:ph type="dt" sz="half" idx="10"/>
          </p:nvPr>
        </p:nvSpPr>
        <p:spPr>
          <a:ln/>
        </p:spPr>
        <p:txBody>
          <a:bodyPr/>
          <a:lstStyle>
            <a:lvl1pPr>
              <a:defRPr/>
            </a:lvl1pPr>
          </a:lstStyle>
          <a:p>
            <a:pPr>
              <a:defRPr/>
            </a:pPr>
            <a:endParaRPr lang="en-US"/>
          </a:p>
        </p:txBody>
      </p:sp>
      <p:sp>
        <p:nvSpPr>
          <p:cNvPr id="6" name="Rectangle 19"/>
          <p:cNvSpPr>
            <a:spLocks noGrp="1" noChangeArrowheads="1"/>
          </p:cNvSpPr>
          <p:nvPr>
            <p:ph type="ftr" sz="quarter" idx="11"/>
          </p:nvPr>
        </p:nvSpPr>
        <p:spPr>
          <a:ln/>
        </p:spPr>
        <p:txBody>
          <a:bodyPr/>
          <a:lstStyle>
            <a:lvl1pPr>
              <a:defRPr/>
            </a:lvl1pPr>
          </a:lstStyle>
          <a:p>
            <a:pPr>
              <a:defRPr/>
            </a:pPr>
            <a:endParaRPr lang="en-US"/>
          </a:p>
        </p:txBody>
      </p:sp>
      <p:sp>
        <p:nvSpPr>
          <p:cNvPr id="7" name="Rectangle 20"/>
          <p:cNvSpPr>
            <a:spLocks noGrp="1" noChangeArrowheads="1"/>
          </p:cNvSpPr>
          <p:nvPr>
            <p:ph type="sldNum" sz="quarter" idx="12"/>
          </p:nvPr>
        </p:nvSpPr>
        <p:spPr>
          <a:ln/>
        </p:spPr>
        <p:txBody>
          <a:bodyPr/>
          <a:lstStyle>
            <a:lvl1pPr>
              <a:defRPr/>
            </a:lvl1pPr>
          </a:lstStyle>
          <a:p>
            <a:pPr>
              <a:defRPr/>
            </a:pPr>
            <a:fld id="{F38E4703-5C11-45D8-8394-F3C9D7F38777}"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528763" y="304800"/>
            <a:ext cx="75644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79550" y="1981200"/>
            <a:ext cx="37369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5368925" y="1981200"/>
            <a:ext cx="3736975" cy="4114800"/>
          </a:xfrm>
        </p:spPr>
        <p:txBody>
          <a:bodyPr/>
          <a:lstStyle/>
          <a:p>
            <a:pPr lvl="0"/>
            <a:endParaRPr lang="en-US" noProof="0" smtClean="0"/>
          </a:p>
        </p:txBody>
      </p:sp>
      <p:sp>
        <p:nvSpPr>
          <p:cNvPr id="5" name="Rectangle 18"/>
          <p:cNvSpPr>
            <a:spLocks noGrp="1" noChangeArrowheads="1"/>
          </p:cNvSpPr>
          <p:nvPr>
            <p:ph type="dt" sz="half" idx="10"/>
          </p:nvPr>
        </p:nvSpPr>
        <p:spPr>
          <a:ln/>
        </p:spPr>
        <p:txBody>
          <a:bodyPr/>
          <a:lstStyle>
            <a:lvl1pPr>
              <a:defRPr/>
            </a:lvl1pPr>
          </a:lstStyle>
          <a:p>
            <a:pPr>
              <a:defRPr/>
            </a:pPr>
            <a:endParaRPr lang="en-US"/>
          </a:p>
        </p:txBody>
      </p:sp>
      <p:sp>
        <p:nvSpPr>
          <p:cNvPr id="6" name="Rectangle 19"/>
          <p:cNvSpPr>
            <a:spLocks noGrp="1" noChangeArrowheads="1"/>
          </p:cNvSpPr>
          <p:nvPr>
            <p:ph type="ftr" sz="quarter" idx="11"/>
          </p:nvPr>
        </p:nvSpPr>
        <p:spPr>
          <a:ln/>
        </p:spPr>
        <p:txBody>
          <a:bodyPr/>
          <a:lstStyle>
            <a:lvl1pPr>
              <a:defRPr/>
            </a:lvl1pPr>
          </a:lstStyle>
          <a:p>
            <a:pPr>
              <a:defRPr/>
            </a:pPr>
            <a:endParaRPr lang="en-US"/>
          </a:p>
        </p:txBody>
      </p:sp>
      <p:sp>
        <p:nvSpPr>
          <p:cNvPr id="7" name="Rectangle 20"/>
          <p:cNvSpPr>
            <a:spLocks noGrp="1" noChangeArrowheads="1"/>
          </p:cNvSpPr>
          <p:nvPr>
            <p:ph type="sldNum" sz="quarter" idx="12"/>
          </p:nvPr>
        </p:nvSpPr>
        <p:spPr>
          <a:ln/>
        </p:spPr>
        <p:txBody>
          <a:bodyPr/>
          <a:lstStyle>
            <a:lvl1pPr>
              <a:defRPr/>
            </a:lvl1pPr>
          </a:lstStyle>
          <a:p>
            <a:pPr>
              <a:defRPr/>
            </a:pPr>
            <a:fld id="{5179660A-381C-44A5-BD99-C8D97A79561D}"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F29CD0-EB39-4929-A145-F4573BCC3A09}"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30370A-5F2A-4021-8C7B-B102F352BFFC}"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5008D4-8C24-41A3-BBAD-E0FE6D22846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8"/>
          <p:cNvSpPr>
            <a:spLocks noGrp="1" noChangeArrowheads="1"/>
          </p:cNvSpPr>
          <p:nvPr>
            <p:ph type="dt" sz="half" idx="10"/>
          </p:nvPr>
        </p:nvSpPr>
        <p:spPr>
          <a:ln/>
        </p:spPr>
        <p:txBody>
          <a:bodyPr/>
          <a:lstStyle>
            <a:lvl1pPr>
              <a:defRPr/>
            </a:lvl1pPr>
          </a:lstStyle>
          <a:p>
            <a:pPr>
              <a:defRPr/>
            </a:pPr>
            <a:endParaRPr lang="en-US"/>
          </a:p>
        </p:txBody>
      </p:sp>
      <p:sp>
        <p:nvSpPr>
          <p:cNvPr id="5" name="Rectangle 19"/>
          <p:cNvSpPr>
            <a:spLocks noGrp="1" noChangeArrowheads="1"/>
          </p:cNvSpPr>
          <p:nvPr>
            <p:ph type="ftr" sz="quarter" idx="11"/>
          </p:nvPr>
        </p:nvSpPr>
        <p:spPr>
          <a:ln/>
        </p:spPr>
        <p:txBody>
          <a:bodyPr/>
          <a:lstStyle>
            <a:lvl1pPr>
              <a:defRPr/>
            </a:lvl1pPr>
          </a:lstStyle>
          <a:p>
            <a:pPr>
              <a:defRPr/>
            </a:pPr>
            <a:endParaRPr lang="en-US"/>
          </a:p>
        </p:txBody>
      </p:sp>
      <p:sp>
        <p:nvSpPr>
          <p:cNvPr id="6" name="Rectangle 20"/>
          <p:cNvSpPr>
            <a:spLocks noGrp="1" noChangeArrowheads="1"/>
          </p:cNvSpPr>
          <p:nvPr>
            <p:ph type="sldNum" sz="quarter" idx="12"/>
          </p:nvPr>
        </p:nvSpPr>
        <p:spPr>
          <a:ln/>
        </p:spPr>
        <p:txBody>
          <a:bodyPr/>
          <a:lstStyle>
            <a:lvl1pPr>
              <a:defRPr/>
            </a:lvl1pPr>
          </a:lstStyle>
          <a:p>
            <a:pPr>
              <a:defRPr/>
            </a:pPr>
            <a:fld id="{6087C9DC-ADB2-4045-A5A2-6AF3E3049816}"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D4D3FC-94BD-40E9-AAC0-8FCFAB187132}"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9098A1D-D2C9-43FF-B4F3-2D08A4CCFAC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CED1774-1F64-4B68-9AE9-8074CDCE95C9}"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892E40-FC03-4A9E-9F72-44D7FE49C5A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43E79B-C260-4709-B59A-F732D01299EC}"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C23451-50BE-49CC-A498-3EA55A94C842}"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A95291-8716-47C1-ACF0-8F88313AF955}"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2CF79D-EF07-41D4-94C0-9477A92B051B}"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39546F-DE95-4654-B6EE-28A27EC00EEC}"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F91E3F-853F-44C6-AD44-FBC562EF71B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79550" y="1981200"/>
            <a:ext cx="37369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68925" y="1981200"/>
            <a:ext cx="37369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8"/>
          <p:cNvSpPr>
            <a:spLocks noGrp="1" noChangeArrowheads="1"/>
          </p:cNvSpPr>
          <p:nvPr>
            <p:ph type="dt" sz="half" idx="10"/>
          </p:nvPr>
        </p:nvSpPr>
        <p:spPr>
          <a:ln/>
        </p:spPr>
        <p:txBody>
          <a:bodyPr/>
          <a:lstStyle>
            <a:lvl1pPr>
              <a:defRPr/>
            </a:lvl1pPr>
          </a:lstStyle>
          <a:p>
            <a:pPr>
              <a:defRPr/>
            </a:pPr>
            <a:endParaRPr lang="en-US"/>
          </a:p>
        </p:txBody>
      </p:sp>
      <p:sp>
        <p:nvSpPr>
          <p:cNvPr id="6" name="Rectangle 19"/>
          <p:cNvSpPr>
            <a:spLocks noGrp="1" noChangeArrowheads="1"/>
          </p:cNvSpPr>
          <p:nvPr>
            <p:ph type="ftr" sz="quarter" idx="11"/>
          </p:nvPr>
        </p:nvSpPr>
        <p:spPr>
          <a:ln/>
        </p:spPr>
        <p:txBody>
          <a:bodyPr/>
          <a:lstStyle>
            <a:lvl1pPr>
              <a:defRPr/>
            </a:lvl1pPr>
          </a:lstStyle>
          <a:p>
            <a:pPr>
              <a:defRPr/>
            </a:pPr>
            <a:endParaRPr lang="en-US"/>
          </a:p>
        </p:txBody>
      </p:sp>
      <p:sp>
        <p:nvSpPr>
          <p:cNvPr id="7" name="Rectangle 20"/>
          <p:cNvSpPr>
            <a:spLocks noGrp="1" noChangeArrowheads="1"/>
          </p:cNvSpPr>
          <p:nvPr>
            <p:ph type="sldNum" sz="quarter" idx="12"/>
          </p:nvPr>
        </p:nvSpPr>
        <p:spPr>
          <a:ln/>
        </p:spPr>
        <p:txBody>
          <a:bodyPr/>
          <a:lstStyle>
            <a:lvl1pPr>
              <a:defRPr/>
            </a:lvl1pPr>
          </a:lstStyle>
          <a:p>
            <a:pPr>
              <a:defRPr/>
            </a:pPr>
            <a:fld id="{78D3FF7E-1D6E-4A50-B048-79C8B29EEA20}"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77B92F-FFF7-4C68-9735-44F4DB246753}"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43D303-41ED-421C-827F-82E544504D7B}"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C246191-4ACA-43BF-9414-F2F17C239F37}"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AA20E56-4D27-4386-B042-CE9B853A527B}"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E76DFAA-216E-4830-8075-CAA27A16AA3D}"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459684-B141-4686-98C9-3A5D897776B5}"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5FDF6E-E4CE-4241-A666-65632469EFF1}"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F20608-0E0C-466D-87C6-EEECAC4FC8E3}"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D5877F-AFC4-407B-88F9-0BD219D8864A}"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3DA09C-CA9D-43DF-A79E-F30CB698DC8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8"/>
          <p:cNvSpPr>
            <a:spLocks noGrp="1" noChangeArrowheads="1"/>
          </p:cNvSpPr>
          <p:nvPr>
            <p:ph type="dt" sz="half" idx="10"/>
          </p:nvPr>
        </p:nvSpPr>
        <p:spPr>
          <a:ln/>
        </p:spPr>
        <p:txBody>
          <a:bodyPr/>
          <a:lstStyle>
            <a:lvl1pPr>
              <a:defRPr/>
            </a:lvl1pPr>
          </a:lstStyle>
          <a:p>
            <a:pPr>
              <a:defRPr/>
            </a:pPr>
            <a:endParaRPr lang="en-US"/>
          </a:p>
        </p:txBody>
      </p:sp>
      <p:sp>
        <p:nvSpPr>
          <p:cNvPr id="8" name="Rectangle 19"/>
          <p:cNvSpPr>
            <a:spLocks noGrp="1" noChangeArrowheads="1"/>
          </p:cNvSpPr>
          <p:nvPr>
            <p:ph type="ftr" sz="quarter" idx="11"/>
          </p:nvPr>
        </p:nvSpPr>
        <p:spPr>
          <a:ln/>
        </p:spPr>
        <p:txBody>
          <a:bodyPr/>
          <a:lstStyle>
            <a:lvl1pPr>
              <a:defRPr/>
            </a:lvl1pPr>
          </a:lstStyle>
          <a:p>
            <a:pPr>
              <a:defRPr/>
            </a:pPr>
            <a:endParaRPr lang="en-US"/>
          </a:p>
        </p:txBody>
      </p:sp>
      <p:sp>
        <p:nvSpPr>
          <p:cNvPr id="9" name="Rectangle 20"/>
          <p:cNvSpPr>
            <a:spLocks noGrp="1" noChangeArrowheads="1"/>
          </p:cNvSpPr>
          <p:nvPr>
            <p:ph type="sldNum" sz="quarter" idx="12"/>
          </p:nvPr>
        </p:nvSpPr>
        <p:spPr>
          <a:ln/>
        </p:spPr>
        <p:txBody>
          <a:bodyPr/>
          <a:lstStyle>
            <a:lvl1pPr>
              <a:defRPr/>
            </a:lvl1pPr>
          </a:lstStyle>
          <a:p>
            <a:pPr>
              <a:defRPr/>
            </a:pPr>
            <a:fld id="{00C45428-AFE1-42AC-8829-8E6DF14BC07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2F04439-0EB2-43E1-93B3-92BD82DA6CCA}"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C8CF4B1-D41B-4FA0-BF88-E818601F58ED}"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29378" name="Rectangle 2"/>
          <p:cNvSpPr>
            <a:spLocks noGrp="1" noChangeArrowheads="1"/>
          </p:cNvSpPr>
          <p:nvPr>
            <p:ph type="ctrTitle"/>
          </p:nvPr>
        </p:nvSpPr>
        <p:spPr>
          <a:xfrm>
            <a:off x="685800" y="1801813"/>
            <a:ext cx="7772400" cy="1143000"/>
          </a:xfrm>
        </p:spPr>
        <p:txBody>
          <a:bodyPr/>
          <a:lstStyle>
            <a:lvl1pPr>
              <a:defRPr/>
            </a:lvl1pPr>
          </a:lstStyle>
          <a:p>
            <a:r>
              <a:rPr lang="en-US"/>
              <a:t>Click to edit Master title style</a:t>
            </a:r>
          </a:p>
        </p:txBody>
      </p:sp>
      <p:sp>
        <p:nvSpPr>
          <p:cNvPr id="229379" name="Rectangle 3"/>
          <p:cNvSpPr>
            <a:spLocks noGrp="1" noChangeArrowheads="1"/>
          </p:cNvSpPr>
          <p:nvPr>
            <p:ph type="subTitle" idx="1"/>
          </p:nvPr>
        </p:nvSpPr>
        <p:spPr>
          <a:xfrm>
            <a:off x="1362075" y="3473450"/>
            <a:ext cx="6400800" cy="1752600"/>
          </a:xfrm>
        </p:spPr>
        <p:txBody>
          <a:bodyPr/>
          <a:lstStyle>
            <a:lvl1pPr marL="0" indent="0" algn="ctr">
              <a:buFont typeface="Times" pitchFamily="18" charset="0"/>
              <a:buNone/>
              <a:defRPr/>
            </a:lvl1pPr>
          </a:lstStyle>
          <a:p>
            <a:r>
              <a:rPr lang="en-US"/>
              <a:t>Click to edit Master subtitle style</a:t>
            </a:r>
          </a:p>
        </p:txBody>
      </p:sp>
      <p:sp>
        <p:nvSpPr>
          <p:cNvPr id="229380" name="Text Box 4"/>
          <p:cNvSpPr txBox="1">
            <a:spLocks noChangeArrowheads="1"/>
          </p:cNvSpPr>
          <p:nvPr/>
        </p:nvSpPr>
        <p:spPr bwMode="auto">
          <a:xfrm>
            <a:off x="1149350" y="6027738"/>
            <a:ext cx="6781800" cy="517525"/>
          </a:xfrm>
          <a:prstGeom prst="rect">
            <a:avLst/>
          </a:prstGeom>
          <a:noFill/>
          <a:ln w="9525">
            <a:noFill/>
            <a:miter lim="800000"/>
            <a:headEnd/>
            <a:tailEnd/>
          </a:ln>
          <a:effectLst/>
        </p:spPr>
        <p:txBody>
          <a:bodyPr>
            <a:spAutoFit/>
          </a:bodyPr>
          <a:lstStyle/>
          <a:p>
            <a:pPr algn="ctr" eaLnBrk="0" hangingPunct="0"/>
            <a:r>
              <a:rPr lang="en-GB" sz="1400" b="1">
                <a:solidFill>
                  <a:schemeClr val="bg1"/>
                </a:solidFill>
              </a:rPr>
              <a:t>INTERGOVERNMENTAL PANEL ON CLIMATE CHANGE (IPCC) </a:t>
            </a:r>
            <a:br>
              <a:rPr lang="en-GB" sz="1400" b="1">
                <a:solidFill>
                  <a:schemeClr val="bg1"/>
                </a:solidFill>
              </a:rPr>
            </a:br>
            <a:r>
              <a:rPr lang="en-GB" sz="1400" b="1">
                <a:solidFill>
                  <a:schemeClr val="bg1"/>
                </a:solidFill>
              </a:rPr>
              <a:t>Working Group I</a:t>
            </a:r>
            <a:endParaRPr lang="en-GB" b="1">
              <a:solidFill>
                <a:schemeClr val="bg1"/>
              </a:solidFill>
              <a:latin typeface="CG Omega" pitchFamily="34" charset="0"/>
            </a:endParaRPr>
          </a:p>
        </p:txBody>
      </p:sp>
      <p:pic>
        <p:nvPicPr>
          <p:cNvPr id="229381" name="Picture 5" descr="B"/>
          <p:cNvPicPr>
            <a:picLocks noChangeAspect="1" noChangeArrowheads="1"/>
          </p:cNvPicPr>
          <p:nvPr/>
        </p:nvPicPr>
        <p:blipFill>
          <a:blip r:embed="rId2"/>
          <a:srcRect/>
          <a:stretch>
            <a:fillRect/>
          </a:stretch>
        </p:blipFill>
        <p:spPr bwMode="auto">
          <a:xfrm flipV="1">
            <a:off x="0" y="6515100"/>
            <a:ext cx="9144000" cy="152400"/>
          </a:xfrm>
          <a:prstGeom prst="rect">
            <a:avLst/>
          </a:prstGeom>
          <a:noFill/>
        </p:spPr>
      </p:pic>
      <p:pic>
        <p:nvPicPr>
          <p:cNvPr id="229382" name="Picture 6" descr="wmo"/>
          <p:cNvPicPr>
            <a:picLocks noChangeAspect="1" noChangeArrowheads="1"/>
          </p:cNvPicPr>
          <p:nvPr/>
        </p:nvPicPr>
        <p:blipFill>
          <a:blip r:embed="rId3"/>
          <a:srcRect/>
          <a:stretch>
            <a:fillRect/>
          </a:stretch>
        </p:blipFill>
        <p:spPr bwMode="auto">
          <a:xfrm>
            <a:off x="385763" y="5670550"/>
            <a:ext cx="684212" cy="838200"/>
          </a:xfrm>
          <a:prstGeom prst="rect">
            <a:avLst/>
          </a:prstGeom>
          <a:noFill/>
        </p:spPr>
      </p:pic>
      <p:pic>
        <p:nvPicPr>
          <p:cNvPr id="229383" name="Picture 7" descr="unep"/>
          <p:cNvPicPr>
            <a:picLocks noChangeAspect="1" noChangeArrowheads="1"/>
          </p:cNvPicPr>
          <p:nvPr/>
        </p:nvPicPr>
        <p:blipFill>
          <a:blip r:embed="rId4"/>
          <a:srcRect/>
          <a:stretch>
            <a:fillRect/>
          </a:stretch>
        </p:blipFill>
        <p:spPr bwMode="auto">
          <a:xfrm>
            <a:off x="8040688" y="5683250"/>
            <a:ext cx="717550" cy="815975"/>
          </a:xfrm>
          <a:prstGeom prst="rect">
            <a:avLst/>
          </a:prstGeom>
          <a:noFill/>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1988" y="1536700"/>
            <a:ext cx="3810000" cy="480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4388" y="1536700"/>
            <a:ext cx="3810000" cy="480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8"/>
          <p:cNvSpPr>
            <a:spLocks noGrp="1" noChangeArrowheads="1"/>
          </p:cNvSpPr>
          <p:nvPr>
            <p:ph type="dt" sz="half" idx="10"/>
          </p:nvPr>
        </p:nvSpPr>
        <p:spPr>
          <a:ln/>
        </p:spPr>
        <p:txBody>
          <a:bodyPr/>
          <a:lstStyle>
            <a:lvl1pPr>
              <a:defRPr/>
            </a:lvl1pPr>
          </a:lstStyle>
          <a:p>
            <a:pPr>
              <a:defRPr/>
            </a:pPr>
            <a:endParaRPr lang="en-US"/>
          </a:p>
        </p:txBody>
      </p:sp>
      <p:sp>
        <p:nvSpPr>
          <p:cNvPr id="4" name="Rectangle 19"/>
          <p:cNvSpPr>
            <a:spLocks noGrp="1" noChangeArrowheads="1"/>
          </p:cNvSpPr>
          <p:nvPr>
            <p:ph type="ftr" sz="quarter" idx="11"/>
          </p:nvPr>
        </p:nvSpPr>
        <p:spPr>
          <a:ln/>
        </p:spPr>
        <p:txBody>
          <a:bodyPr/>
          <a:lstStyle>
            <a:lvl1pPr>
              <a:defRPr/>
            </a:lvl1pPr>
          </a:lstStyle>
          <a:p>
            <a:pPr>
              <a:defRPr/>
            </a:pPr>
            <a:endParaRPr lang="en-US"/>
          </a:p>
        </p:txBody>
      </p:sp>
      <p:sp>
        <p:nvSpPr>
          <p:cNvPr id="5" name="Rectangle 20"/>
          <p:cNvSpPr>
            <a:spLocks noGrp="1" noChangeArrowheads="1"/>
          </p:cNvSpPr>
          <p:nvPr>
            <p:ph type="sldNum" sz="quarter" idx="12"/>
          </p:nvPr>
        </p:nvSpPr>
        <p:spPr>
          <a:ln/>
        </p:spPr>
        <p:txBody>
          <a:bodyPr/>
          <a:lstStyle>
            <a:lvl1pPr>
              <a:defRPr/>
            </a:lvl1pPr>
          </a:lstStyle>
          <a:p>
            <a:pPr>
              <a:defRPr/>
            </a:pPr>
            <a:fld id="{BCF2468B-D82F-41F2-A3C9-A8A8132053C7}"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5575" y="268288"/>
            <a:ext cx="1947863" cy="6076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1988" y="268288"/>
            <a:ext cx="5691187" cy="6076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a:ln/>
        </p:spPr>
        <p:txBody>
          <a:bodyPr/>
          <a:lstStyle>
            <a:lvl1pPr>
              <a:defRPr/>
            </a:lvl1pPr>
          </a:lstStyle>
          <a:p>
            <a:pPr>
              <a:defRPr/>
            </a:pPr>
            <a:endParaRPr lang="en-US"/>
          </a:p>
        </p:txBody>
      </p:sp>
      <p:sp>
        <p:nvSpPr>
          <p:cNvPr id="3" name="Rectangle 19"/>
          <p:cNvSpPr>
            <a:spLocks noGrp="1" noChangeArrowheads="1"/>
          </p:cNvSpPr>
          <p:nvPr>
            <p:ph type="ftr" sz="quarter" idx="11"/>
          </p:nvPr>
        </p:nvSpPr>
        <p:spPr>
          <a:ln/>
        </p:spPr>
        <p:txBody>
          <a:bodyPr/>
          <a:lstStyle>
            <a:lvl1pPr>
              <a:defRPr/>
            </a:lvl1pPr>
          </a:lstStyle>
          <a:p>
            <a:pPr>
              <a:defRPr/>
            </a:pPr>
            <a:endParaRPr lang="en-US"/>
          </a:p>
        </p:txBody>
      </p:sp>
      <p:sp>
        <p:nvSpPr>
          <p:cNvPr id="4" name="Rectangle 20"/>
          <p:cNvSpPr>
            <a:spLocks noGrp="1" noChangeArrowheads="1"/>
          </p:cNvSpPr>
          <p:nvPr>
            <p:ph type="sldNum" sz="quarter" idx="12"/>
          </p:nvPr>
        </p:nvSpPr>
        <p:spPr>
          <a:ln/>
        </p:spPr>
        <p:txBody>
          <a:bodyPr/>
          <a:lstStyle>
            <a:lvl1pPr>
              <a:defRPr/>
            </a:lvl1pPr>
          </a:lstStyle>
          <a:p>
            <a:pPr>
              <a:defRPr/>
            </a:pPr>
            <a:fld id="{E7FCD066-BD64-42A9-B540-D2B46FE3CA7F}"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C6CBAA5-44CF-4654-9E3C-5D4CF64D6DE8}"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0052714-9C7B-4F82-A657-64CF7172F0E7}"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0D76588-BA3A-4ABE-AD58-166216B5D98F}"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79550" y="1371600"/>
            <a:ext cx="3736975"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68925" y="1371600"/>
            <a:ext cx="3736975"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23439BC4-F229-49FD-A68B-707BF2F828DC}"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144B5F4D-F653-4956-A643-8F191B7205B9}"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0D57157B-BB36-4FA5-8C29-304E44A4980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dt" sz="half" idx="10"/>
          </p:nvPr>
        </p:nvSpPr>
        <p:spPr>
          <a:ln/>
        </p:spPr>
        <p:txBody>
          <a:bodyPr/>
          <a:lstStyle>
            <a:lvl1pPr>
              <a:defRPr/>
            </a:lvl1pPr>
          </a:lstStyle>
          <a:p>
            <a:pPr>
              <a:defRPr/>
            </a:pPr>
            <a:endParaRPr lang="en-US"/>
          </a:p>
        </p:txBody>
      </p:sp>
      <p:sp>
        <p:nvSpPr>
          <p:cNvPr id="6" name="Rectangle 19"/>
          <p:cNvSpPr>
            <a:spLocks noGrp="1" noChangeArrowheads="1"/>
          </p:cNvSpPr>
          <p:nvPr>
            <p:ph type="ftr" sz="quarter" idx="11"/>
          </p:nvPr>
        </p:nvSpPr>
        <p:spPr>
          <a:ln/>
        </p:spPr>
        <p:txBody>
          <a:bodyPr/>
          <a:lstStyle>
            <a:lvl1pPr>
              <a:defRPr/>
            </a:lvl1pPr>
          </a:lstStyle>
          <a:p>
            <a:pPr>
              <a:defRPr/>
            </a:pPr>
            <a:endParaRPr lang="en-US"/>
          </a:p>
        </p:txBody>
      </p:sp>
      <p:sp>
        <p:nvSpPr>
          <p:cNvPr id="7" name="Rectangle 20"/>
          <p:cNvSpPr>
            <a:spLocks noGrp="1" noChangeArrowheads="1"/>
          </p:cNvSpPr>
          <p:nvPr>
            <p:ph type="sldNum" sz="quarter" idx="12"/>
          </p:nvPr>
        </p:nvSpPr>
        <p:spPr>
          <a:ln/>
        </p:spPr>
        <p:txBody>
          <a:bodyPr/>
          <a:lstStyle>
            <a:lvl1pPr>
              <a:defRPr/>
            </a:lvl1pPr>
          </a:lstStyle>
          <a:p>
            <a:pPr>
              <a:defRPr/>
            </a:pPr>
            <a:fld id="{1CB9C183-40F0-4B97-9C62-AB5E0FC49979}"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A759E3C4-1CC3-4426-89EA-6EA7C5041E95}"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F8C4A77E-89FF-4666-A93D-CB39E67BDBC5}"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CEC4384B-87BB-4046-875C-FF677D31CC9A}"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60BFD95-CDD8-4658-B4C0-AABC02787DE8}"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9313" y="304800"/>
            <a:ext cx="1906587"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79550" y="304800"/>
            <a:ext cx="5567363"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E1C7B9B-84A7-4884-A2DF-F4308AAFBB7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dt" sz="half" idx="10"/>
          </p:nvPr>
        </p:nvSpPr>
        <p:spPr>
          <a:ln/>
        </p:spPr>
        <p:txBody>
          <a:bodyPr/>
          <a:lstStyle>
            <a:lvl1pPr>
              <a:defRPr/>
            </a:lvl1pPr>
          </a:lstStyle>
          <a:p>
            <a:pPr>
              <a:defRPr/>
            </a:pPr>
            <a:endParaRPr lang="en-US"/>
          </a:p>
        </p:txBody>
      </p:sp>
      <p:sp>
        <p:nvSpPr>
          <p:cNvPr id="6" name="Rectangle 19"/>
          <p:cNvSpPr>
            <a:spLocks noGrp="1" noChangeArrowheads="1"/>
          </p:cNvSpPr>
          <p:nvPr>
            <p:ph type="ftr" sz="quarter" idx="11"/>
          </p:nvPr>
        </p:nvSpPr>
        <p:spPr>
          <a:ln/>
        </p:spPr>
        <p:txBody>
          <a:bodyPr/>
          <a:lstStyle>
            <a:lvl1pPr>
              <a:defRPr/>
            </a:lvl1pPr>
          </a:lstStyle>
          <a:p>
            <a:pPr>
              <a:defRPr/>
            </a:pPr>
            <a:endParaRPr lang="en-US"/>
          </a:p>
        </p:txBody>
      </p:sp>
      <p:sp>
        <p:nvSpPr>
          <p:cNvPr id="7" name="Rectangle 20"/>
          <p:cNvSpPr>
            <a:spLocks noGrp="1" noChangeArrowheads="1"/>
          </p:cNvSpPr>
          <p:nvPr>
            <p:ph type="sldNum" sz="quarter" idx="12"/>
          </p:nvPr>
        </p:nvSpPr>
        <p:spPr>
          <a:ln/>
        </p:spPr>
        <p:txBody>
          <a:bodyPr/>
          <a:lstStyle>
            <a:lvl1pPr>
              <a:defRPr/>
            </a:lvl1pPr>
          </a:lstStyle>
          <a:p>
            <a:pPr>
              <a:defRPr/>
            </a:pPr>
            <a:fld id="{01CA4121-4DC2-43C2-B1A7-01E35E83E36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4.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2.jpe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5.jpeg"/><Relationship Id="rId18" Type="http://schemas.openxmlformats.org/officeDocument/2006/relationships/image" Target="../media/image9.jpe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17" Type="http://schemas.openxmlformats.org/officeDocument/2006/relationships/hyperlink" Target="http://www.ihdp.uni-bonn.de/" TargetMode="External"/><Relationship Id="rId2" Type="http://schemas.openxmlformats.org/officeDocument/2006/relationships/slideLayout" Target="../slideLayouts/slideLayout64.xml"/><Relationship Id="rId16" Type="http://schemas.openxmlformats.org/officeDocument/2006/relationships/image" Target="../media/image8.jpe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7.png"/><Relationship Id="rId10" Type="http://schemas.openxmlformats.org/officeDocument/2006/relationships/slideLayout" Target="../slideLayouts/slideLayout72.xml"/><Relationship Id="rId19" Type="http://schemas.openxmlformats.org/officeDocument/2006/relationships/image" Target="../media/image10.png"/><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pn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path path="rect">
            <a:fillToRect r="100000" b="100000"/>
          </a:path>
        </a:gradFill>
        <a:effectLst/>
      </p:bgPr>
    </p:bg>
    <p:spTree>
      <p:nvGrpSpPr>
        <p:cNvPr id="1" name=""/>
        <p:cNvGrpSpPr/>
        <p:nvPr/>
      </p:nvGrpSpPr>
      <p:grpSpPr>
        <a:xfrm>
          <a:off x="0" y="0"/>
          <a:ext cx="0" cy="0"/>
          <a:chOff x="0" y="0"/>
          <a:chExt cx="0" cy="0"/>
        </a:xfrm>
      </p:grpSpPr>
      <p:grpSp>
        <p:nvGrpSpPr>
          <p:cNvPr id="1026" name="Group 20"/>
          <p:cNvGrpSpPr>
            <a:grpSpLocks/>
          </p:cNvGrpSpPr>
          <p:nvPr userDrawn="1"/>
        </p:nvGrpSpPr>
        <p:grpSpPr bwMode="auto">
          <a:xfrm>
            <a:off x="0" y="0"/>
            <a:ext cx="9142413" cy="6856413"/>
            <a:chOff x="0" y="0"/>
            <a:chExt cx="9142413" cy="6856413"/>
          </a:xfrm>
        </p:grpSpPr>
        <p:grpSp>
          <p:nvGrpSpPr>
            <p:cNvPr id="1032" name="Group 3"/>
            <p:cNvGrpSpPr>
              <a:grpSpLocks/>
            </p:cNvGrpSpPr>
            <p:nvPr/>
          </p:nvGrpSpPr>
          <p:grpSpPr bwMode="auto">
            <a:xfrm>
              <a:off x="0" y="0"/>
              <a:ext cx="1470025" cy="6856413"/>
              <a:chOff x="0" y="0"/>
              <a:chExt cx="926" cy="4319"/>
            </a:xfrm>
          </p:grpSpPr>
          <p:sp>
            <p:nvSpPr>
              <p:cNvPr id="61444" name="Rectangle 4"/>
              <p:cNvSpPr>
                <a:spLocks noChangeArrowheads="1"/>
              </p:cNvSpPr>
              <p:nvPr/>
            </p:nvSpPr>
            <p:spPr bwMode="ltGray">
              <a:xfrm>
                <a:off x="0" y="0"/>
                <a:ext cx="923" cy="4319"/>
              </a:xfrm>
              <a:prstGeom prst="rect">
                <a:avLst/>
              </a:prstGeom>
              <a:solidFill>
                <a:schemeClr val="bg1"/>
              </a:solidFill>
              <a:ln w="9525">
                <a:noFill/>
                <a:miter lim="800000"/>
                <a:headEnd/>
                <a:tailEnd/>
              </a:ln>
              <a:effectLst/>
            </p:spPr>
            <p:txBody>
              <a:bodyPr/>
              <a:lstStyle/>
              <a:p>
                <a:pPr>
                  <a:defRPr/>
                </a:pPr>
                <a:endParaRPr lang="en-US" sz="2400">
                  <a:solidFill>
                    <a:srgbClr val="000000"/>
                  </a:solidFill>
                  <a:latin typeface="Times New Roman" pitchFamily="18" charset="0"/>
                </a:endParaRPr>
              </a:p>
            </p:txBody>
          </p:sp>
          <p:pic>
            <p:nvPicPr>
              <p:cNvPr id="1041" name="Picture 5"/>
              <p:cNvPicPr>
                <a:picLocks noChangeArrowheads="1"/>
              </p:cNvPicPr>
              <p:nvPr/>
            </p:nvPicPr>
            <p:blipFill>
              <a:blip r:embed="rId15"/>
              <a:srcRect/>
              <a:stretch>
                <a:fillRect/>
              </a:stretch>
            </p:blipFill>
            <p:spPr bwMode="ltGray">
              <a:xfrm>
                <a:off x="6" y="31"/>
                <a:ext cx="920" cy="944"/>
              </a:xfrm>
              <a:prstGeom prst="rect">
                <a:avLst/>
              </a:prstGeom>
              <a:noFill/>
              <a:ln w="9525">
                <a:noFill/>
                <a:miter lim="800000"/>
                <a:headEnd/>
                <a:tailEnd/>
              </a:ln>
            </p:spPr>
          </p:pic>
          <p:sp>
            <p:nvSpPr>
              <p:cNvPr id="61446" name="Freeform 6"/>
              <p:cNvSpPr>
                <a:spLocks/>
              </p:cNvSpPr>
              <p:nvPr/>
            </p:nvSpPr>
            <p:spPr bwMode="ltGray">
              <a:xfrm>
                <a:off x="6" y="1023"/>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pPr>
                  <a:defRPr/>
                </a:pPr>
                <a:endParaRPr lang="en-US" sz="2400">
                  <a:solidFill>
                    <a:srgbClr val="000000"/>
                  </a:solidFill>
                  <a:latin typeface="Times New Roman" pitchFamily="18" charset="0"/>
                </a:endParaRPr>
              </a:p>
            </p:txBody>
          </p:sp>
          <p:sp>
            <p:nvSpPr>
              <p:cNvPr id="61447" name="Freeform 7"/>
              <p:cNvSpPr>
                <a:spLocks/>
              </p:cNvSpPr>
              <p:nvPr/>
            </p:nvSpPr>
            <p:spPr bwMode="ltGray">
              <a:xfrm>
                <a:off x="6" y="2087"/>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pPr>
                  <a:defRPr/>
                </a:pPr>
                <a:endParaRPr lang="en-US" sz="2400">
                  <a:solidFill>
                    <a:srgbClr val="000000"/>
                  </a:solidFill>
                  <a:latin typeface="Times New Roman" pitchFamily="18" charset="0"/>
                </a:endParaRPr>
              </a:p>
            </p:txBody>
          </p:sp>
          <p:sp>
            <p:nvSpPr>
              <p:cNvPr id="61448" name="Freeform 8"/>
              <p:cNvSpPr>
                <a:spLocks/>
              </p:cNvSpPr>
              <p:nvPr/>
            </p:nvSpPr>
            <p:spPr bwMode="ltGray">
              <a:xfrm>
                <a:off x="6" y="3160"/>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pPr>
                  <a:defRPr/>
                </a:pPr>
                <a:endParaRPr lang="en-US" sz="2400">
                  <a:solidFill>
                    <a:srgbClr val="000000"/>
                  </a:solidFill>
                  <a:latin typeface="Times New Roman" pitchFamily="18" charset="0"/>
                </a:endParaRPr>
              </a:p>
            </p:txBody>
          </p:sp>
        </p:grpSp>
        <p:grpSp>
          <p:nvGrpSpPr>
            <p:cNvPr id="1033" name="Group 9"/>
            <p:cNvGrpSpPr>
              <a:grpSpLocks/>
            </p:cNvGrpSpPr>
            <p:nvPr/>
          </p:nvGrpSpPr>
          <p:grpSpPr bwMode="auto">
            <a:xfrm>
              <a:off x="1576388" y="1066800"/>
              <a:ext cx="7566025" cy="188913"/>
              <a:chOff x="993" y="1028"/>
              <a:chExt cx="4766" cy="119"/>
            </a:xfrm>
          </p:grpSpPr>
          <p:sp>
            <p:nvSpPr>
              <p:cNvPr id="61450" name="Rectangle 10"/>
              <p:cNvSpPr>
                <a:spLocks noChangeArrowheads="1"/>
              </p:cNvSpPr>
              <p:nvPr/>
            </p:nvSpPr>
            <p:spPr bwMode="ltGray">
              <a:xfrm>
                <a:off x="996" y="1035"/>
                <a:ext cx="4763" cy="106"/>
              </a:xfrm>
              <a:prstGeom prst="rect">
                <a:avLst/>
              </a:prstGeom>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w="9525">
                <a:noFill/>
                <a:miter lim="800000"/>
                <a:headEnd/>
                <a:tailEnd/>
              </a:ln>
              <a:effectLst/>
            </p:spPr>
            <p:txBody>
              <a:bodyPr/>
              <a:lstStyle/>
              <a:p>
                <a:pPr>
                  <a:defRPr/>
                </a:pPr>
                <a:endParaRPr lang="en-US" sz="2400">
                  <a:solidFill>
                    <a:srgbClr val="000000"/>
                  </a:solidFill>
                  <a:latin typeface="Times New Roman" pitchFamily="18" charset="0"/>
                </a:endParaRPr>
              </a:p>
            </p:txBody>
          </p:sp>
          <p:sp>
            <p:nvSpPr>
              <p:cNvPr id="61451" name="Line 11"/>
              <p:cNvSpPr>
                <a:spLocks noChangeShapeType="1"/>
              </p:cNvSpPr>
              <p:nvPr/>
            </p:nvSpPr>
            <p:spPr bwMode="ltGray">
              <a:xfrm>
                <a:off x="999" y="1145"/>
                <a:ext cx="4760" cy="0"/>
              </a:xfrm>
              <a:prstGeom prst="line">
                <a:avLst/>
              </a:prstGeom>
              <a:noFill/>
              <a:ln w="12700">
                <a:solidFill>
                  <a:srgbClr val="996633"/>
                </a:solidFill>
                <a:round/>
                <a:headEnd type="none" w="sm" len="sm"/>
                <a:tailEnd type="none" w="sm" len="sm"/>
              </a:ln>
              <a:effectLst/>
            </p:spPr>
            <p:txBody>
              <a:bodyPr/>
              <a:lstStyle/>
              <a:p>
                <a:pPr>
                  <a:defRPr/>
                </a:pPr>
                <a:endParaRPr lang="en-US" sz="2400">
                  <a:solidFill>
                    <a:srgbClr val="000000"/>
                  </a:solidFill>
                  <a:latin typeface="Times New Roman" pitchFamily="18" charset="0"/>
                </a:endParaRPr>
              </a:p>
            </p:txBody>
          </p:sp>
          <p:sp>
            <p:nvSpPr>
              <p:cNvPr id="61452" name="Line 12"/>
              <p:cNvSpPr>
                <a:spLocks noChangeShapeType="1"/>
              </p:cNvSpPr>
              <p:nvPr/>
            </p:nvSpPr>
            <p:spPr bwMode="ltGray">
              <a:xfrm>
                <a:off x="999" y="1121"/>
                <a:ext cx="4760" cy="0"/>
              </a:xfrm>
              <a:prstGeom prst="line">
                <a:avLst/>
              </a:prstGeom>
              <a:noFill/>
              <a:ln w="12700">
                <a:solidFill>
                  <a:srgbClr val="996633"/>
                </a:solidFill>
                <a:round/>
                <a:headEnd type="none" w="sm" len="sm"/>
                <a:tailEnd type="none" w="sm" len="sm"/>
              </a:ln>
              <a:effectLst/>
            </p:spPr>
            <p:txBody>
              <a:bodyPr/>
              <a:lstStyle/>
              <a:p>
                <a:pPr>
                  <a:defRPr/>
                </a:pPr>
                <a:endParaRPr lang="en-US" sz="2400">
                  <a:solidFill>
                    <a:srgbClr val="000000"/>
                  </a:solidFill>
                  <a:latin typeface="Times New Roman" pitchFamily="18" charset="0"/>
                </a:endParaRPr>
              </a:p>
            </p:txBody>
          </p:sp>
          <p:sp>
            <p:nvSpPr>
              <p:cNvPr id="61453" name="Line 13"/>
              <p:cNvSpPr>
                <a:spLocks noChangeShapeType="1"/>
              </p:cNvSpPr>
              <p:nvPr/>
            </p:nvSpPr>
            <p:spPr bwMode="ltGray">
              <a:xfrm>
                <a:off x="999" y="1091"/>
                <a:ext cx="4760" cy="0"/>
              </a:xfrm>
              <a:prstGeom prst="line">
                <a:avLst/>
              </a:prstGeom>
              <a:noFill/>
              <a:ln w="12700">
                <a:solidFill>
                  <a:srgbClr val="996633"/>
                </a:solidFill>
                <a:round/>
                <a:headEnd type="none" w="sm" len="sm"/>
                <a:tailEnd type="none" w="sm" len="sm"/>
              </a:ln>
              <a:effectLst/>
            </p:spPr>
            <p:txBody>
              <a:bodyPr/>
              <a:lstStyle/>
              <a:p>
                <a:pPr>
                  <a:defRPr/>
                </a:pPr>
                <a:endParaRPr lang="en-US" sz="2400">
                  <a:solidFill>
                    <a:srgbClr val="000000"/>
                  </a:solidFill>
                  <a:latin typeface="Times New Roman" pitchFamily="18" charset="0"/>
                </a:endParaRPr>
              </a:p>
            </p:txBody>
          </p:sp>
          <p:sp>
            <p:nvSpPr>
              <p:cNvPr id="61454" name="Line 14"/>
              <p:cNvSpPr>
                <a:spLocks noChangeShapeType="1"/>
              </p:cNvSpPr>
              <p:nvPr/>
            </p:nvSpPr>
            <p:spPr bwMode="ltGray">
              <a:xfrm>
                <a:off x="999" y="1057"/>
                <a:ext cx="4760" cy="0"/>
              </a:xfrm>
              <a:prstGeom prst="line">
                <a:avLst/>
              </a:prstGeom>
              <a:noFill/>
              <a:ln w="12700">
                <a:solidFill>
                  <a:srgbClr val="996633"/>
                </a:solidFill>
                <a:round/>
                <a:headEnd type="none" w="sm" len="sm"/>
                <a:tailEnd type="none" w="sm" len="sm"/>
              </a:ln>
              <a:effectLst/>
            </p:spPr>
            <p:txBody>
              <a:bodyPr/>
              <a:lstStyle/>
              <a:p>
                <a:pPr>
                  <a:defRPr/>
                </a:pPr>
                <a:endParaRPr lang="en-US" sz="2400">
                  <a:solidFill>
                    <a:srgbClr val="000000"/>
                  </a:solidFill>
                  <a:latin typeface="Times New Roman" pitchFamily="18" charset="0"/>
                </a:endParaRPr>
              </a:p>
            </p:txBody>
          </p:sp>
          <p:sp>
            <p:nvSpPr>
              <p:cNvPr id="61455" name="Freeform 15"/>
              <p:cNvSpPr>
                <a:spLocks/>
              </p:cNvSpPr>
              <p:nvPr/>
            </p:nvSpPr>
            <p:spPr bwMode="ltGray">
              <a:xfrm>
                <a:off x="993" y="1028"/>
                <a:ext cx="4765" cy="119"/>
              </a:xfrm>
              <a:custGeom>
                <a:avLst/>
                <a:gdLst/>
                <a:ahLst/>
                <a:cxnLst>
                  <a:cxn ang="0">
                    <a:pos x="0" y="118"/>
                  </a:cxn>
                  <a:cxn ang="0">
                    <a:pos x="0" y="0"/>
                  </a:cxn>
                  <a:cxn ang="0">
                    <a:pos x="4764" y="0"/>
                  </a:cxn>
                </a:cxnLst>
                <a:rect l="0" t="0" r="r" b="b"/>
                <a:pathLst>
                  <a:path w="4765" h="119">
                    <a:moveTo>
                      <a:pt x="0" y="118"/>
                    </a:moveTo>
                    <a:lnTo>
                      <a:pt x="0" y="0"/>
                    </a:lnTo>
                    <a:lnTo>
                      <a:pt x="4764" y="0"/>
                    </a:lnTo>
                  </a:path>
                </a:pathLst>
              </a:custGeom>
              <a:noFill/>
              <a:ln w="12700" cap="rnd" cmpd="sng">
                <a:solidFill>
                  <a:srgbClr val="FFCC66"/>
                </a:solidFill>
                <a:prstDash val="solid"/>
                <a:round/>
                <a:headEnd type="none" w="sm" len="sm"/>
                <a:tailEnd type="none" w="sm" len="sm"/>
              </a:ln>
              <a:effectLst/>
            </p:spPr>
            <p:txBody>
              <a:bodyPr/>
              <a:lstStyle/>
              <a:p>
                <a:pPr>
                  <a:defRPr/>
                </a:pPr>
                <a:endParaRPr lang="en-US" sz="2400">
                  <a:solidFill>
                    <a:srgbClr val="000000"/>
                  </a:solidFill>
                  <a:latin typeface="Times New Roman" pitchFamily="18" charset="0"/>
                </a:endParaRPr>
              </a:p>
            </p:txBody>
          </p:sp>
        </p:grpSp>
      </p:grpSp>
      <p:sp>
        <p:nvSpPr>
          <p:cNvPr id="1027" name="Rectangle 16"/>
          <p:cNvSpPr>
            <a:spLocks noGrp="1" noChangeArrowheads="1"/>
          </p:cNvSpPr>
          <p:nvPr>
            <p:ph type="title"/>
          </p:nvPr>
        </p:nvSpPr>
        <p:spPr bwMode="auto">
          <a:xfrm>
            <a:off x="1528763" y="304800"/>
            <a:ext cx="7564437" cy="762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8" name="Rectangle 17"/>
          <p:cNvSpPr>
            <a:spLocks noGrp="1" noChangeArrowheads="1"/>
          </p:cNvSpPr>
          <p:nvPr>
            <p:ph type="body" idx="1"/>
          </p:nvPr>
        </p:nvSpPr>
        <p:spPr bwMode="auto">
          <a:xfrm>
            <a:off x="1479550" y="1371600"/>
            <a:ext cx="7626350" cy="4724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58" name="Rectangle 18"/>
          <p:cNvSpPr>
            <a:spLocks noGrp="1" noChangeArrowheads="1"/>
          </p:cNvSpPr>
          <p:nvPr>
            <p:ph type="dt" sz="half" idx="2"/>
          </p:nvPr>
        </p:nvSpPr>
        <p:spPr bwMode="auto">
          <a:xfrm>
            <a:off x="1481138" y="6248400"/>
            <a:ext cx="1782762"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rgbClr val="996633"/>
                </a:solidFill>
                <a:latin typeface="Times New Roman" pitchFamily="18" charset="0"/>
              </a:defRPr>
            </a:lvl1pPr>
          </a:lstStyle>
          <a:p>
            <a:pPr>
              <a:defRPr/>
            </a:pPr>
            <a:endParaRPr lang="en-US"/>
          </a:p>
        </p:txBody>
      </p:sp>
      <p:sp>
        <p:nvSpPr>
          <p:cNvPr id="61459" name="Rectangle 19"/>
          <p:cNvSpPr>
            <a:spLocks noGrp="1" noChangeArrowheads="1"/>
          </p:cNvSpPr>
          <p:nvPr>
            <p:ph type="ftr" sz="quarter" idx="3"/>
          </p:nvPr>
        </p:nvSpPr>
        <p:spPr bwMode="auto">
          <a:xfrm>
            <a:off x="37973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solidFill>
                  <a:srgbClr val="996633"/>
                </a:solidFill>
                <a:latin typeface="Times New Roman" pitchFamily="18" charset="0"/>
              </a:defRPr>
            </a:lvl1pPr>
          </a:lstStyle>
          <a:p>
            <a:pPr>
              <a:defRPr/>
            </a:pPr>
            <a:endParaRPr lang="en-US"/>
          </a:p>
        </p:txBody>
      </p:sp>
      <p:sp>
        <p:nvSpPr>
          <p:cNvPr id="61460" name="Rectangle 20"/>
          <p:cNvSpPr>
            <a:spLocks noGrp="1" noChangeArrowheads="1"/>
          </p:cNvSpPr>
          <p:nvPr>
            <p:ph type="sldNum" sz="quarter" idx="4"/>
          </p:nvPr>
        </p:nvSpPr>
        <p:spPr bwMode="auto">
          <a:xfrm>
            <a:off x="72263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rgbClr val="996633"/>
                </a:solidFill>
                <a:latin typeface="Times New Roman" pitchFamily="18" charset="0"/>
              </a:defRPr>
            </a:lvl1pPr>
          </a:lstStyle>
          <a:p>
            <a:pPr>
              <a:defRPr/>
            </a:pPr>
            <a:fld id="{C93E6714-6F88-409C-8443-DFDFEBA873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5" r:id="rId1"/>
    <p:sldLayoutId id="2147483845" r:id="rId2"/>
    <p:sldLayoutId id="2147483844" r:id="rId3"/>
    <p:sldLayoutId id="2147483843" r:id="rId4"/>
    <p:sldLayoutId id="2147483842" r:id="rId5"/>
    <p:sldLayoutId id="2147483841" r:id="rId6"/>
    <p:sldLayoutId id="2147483840" r:id="rId7"/>
    <p:sldLayoutId id="2147483839" r:id="rId8"/>
    <p:sldLayoutId id="2147483838" r:id="rId9"/>
    <p:sldLayoutId id="2147483837" r:id="rId10"/>
    <p:sldLayoutId id="2147483836" r:id="rId11"/>
    <p:sldLayoutId id="2147483835" r:id="rId12"/>
    <p:sldLayoutId id="2147483834" r:id="rId13"/>
  </p:sldLayoutIdLst>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Times New Roman" pitchFamily="18" charset="0"/>
        </a:defRPr>
      </a:lvl2pPr>
      <a:lvl3pPr algn="l" rtl="0" eaLnBrk="0" fontAlgn="base" hangingPunct="0">
        <a:spcBef>
          <a:spcPct val="0"/>
        </a:spcBef>
        <a:spcAft>
          <a:spcPct val="0"/>
        </a:spcAft>
        <a:defRPr sz="4400" i="1">
          <a:solidFill>
            <a:schemeClr val="tx2"/>
          </a:solidFill>
          <a:latin typeface="Times New Roman" pitchFamily="18" charset="0"/>
        </a:defRPr>
      </a:lvl3pPr>
      <a:lvl4pPr algn="l" rtl="0" eaLnBrk="0" fontAlgn="base" hangingPunct="0">
        <a:spcBef>
          <a:spcPct val="0"/>
        </a:spcBef>
        <a:spcAft>
          <a:spcPct val="0"/>
        </a:spcAft>
        <a:defRPr sz="4400" i="1">
          <a:solidFill>
            <a:schemeClr val="tx2"/>
          </a:solidFill>
          <a:latin typeface="Times New Roman" pitchFamily="18" charset="0"/>
        </a:defRPr>
      </a:lvl4pPr>
      <a:lvl5pPr algn="l" rtl="0" eaLnBrk="0" fontAlgn="base" hangingPunct="0">
        <a:spcBef>
          <a:spcPct val="0"/>
        </a:spcBef>
        <a:spcAft>
          <a:spcPct val="0"/>
        </a:spcAft>
        <a:defRPr sz="4400" i="1">
          <a:solidFill>
            <a:schemeClr val="tx2"/>
          </a:solidFill>
          <a:latin typeface="Times New Roman" pitchFamily="18" charset="0"/>
        </a:defRPr>
      </a:lvl5pPr>
      <a:lvl6pPr marL="457200" algn="l" rtl="0" fontAlgn="base">
        <a:spcBef>
          <a:spcPct val="0"/>
        </a:spcBef>
        <a:spcAft>
          <a:spcPct val="0"/>
        </a:spcAft>
        <a:defRPr sz="4400" i="1">
          <a:solidFill>
            <a:schemeClr val="tx2"/>
          </a:solidFill>
          <a:latin typeface="Times New Roman" pitchFamily="18" charset="0"/>
        </a:defRPr>
      </a:lvl6pPr>
      <a:lvl7pPr marL="914400" algn="l" rtl="0" fontAlgn="base">
        <a:spcBef>
          <a:spcPct val="0"/>
        </a:spcBef>
        <a:spcAft>
          <a:spcPct val="0"/>
        </a:spcAft>
        <a:defRPr sz="4400" i="1">
          <a:solidFill>
            <a:schemeClr val="tx2"/>
          </a:solidFill>
          <a:latin typeface="Times New Roman" pitchFamily="18" charset="0"/>
        </a:defRPr>
      </a:lvl7pPr>
      <a:lvl8pPr marL="1371600" algn="l" rtl="0" fontAlgn="base">
        <a:spcBef>
          <a:spcPct val="0"/>
        </a:spcBef>
        <a:spcAft>
          <a:spcPct val="0"/>
        </a:spcAft>
        <a:defRPr sz="4400" i="1">
          <a:solidFill>
            <a:schemeClr val="tx2"/>
          </a:solidFill>
          <a:latin typeface="Times New Roman" pitchFamily="18" charset="0"/>
        </a:defRPr>
      </a:lvl8pPr>
      <a:lvl9pPr marL="1828800" algn="l" rtl="0" fontAlgn="base">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95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path path="rect">
            <a:fillToRect r="100000" b="100000"/>
          </a:path>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2413" cy="6856413"/>
            <a:chOff x="0" y="0"/>
            <a:chExt cx="5759" cy="4319"/>
          </a:xfrm>
        </p:grpSpPr>
        <p:grpSp>
          <p:nvGrpSpPr>
            <p:cNvPr id="2056" name="Group 3"/>
            <p:cNvGrpSpPr>
              <a:grpSpLocks/>
            </p:cNvGrpSpPr>
            <p:nvPr/>
          </p:nvGrpSpPr>
          <p:grpSpPr bwMode="auto">
            <a:xfrm>
              <a:off x="0" y="0"/>
              <a:ext cx="926" cy="4319"/>
              <a:chOff x="0" y="0"/>
              <a:chExt cx="926" cy="4319"/>
            </a:xfrm>
          </p:grpSpPr>
          <p:sp>
            <p:nvSpPr>
              <p:cNvPr id="61444" name="Rectangle 4"/>
              <p:cNvSpPr>
                <a:spLocks noChangeArrowheads="1"/>
              </p:cNvSpPr>
              <p:nvPr/>
            </p:nvSpPr>
            <p:spPr bwMode="ltGray">
              <a:xfrm>
                <a:off x="0" y="0"/>
                <a:ext cx="923" cy="4319"/>
              </a:xfrm>
              <a:prstGeom prst="rect">
                <a:avLst/>
              </a:prstGeom>
              <a:solidFill>
                <a:schemeClr val="bg1"/>
              </a:solidFill>
              <a:ln w="9525">
                <a:noFill/>
                <a:miter lim="800000"/>
                <a:headEnd/>
                <a:tailEnd/>
              </a:ln>
              <a:effectLst/>
            </p:spPr>
            <p:txBody>
              <a:bodyPr/>
              <a:lstStyle/>
              <a:p>
                <a:pPr>
                  <a:defRPr/>
                </a:pPr>
                <a:endParaRPr lang="en-US" sz="2400">
                  <a:solidFill>
                    <a:srgbClr val="000000"/>
                  </a:solidFill>
                  <a:latin typeface="Times New Roman" pitchFamily="18" charset="0"/>
                </a:endParaRPr>
              </a:p>
            </p:txBody>
          </p:sp>
          <p:pic>
            <p:nvPicPr>
              <p:cNvPr id="2065" name="Picture 5"/>
              <p:cNvPicPr>
                <a:picLocks noChangeArrowheads="1"/>
              </p:cNvPicPr>
              <p:nvPr/>
            </p:nvPicPr>
            <p:blipFill>
              <a:blip r:embed="rId15"/>
              <a:srcRect/>
              <a:stretch>
                <a:fillRect/>
              </a:stretch>
            </p:blipFill>
            <p:spPr bwMode="ltGray">
              <a:xfrm>
                <a:off x="6" y="31"/>
                <a:ext cx="920" cy="944"/>
              </a:xfrm>
              <a:prstGeom prst="rect">
                <a:avLst/>
              </a:prstGeom>
              <a:noFill/>
              <a:ln w="9525">
                <a:noFill/>
                <a:miter lim="800000"/>
                <a:headEnd/>
                <a:tailEnd/>
              </a:ln>
            </p:spPr>
          </p:pic>
          <p:sp>
            <p:nvSpPr>
              <p:cNvPr id="61446" name="Freeform 6"/>
              <p:cNvSpPr>
                <a:spLocks/>
              </p:cNvSpPr>
              <p:nvPr/>
            </p:nvSpPr>
            <p:spPr bwMode="ltGray">
              <a:xfrm>
                <a:off x="6" y="1023"/>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pPr>
                  <a:defRPr/>
                </a:pPr>
                <a:endParaRPr lang="en-US" sz="2400">
                  <a:solidFill>
                    <a:srgbClr val="000000"/>
                  </a:solidFill>
                  <a:latin typeface="Times New Roman" pitchFamily="18" charset="0"/>
                </a:endParaRPr>
              </a:p>
            </p:txBody>
          </p:sp>
          <p:sp>
            <p:nvSpPr>
              <p:cNvPr id="61447" name="Freeform 7"/>
              <p:cNvSpPr>
                <a:spLocks/>
              </p:cNvSpPr>
              <p:nvPr/>
            </p:nvSpPr>
            <p:spPr bwMode="ltGray">
              <a:xfrm>
                <a:off x="6" y="2087"/>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pPr>
                  <a:defRPr/>
                </a:pPr>
                <a:endParaRPr lang="en-US" sz="2400">
                  <a:solidFill>
                    <a:srgbClr val="000000"/>
                  </a:solidFill>
                  <a:latin typeface="Times New Roman" pitchFamily="18" charset="0"/>
                </a:endParaRPr>
              </a:p>
            </p:txBody>
          </p:sp>
          <p:sp>
            <p:nvSpPr>
              <p:cNvPr id="61448" name="Freeform 8"/>
              <p:cNvSpPr>
                <a:spLocks/>
              </p:cNvSpPr>
              <p:nvPr/>
            </p:nvSpPr>
            <p:spPr bwMode="ltGray">
              <a:xfrm>
                <a:off x="6" y="3160"/>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pPr>
                  <a:defRPr/>
                </a:pPr>
                <a:endParaRPr lang="en-US" sz="2400">
                  <a:solidFill>
                    <a:srgbClr val="000000"/>
                  </a:solidFill>
                  <a:latin typeface="Times New Roman" pitchFamily="18" charset="0"/>
                </a:endParaRPr>
              </a:p>
            </p:txBody>
          </p:sp>
        </p:grpSp>
        <p:grpSp>
          <p:nvGrpSpPr>
            <p:cNvPr id="2057" name="Group 9"/>
            <p:cNvGrpSpPr>
              <a:grpSpLocks/>
            </p:cNvGrpSpPr>
            <p:nvPr/>
          </p:nvGrpSpPr>
          <p:grpSpPr bwMode="auto">
            <a:xfrm>
              <a:off x="993" y="1028"/>
              <a:ext cx="4766" cy="119"/>
              <a:chOff x="993" y="1028"/>
              <a:chExt cx="4766" cy="119"/>
            </a:xfrm>
          </p:grpSpPr>
          <p:sp>
            <p:nvSpPr>
              <p:cNvPr id="61450" name="Rectangle 10"/>
              <p:cNvSpPr>
                <a:spLocks noChangeArrowheads="1"/>
              </p:cNvSpPr>
              <p:nvPr/>
            </p:nvSpPr>
            <p:spPr bwMode="ltGray">
              <a:xfrm>
                <a:off x="996" y="1035"/>
                <a:ext cx="4763" cy="106"/>
              </a:xfrm>
              <a:prstGeom prst="rect">
                <a:avLst/>
              </a:prstGeom>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w="9525">
                <a:noFill/>
                <a:miter lim="800000"/>
                <a:headEnd/>
                <a:tailEnd/>
              </a:ln>
              <a:effectLst/>
            </p:spPr>
            <p:txBody>
              <a:bodyPr/>
              <a:lstStyle/>
              <a:p>
                <a:pPr>
                  <a:defRPr/>
                </a:pPr>
                <a:endParaRPr lang="en-US" sz="2400">
                  <a:solidFill>
                    <a:srgbClr val="000000"/>
                  </a:solidFill>
                  <a:latin typeface="Times New Roman" pitchFamily="18" charset="0"/>
                </a:endParaRPr>
              </a:p>
            </p:txBody>
          </p:sp>
          <p:sp>
            <p:nvSpPr>
              <p:cNvPr id="61451" name="Line 11"/>
              <p:cNvSpPr>
                <a:spLocks noChangeShapeType="1"/>
              </p:cNvSpPr>
              <p:nvPr/>
            </p:nvSpPr>
            <p:spPr bwMode="ltGray">
              <a:xfrm>
                <a:off x="999" y="1145"/>
                <a:ext cx="4760" cy="0"/>
              </a:xfrm>
              <a:prstGeom prst="line">
                <a:avLst/>
              </a:prstGeom>
              <a:noFill/>
              <a:ln w="12700">
                <a:solidFill>
                  <a:srgbClr val="996633"/>
                </a:solidFill>
                <a:round/>
                <a:headEnd type="none" w="sm" len="sm"/>
                <a:tailEnd type="none" w="sm" len="sm"/>
              </a:ln>
              <a:effectLst/>
            </p:spPr>
            <p:txBody>
              <a:bodyPr/>
              <a:lstStyle/>
              <a:p>
                <a:pPr>
                  <a:defRPr/>
                </a:pPr>
                <a:endParaRPr lang="en-US" sz="2400">
                  <a:solidFill>
                    <a:srgbClr val="000000"/>
                  </a:solidFill>
                  <a:latin typeface="Times New Roman" pitchFamily="18" charset="0"/>
                </a:endParaRPr>
              </a:p>
            </p:txBody>
          </p:sp>
          <p:sp>
            <p:nvSpPr>
              <p:cNvPr id="61452" name="Line 12"/>
              <p:cNvSpPr>
                <a:spLocks noChangeShapeType="1"/>
              </p:cNvSpPr>
              <p:nvPr/>
            </p:nvSpPr>
            <p:spPr bwMode="ltGray">
              <a:xfrm>
                <a:off x="999" y="1121"/>
                <a:ext cx="4760" cy="0"/>
              </a:xfrm>
              <a:prstGeom prst="line">
                <a:avLst/>
              </a:prstGeom>
              <a:noFill/>
              <a:ln w="12700">
                <a:solidFill>
                  <a:srgbClr val="996633"/>
                </a:solidFill>
                <a:round/>
                <a:headEnd type="none" w="sm" len="sm"/>
                <a:tailEnd type="none" w="sm" len="sm"/>
              </a:ln>
              <a:effectLst/>
            </p:spPr>
            <p:txBody>
              <a:bodyPr/>
              <a:lstStyle/>
              <a:p>
                <a:pPr>
                  <a:defRPr/>
                </a:pPr>
                <a:endParaRPr lang="en-US" sz="2400">
                  <a:solidFill>
                    <a:srgbClr val="000000"/>
                  </a:solidFill>
                  <a:latin typeface="Times New Roman" pitchFamily="18" charset="0"/>
                </a:endParaRPr>
              </a:p>
            </p:txBody>
          </p:sp>
          <p:sp>
            <p:nvSpPr>
              <p:cNvPr id="61453" name="Line 13"/>
              <p:cNvSpPr>
                <a:spLocks noChangeShapeType="1"/>
              </p:cNvSpPr>
              <p:nvPr/>
            </p:nvSpPr>
            <p:spPr bwMode="ltGray">
              <a:xfrm>
                <a:off x="999" y="1091"/>
                <a:ext cx="4760" cy="0"/>
              </a:xfrm>
              <a:prstGeom prst="line">
                <a:avLst/>
              </a:prstGeom>
              <a:noFill/>
              <a:ln w="12700">
                <a:solidFill>
                  <a:srgbClr val="996633"/>
                </a:solidFill>
                <a:round/>
                <a:headEnd type="none" w="sm" len="sm"/>
                <a:tailEnd type="none" w="sm" len="sm"/>
              </a:ln>
              <a:effectLst/>
            </p:spPr>
            <p:txBody>
              <a:bodyPr/>
              <a:lstStyle/>
              <a:p>
                <a:pPr>
                  <a:defRPr/>
                </a:pPr>
                <a:endParaRPr lang="en-US" sz="2400">
                  <a:solidFill>
                    <a:srgbClr val="000000"/>
                  </a:solidFill>
                  <a:latin typeface="Times New Roman" pitchFamily="18" charset="0"/>
                </a:endParaRPr>
              </a:p>
            </p:txBody>
          </p:sp>
          <p:sp>
            <p:nvSpPr>
              <p:cNvPr id="61454" name="Line 14"/>
              <p:cNvSpPr>
                <a:spLocks noChangeShapeType="1"/>
              </p:cNvSpPr>
              <p:nvPr/>
            </p:nvSpPr>
            <p:spPr bwMode="ltGray">
              <a:xfrm>
                <a:off x="999" y="1057"/>
                <a:ext cx="4760" cy="0"/>
              </a:xfrm>
              <a:prstGeom prst="line">
                <a:avLst/>
              </a:prstGeom>
              <a:noFill/>
              <a:ln w="12700">
                <a:solidFill>
                  <a:srgbClr val="996633"/>
                </a:solidFill>
                <a:round/>
                <a:headEnd type="none" w="sm" len="sm"/>
                <a:tailEnd type="none" w="sm" len="sm"/>
              </a:ln>
              <a:effectLst/>
            </p:spPr>
            <p:txBody>
              <a:bodyPr/>
              <a:lstStyle/>
              <a:p>
                <a:pPr>
                  <a:defRPr/>
                </a:pPr>
                <a:endParaRPr lang="en-US" sz="2400">
                  <a:solidFill>
                    <a:srgbClr val="000000"/>
                  </a:solidFill>
                  <a:latin typeface="Times New Roman" pitchFamily="18" charset="0"/>
                </a:endParaRPr>
              </a:p>
            </p:txBody>
          </p:sp>
          <p:sp>
            <p:nvSpPr>
              <p:cNvPr id="61455" name="Freeform 15"/>
              <p:cNvSpPr>
                <a:spLocks/>
              </p:cNvSpPr>
              <p:nvPr/>
            </p:nvSpPr>
            <p:spPr bwMode="ltGray">
              <a:xfrm>
                <a:off x="993" y="1028"/>
                <a:ext cx="4765" cy="119"/>
              </a:xfrm>
              <a:custGeom>
                <a:avLst/>
                <a:gdLst/>
                <a:ahLst/>
                <a:cxnLst>
                  <a:cxn ang="0">
                    <a:pos x="0" y="118"/>
                  </a:cxn>
                  <a:cxn ang="0">
                    <a:pos x="0" y="0"/>
                  </a:cxn>
                  <a:cxn ang="0">
                    <a:pos x="4764" y="0"/>
                  </a:cxn>
                </a:cxnLst>
                <a:rect l="0" t="0" r="r" b="b"/>
                <a:pathLst>
                  <a:path w="4765" h="119">
                    <a:moveTo>
                      <a:pt x="0" y="118"/>
                    </a:moveTo>
                    <a:lnTo>
                      <a:pt x="0" y="0"/>
                    </a:lnTo>
                    <a:lnTo>
                      <a:pt x="4764" y="0"/>
                    </a:lnTo>
                  </a:path>
                </a:pathLst>
              </a:custGeom>
              <a:noFill/>
              <a:ln w="12700" cap="rnd" cmpd="sng">
                <a:solidFill>
                  <a:srgbClr val="FFCC66"/>
                </a:solidFill>
                <a:prstDash val="solid"/>
                <a:round/>
                <a:headEnd type="none" w="sm" len="sm"/>
                <a:tailEnd type="none" w="sm" len="sm"/>
              </a:ln>
              <a:effectLst/>
            </p:spPr>
            <p:txBody>
              <a:bodyPr/>
              <a:lstStyle/>
              <a:p>
                <a:pPr>
                  <a:defRPr/>
                </a:pPr>
                <a:endParaRPr lang="en-US" sz="2400">
                  <a:solidFill>
                    <a:srgbClr val="000000"/>
                  </a:solidFill>
                  <a:latin typeface="Times New Roman" pitchFamily="18" charset="0"/>
                </a:endParaRPr>
              </a:p>
            </p:txBody>
          </p:sp>
        </p:grpSp>
      </p:grpSp>
      <p:sp>
        <p:nvSpPr>
          <p:cNvPr id="2051" name="Rectangle 16"/>
          <p:cNvSpPr>
            <a:spLocks noGrp="1" noChangeArrowheads="1"/>
          </p:cNvSpPr>
          <p:nvPr>
            <p:ph type="title"/>
          </p:nvPr>
        </p:nvSpPr>
        <p:spPr bwMode="auto">
          <a:xfrm>
            <a:off x="1528763" y="304800"/>
            <a:ext cx="7564437"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2" name="Rectangle 17"/>
          <p:cNvSpPr>
            <a:spLocks noGrp="1" noChangeArrowheads="1"/>
          </p:cNvSpPr>
          <p:nvPr>
            <p:ph type="body" idx="1"/>
          </p:nvPr>
        </p:nvSpPr>
        <p:spPr bwMode="auto">
          <a:xfrm>
            <a:off x="1479550" y="1981200"/>
            <a:ext cx="762635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58" name="Rectangle 18"/>
          <p:cNvSpPr>
            <a:spLocks noGrp="1" noChangeArrowheads="1"/>
          </p:cNvSpPr>
          <p:nvPr>
            <p:ph type="dt" sz="half" idx="2"/>
          </p:nvPr>
        </p:nvSpPr>
        <p:spPr bwMode="auto">
          <a:xfrm>
            <a:off x="1481138" y="6248400"/>
            <a:ext cx="1782762"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rgbClr val="996633"/>
                </a:solidFill>
                <a:latin typeface="Times New Roman" pitchFamily="18" charset="0"/>
              </a:defRPr>
            </a:lvl1pPr>
          </a:lstStyle>
          <a:p>
            <a:pPr>
              <a:defRPr/>
            </a:pPr>
            <a:endParaRPr lang="en-US"/>
          </a:p>
        </p:txBody>
      </p:sp>
      <p:sp>
        <p:nvSpPr>
          <p:cNvPr id="61459" name="Rectangle 19"/>
          <p:cNvSpPr>
            <a:spLocks noGrp="1" noChangeArrowheads="1"/>
          </p:cNvSpPr>
          <p:nvPr>
            <p:ph type="ftr" sz="quarter" idx="3"/>
          </p:nvPr>
        </p:nvSpPr>
        <p:spPr bwMode="auto">
          <a:xfrm>
            <a:off x="37973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solidFill>
                  <a:srgbClr val="996633"/>
                </a:solidFill>
                <a:latin typeface="Times New Roman" pitchFamily="18" charset="0"/>
              </a:defRPr>
            </a:lvl1pPr>
          </a:lstStyle>
          <a:p>
            <a:pPr>
              <a:defRPr/>
            </a:pPr>
            <a:endParaRPr lang="en-US"/>
          </a:p>
        </p:txBody>
      </p:sp>
      <p:sp>
        <p:nvSpPr>
          <p:cNvPr id="61460" name="Rectangle 20"/>
          <p:cNvSpPr>
            <a:spLocks noGrp="1" noChangeArrowheads="1"/>
          </p:cNvSpPr>
          <p:nvPr>
            <p:ph type="sldNum" sz="quarter" idx="4"/>
          </p:nvPr>
        </p:nvSpPr>
        <p:spPr bwMode="auto">
          <a:xfrm>
            <a:off x="72263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rgbClr val="996633"/>
                </a:solidFill>
                <a:latin typeface="Times New Roman" pitchFamily="18" charset="0"/>
              </a:defRPr>
            </a:lvl1pPr>
          </a:lstStyle>
          <a:p>
            <a:pPr>
              <a:defRPr/>
            </a:pPr>
            <a:fld id="{E3B175E7-EF38-4CDB-8D52-B7ED67B49C4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6" r:id="rId1"/>
    <p:sldLayoutId id="2147483857" r:id="rId2"/>
    <p:sldLayoutId id="2147483856" r:id="rId3"/>
    <p:sldLayoutId id="2147483855" r:id="rId4"/>
    <p:sldLayoutId id="2147483854" r:id="rId5"/>
    <p:sldLayoutId id="2147483853" r:id="rId6"/>
    <p:sldLayoutId id="2147483852" r:id="rId7"/>
    <p:sldLayoutId id="2147483851" r:id="rId8"/>
    <p:sldLayoutId id="2147483850" r:id="rId9"/>
    <p:sldLayoutId id="2147483849" r:id="rId10"/>
    <p:sldLayoutId id="2147483848" r:id="rId11"/>
    <p:sldLayoutId id="2147483847" r:id="rId12"/>
    <p:sldLayoutId id="2147483846" r:id="rId13"/>
  </p:sldLayoutIdLst>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Times New Roman" pitchFamily="18" charset="0"/>
        </a:defRPr>
      </a:lvl2pPr>
      <a:lvl3pPr algn="l" rtl="0" eaLnBrk="0" fontAlgn="base" hangingPunct="0">
        <a:spcBef>
          <a:spcPct val="0"/>
        </a:spcBef>
        <a:spcAft>
          <a:spcPct val="0"/>
        </a:spcAft>
        <a:defRPr sz="4400" i="1">
          <a:solidFill>
            <a:schemeClr val="tx2"/>
          </a:solidFill>
          <a:latin typeface="Times New Roman" pitchFamily="18" charset="0"/>
        </a:defRPr>
      </a:lvl3pPr>
      <a:lvl4pPr algn="l" rtl="0" eaLnBrk="0" fontAlgn="base" hangingPunct="0">
        <a:spcBef>
          <a:spcPct val="0"/>
        </a:spcBef>
        <a:spcAft>
          <a:spcPct val="0"/>
        </a:spcAft>
        <a:defRPr sz="4400" i="1">
          <a:solidFill>
            <a:schemeClr val="tx2"/>
          </a:solidFill>
          <a:latin typeface="Times New Roman" pitchFamily="18" charset="0"/>
        </a:defRPr>
      </a:lvl4pPr>
      <a:lvl5pPr algn="l" rtl="0" eaLnBrk="0" fontAlgn="base" hangingPunct="0">
        <a:spcBef>
          <a:spcPct val="0"/>
        </a:spcBef>
        <a:spcAft>
          <a:spcPct val="0"/>
        </a:spcAft>
        <a:defRPr sz="4400" i="1">
          <a:solidFill>
            <a:schemeClr val="tx2"/>
          </a:solidFill>
          <a:latin typeface="Times New Roman" pitchFamily="18" charset="0"/>
        </a:defRPr>
      </a:lvl5pPr>
      <a:lvl6pPr marL="457200" algn="l" rtl="0" fontAlgn="base">
        <a:spcBef>
          <a:spcPct val="0"/>
        </a:spcBef>
        <a:spcAft>
          <a:spcPct val="0"/>
        </a:spcAft>
        <a:defRPr sz="4400" i="1">
          <a:solidFill>
            <a:schemeClr val="tx2"/>
          </a:solidFill>
          <a:latin typeface="Times New Roman" pitchFamily="18" charset="0"/>
        </a:defRPr>
      </a:lvl6pPr>
      <a:lvl7pPr marL="914400" algn="l" rtl="0" fontAlgn="base">
        <a:spcBef>
          <a:spcPct val="0"/>
        </a:spcBef>
        <a:spcAft>
          <a:spcPct val="0"/>
        </a:spcAft>
        <a:defRPr sz="4400" i="1">
          <a:solidFill>
            <a:schemeClr val="tx2"/>
          </a:solidFill>
          <a:latin typeface="Times New Roman" pitchFamily="18" charset="0"/>
        </a:defRPr>
      </a:lvl7pPr>
      <a:lvl8pPr marL="1371600" algn="l" rtl="0" fontAlgn="base">
        <a:spcBef>
          <a:spcPct val="0"/>
        </a:spcBef>
        <a:spcAft>
          <a:spcPct val="0"/>
        </a:spcAft>
        <a:defRPr sz="4400" i="1">
          <a:solidFill>
            <a:schemeClr val="tx2"/>
          </a:solidFill>
          <a:latin typeface="Times New Roman" pitchFamily="18" charset="0"/>
        </a:defRPr>
      </a:lvl8pPr>
      <a:lvl9pPr marL="1828800" algn="l" rtl="0" fontAlgn="base">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95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mn-lt"/>
              </a:defRPr>
            </a:lvl1pPr>
          </a:lstStyle>
          <a:p>
            <a:pPr>
              <a:defRPr/>
            </a:pPr>
            <a:endParaRPr lang="en-US"/>
          </a:p>
        </p:txBody>
      </p:sp>
      <p:sp>
        <p:nvSpPr>
          <p:cNvPr id="297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mn-lt"/>
              </a:defRPr>
            </a:lvl1pPr>
          </a:lstStyle>
          <a:p>
            <a:pPr>
              <a:defRPr/>
            </a:pPr>
            <a:endParaRPr lang="en-US"/>
          </a:p>
        </p:txBody>
      </p:sp>
      <p:sp>
        <p:nvSpPr>
          <p:cNvPr id="297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mn-lt"/>
              </a:defRPr>
            </a:lvl1pPr>
          </a:lstStyle>
          <a:p>
            <a:pPr>
              <a:defRPr/>
            </a:pPr>
            <a:fld id="{BC767C0E-B503-4549-ABCB-8EECC1738B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8" r:id="rId1"/>
    <p:sldLayoutId id="2147483867" r:id="rId2"/>
    <p:sldLayoutId id="2147483866" r:id="rId3"/>
    <p:sldLayoutId id="2147483865" r:id="rId4"/>
    <p:sldLayoutId id="2147483864" r:id="rId5"/>
    <p:sldLayoutId id="2147483863" r:id="rId6"/>
    <p:sldLayoutId id="2147483862" r:id="rId7"/>
    <p:sldLayoutId id="2147483861" r:id="rId8"/>
    <p:sldLayoutId id="2147483860" r:id="rId9"/>
    <p:sldLayoutId id="2147483859" r:id="rId10"/>
    <p:sldLayoutId id="214748385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mn-lt"/>
              </a:defRPr>
            </a:lvl1pPr>
          </a:lstStyle>
          <a:p>
            <a:pPr>
              <a:defRPr/>
            </a:pPr>
            <a:fld id="{937AD556-0DA7-4F70-B681-7206E51B94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82" r:id="rId1"/>
    <p:sldLayoutId id="2147483881" r:id="rId2"/>
    <p:sldLayoutId id="2147483880" r:id="rId3"/>
    <p:sldLayoutId id="2147483879" r:id="rId4"/>
    <p:sldLayoutId id="2147483878" r:id="rId5"/>
    <p:sldLayoutId id="2147483877" r:id="rId6"/>
    <p:sldLayoutId id="2147483876" r:id="rId7"/>
    <p:sldLayoutId id="2147483875" r:id="rId8"/>
    <p:sldLayoutId id="2147483874" r:id="rId9"/>
    <p:sldLayoutId id="2147483873" r:id="rId10"/>
    <p:sldLayoutId id="2147483872" r:id="rId11"/>
    <p:sldLayoutId id="2147483871" r:id="rId12"/>
    <p:sldLayoutId id="2147483870" r:id="rId13"/>
    <p:sldLayoutId id="2147483869"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bwMode="auto">
          <a:xfrm>
            <a:off x="681038" y="268288"/>
            <a:ext cx="7772400" cy="9572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8355" name="Rectangle 3"/>
          <p:cNvSpPr>
            <a:spLocks noGrp="1" noChangeArrowheads="1"/>
          </p:cNvSpPr>
          <p:nvPr>
            <p:ph type="body" idx="1"/>
          </p:nvPr>
        </p:nvSpPr>
        <p:spPr bwMode="auto">
          <a:xfrm>
            <a:off x="661988" y="1536700"/>
            <a:ext cx="7772400" cy="4808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28356" name="Picture 4" descr="B"/>
          <p:cNvPicPr>
            <a:picLocks noChangeAspect="1" noChangeArrowheads="1"/>
          </p:cNvPicPr>
          <p:nvPr/>
        </p:nvPicPr>
        <p:blipFill>
          <a:blip r:embed="rId13"/>
          <a:srcRect/>
          <a:stretch>
            <a:fillRect/>
          </a:stretch>
        </p:blipFill>
        <p:spPr bwMode="auto">
          <a:xfrm flipV="1">
            <a:off x="0" y="6515100"/>
            <a:ext cx="9144000" cy="152400"/>
          </a:xfrm>
          <a:prstGeom prst="rect">
            <a:avLst/>
          </a:prstGeom>
          <a:noFill/>
        </p:spPr>
      </p:pic>
      <p:sp>
        <p:nvSpPr>
          <p:cNvPr id="228357" name="Rectangle 5"/>
          <p:cNvSpPr>
            <a:spLocks noChangeArrowheads="1"/>
          </p:cNvSpPr>
          <p:nvPr/>
        </p:nvSpPr>
        <p:spPr bwMode="auto">
          <a:xfrm>
            <a:off x="3886200" y="6629400"/>
            <a:ext cx="1196975" cy="304800"/>
          </a:xfrm>
          <a:prstGeom prst="rect">
            <a:avLst/>
          </a:prstGeom>
          <a:noFill/>
          <a:ln w="9525">
            <a:noFill/>
            <a:miter lim="800000"/>
            <a:headEnd/>
            <a:tailEnd/>
          </a:ln>
          <a:effectLst/>
        </p:spPr>
        <p:txBody>
          <a:bodyPr>
            <a:spAutoFit/>
          </a:bodyPr>
          <a:lstStyle/>
          <a:p>
            <a:pPr algn="r" eaLnBrk="0" hangingPunct="0"/>
            <a:r>
              <a:rPr lang="en-US" sz="1400">
                <a:solidFill>
                  <a:schemeClr val="bg1"/>
                </a:solidFill>
              </a:rPr>
              <a:t>IPCC - WGI</a:t>
            </a:r>
            <a:endParaRPr lang="en-US" sz="1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830"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xStyles>
    <p:titleStyle>
      <a:lvl1pPr algn="ctr" rtl="0" fontAlgn="base">
        <a:spcBef>
          <a:spcPct val="0"/>
        </a:spcBef>
        <a:spcAft>
          <a:spcPct val="0"/>
        </a:spcAft>
        <a:defRPr sz="3600" b="1">
          <a:solidFill>
            <a:schemeClr val="bg1"/>
          </a:solidFill>
          <a:latin typeface="+mj-lt"/>
          <a:ea typeface="+mj-ea"/>
          <a:cs typeface="+mj-cs"/>
        </a:defRPr>
      </a:lvl1pPr>
      <a:lvl2pPr algn="ctr" rtl="0" fontAlgn="base">
        <a:spcBef>
          <a:spcPct val="0"/>
        </a:spcBef>
        <a:spcAft>
          <a:spcPct val="0"/>
        </a:spcAft>
        <a:defRPr sz="3600" b="1">
          <a:solidFill>
            <a:schemeClr val="bg1"/>
          </a:solidFill>
          <a:latin typeface="Arial" charset="0"/>
        </a:defRPr>
      </a:lvl2pPr>
      <a:lvl3pPr algn="ctr" rtl="0" fontAlgn="base">
        <a:spcBef>
          <a:spcPct val="0"/>
        </a:spcBef>
        <a:spcAft>
          <a:spcPct val="0"/>
        </a:spcAft>
        <a:defRPr sz="3600" b="1">
          <a:solidFill>
            <a:schemeClr val="bg1"/>
          </a:solidFill>
          <a:latin typeface="Arial" charset="0"/>
        </a:defRPr>
      </a:lvl3pPr>
      <a:lvl4pPr algn="ctr" rtl="0" fontAlgn="base">
        <a:spcBef>
          <a:spcPct val="0"/>
        </a:spcBef>
        <a:spcAft>
          <a:spcPct val="0"/>
        </a:spcAft>
        <a:defRPr sz="3600" b="1">
          <a:solidFill>
            <a:schemeClr val="bg1"/>
          </a:solidFill>
          <a:latin typeface="Arial" charset="0"/>
        </a:defRPr>
      </a:lvl4pPr>
      <a:lvl5pPr algn="ctr" rtl="0" fontAlgn="base">
        <a:spcBef>
          <a:spcPct val="0"/>
        </a:spcBef>
        <a:spcAft>
          <a:spcPct val="0"/>
        </a:spcAft>
        <a:defRPr sz="3600" b="1">
          <a:solidFill>
            <a:schemeClr val="bg1"/>
          </a:solidFill>
          <a:latin typeface="Arial" charset="0"/>
        </a:defRPr>
      </a:lvl5pPr>
      <a:lvl6pPr marL="457200" algn="ctr" rtl="0" fontAlgn="base">
        <a:spcBef>
          <a:spcPct val="0"/>
        </a:spcBef>
        <a:spcAft>
          <a:spcPct val="0"/>
        </a:spcAft>
        <a:defRPr sz="3600" b="1">
          <a:solidFill>
            <a:schemeClr val="bg1"/>
          </a:solidFill>
          <a:latin typeface="Arial" charset="0"/>
        </a:defRPr>
      </a:lvl6pPr>
      <a:lvl7pPr marL="914400" algn="ctr" rtl="0" fontAlgn="base">
        <a:spcBef>
          <a:spcPct val="0"/>
        </a:spcBef>
        <a:spcAft>
          <a:spcPct val="0"/>
        </a:spcAft>
        <a:defRPr sz="3600" b="1">
          <a:solidFill>
            <a:schemeClr val="bg1"/>
          </a:solidFill>
          <a:latin typeface="Arial" charset="0"/>
        </a:defRPr>
      </a:lvl7pPr>
      <a:lvl8pPr marL="1371600" algn="ctr" rtl="0" fontAlgn="base">
        <a:spcBef>
          <a:spcPct val="0"/>
        </a:spcBef>
        <a:spcAft>
          <a:spcPct val="0"/>
        </a:spcAft>
        <a:defRPr sz="3600" b="1">
          <a:solidFill>
            <a:schemeClr val="bg1"/>
          </a:solidFill>
          <a:latin typeface="Arial" charset="0"/>
        </a:defRPr>
      </a:lvl8pPr>
      <a:lvl9pPr marL="1828800" algn="ctr" rtl="0" fontAlgn="base">
        <a:spcBef>
          <a:spcPct val="0"/>
        </a:spcBef>
        <a:spcAft>
          <a:spcPct val="0"/>
        </a:spcAft>
        <a:defRPr sz="3600" b="1">
          <a:solidFill>
            <a:schemeClr val="bg1"/>
          </a:solidFill>
          <a:latin typeface="Arial" charset="0"/>
        </a:defRPr>
      </a:lvl9pPr>
    </p:titleStyle>
    <p:bodyStyle>
      <a:lvl1pPr marL="342900" indent="-342900" algn="l" rtl="0" fontAlgn="base">
        <a:spcBef>
          <a:spcPct val="20000"/>
        </a:spcBef>
        <a:spcAft>
          <a:spcPct val="0"/>
        </a:spcAft>
        <a:buFont typeface="Times" pitchFamily="18" charset="0"/>
        <a:buChar char="•"/>
        <a:defRPr sz="2400">
          <a:solidFill>
            <a:schemeClr val="bg1"/>
          </a:solidFill>
          <a:latin typeface="+mn-lt"/>
          <a:ea typeface="+mn-ea"/>
          <a:cs typeface="+mn-cs"/>
        </a:defRPr>
      </a:lvl1pPr>
      <a:lvl2pPr marL="742950" indent="-285750" algn="l" rtl="0" fontAlgn="base">
        <a:spcBef>
          <a:spcPct val="20000"/>
        </a:spcBef>
        <a:spcAft>
          <a:spcPct val="0"/>
        </a:spcAft>
        <a:buFont typeface="Times" pitchFamily="18" charset="0"/>
        <a:buChar char="•"/>
        <a:defRPr sz="2000" b="1">
          <a:solidFill>
            <a:schemeClr val="bg1"/>
          </a:solidFill>
          <a:latin typeface="+mn-lt"/>
        </a:defRPr>
      </a:lvl2pPr>
      <a:lvl3pPr marL="1143000" indent="-228600" algn="l" rtl="0" fontAlgn="base">
        <a:spcBef>
          <a:spcPct val="20000"/>
        </a:spcBef>
        <a:spcAft>
          <a:spcPct val="0"/>
        </a:spcAft>
        <a:buFont typeface="Times" pitchFamily="18" charset="0"/>
        <a:buChar char="•"/>
        <a:defRPr sz="2000" b="1">
          <a:solidFill>
            <a:srgbClr val="FFFF00"/>
          </a:solidFill>
          <a:latin typeface="+mn-lt"/>
        </a:defRPr>
      </a:lvl3pPr>
      <a:lvl4pPr marL="1600200" indent="-228600" algn="l" rtl="0" fontAlgn="base">
        <a:spcBef>
          <a:spcPct val="20000"/>
        </a:spcBef>
        <a:spcAft>
          <a:spcPct val="0"/>
        </a:spcAft>
        <a:buFont typeface="Times" pitchFamily="18" charset="0"/>
        <a:buChar char="•"/>
        <a:defRPr>
          <a:solidFill>
            <a:schemeClr val="bg1"/>
          </a:solidFill>
          <a:latin typeface="+mn-lt"/>
        </a:defRPr>
      </a:lvl4pPr>
      <a:lvl5pPr marL="2057400" indent="-228600" algn="l" rtl="0" fontAlgn="base">
        <a:spcBef>
          <a:spcPct val="20000"/>
        </a:spcBef>
        <a:spcAft>
          <a:spcPct val="0"/>
        </a:spcAft>
        <a:buFont typeface="Times" pitchFamily="18" charset="0"/>
        <a:buChar char="•"/>
        <a:defRPr>
          <a:solidFill>
            <a:srgbClr val="FFFF00"/>
          </a:solidFill>
          <a:latin typeface="+mn-lt"/>
        </a:defRPr>
      </a:lvl5pPr>
      <a:lvl6pPr marL="2514600" indent="-228600" algn="l" rtl="0" fontAlgn="base">
        <a:spcBef>
          <a:spcPct val="20000"/>
        </a:spcBef>
        <a:spcAft>
          <a:spcPct val="0"/>
        </a:spcAft>
        <a:buFont typeface="Times" pitchFamily="18" charset="0"/>
        <a:buChar char="•"/>
        <a:defRPr>
          <a:solidFill>
            <a:srgbClr val="FFFF00"/>
          </a:solidFill>
          <a:latin typeface="+mn-lt"/>
        </a:defRPr>
      </a:lvl6pPr>
      <a:lvl7pPr marL="2971800" indent="-228600" algn="l" rtl="0" fontAlgn="base">
        <a:spcBef>
          <a:spcPct val="20000"/>
        </a:spcBef>
        <a:spcAft>
          <a:spcPct val="0"/>
        </a:spcAft>
        <a:buFont typeface="Times" pitchFamily="18" charset="0"/>
        <a:buChar char="•"/>
        <a:defRPr>
          <a:solidFill>
            <a:srgbClr val="FFFF00"/>
          </a:solidFill>
          <a:latin typeface="+mn-lt"/>
        </a:defRPr>
      </a:lvl7pPr>
      <a:lvl8pPr marL="3429000" indent="-228600" algn="l" rtl="0" fontAlgn="base">
        <a:spcBef>
          <a:spcPct val="20000"/>
        </a:spcBef>
        <a:spcAft>
          <a:spcPct val="0"/>
        </a:spcAft>
        <a:buFont typeface="Times" pitchFamily="18" charset="0"/>
        <a:buChar char="•"/>
        <a:defRPr>
          <a:solidFill>
            <a:srgbClr val="FFFF00"/>
          </a:solidFill>
          <a:latin typeface="+mn-lt"/>
        </a:defRPr>
      </a:lvl8pPr>
      <a:lvl9pPr marL="3886200" indent="-228600" algn="l" rtl="0" fontAlgn="base">
        <a:spcBef>
          <a:spcPct val="20000"/>
        </a:spcBef>
        <a:spcAft>
          <a:spcPct val="0"/>
        </a:spcAft>
        <a:buFont typeface="Times" pitchFamily="18" charset="0"/>
        <a:buChar char="•"/>
        <a:defRPr>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Line 2"/>
          <p:cNvSpPr>
            <a:spLocks noChangeShapeType="1"/>
          </p:cNvSpPr>
          <p:nvPr/>
        </p:nvSpPr>
        <p:spPr bwMode="auto">
          <a:xfrm>
            <a:off x="395288" y="763588"/>
            <a:ext cx="8280400" cy="0"/>
          </a:xfrm>
          <a:prstGeom prst="line">
            <a:avLst/>
          </a:prstGeom>
          <a:noFill/>
          <a:ln w="28575">
            <a:solidFill>
              <a:schemeClr val="tx1"/>
            </a:solidFill>
            <a:round/>
            <a:headEnd/>
            <a:tailEnd/>
          </a:ln>
          <a:effectLst/>
        </p:spPr>
        <p:txBody>
          <a:bodyPr/>
          <a:lstStyle/>
          <a:p>
            <a:endParaRPr lang="en-US"/>
          </a:p>
        </p:txBody>
      </p:sp>
      <p:grpSp>
        <p:nvGrpSpPr>
          <p:cNvPr id="234499" name="Group 3"/>
          <p:cNvGrpSpPr>
            <a:grpSpLocks/>
          </p:cNvGrpSpPr>
          <p:nvPr/>
        </p:nvGrpSpPr>
        <p:grpSpPr bwMode="auto">
          <a:xfrm>
            <a:off x="34925" y="6178550"/>
            <a:ext cx="9037638" cy="671513"/>
            <a:chOff x="22" y="1253"/>
            <a:chExt cx="5693" cy="423"/>
          </a:xfrm>
        </p:grpSpPr>
        <p:pic>
          <p:nvPicPr>
            <p:cNvPr id="234500" name="Picture 4" descr="4COLOR"/>
            <p:cNvPicPr>
              <a:picLocks noChangeAspect="1" noChangeArrowheads="1"/>
            </p:cNvPicPr>
            <p:nvPr/>
          </p:nvPicPr>
          <p:blipFill>
            <a:blip r:embed="rId13">
              <a:lum contrast="18000"/>
            </a:blip>
            <a:srcRect l="32001" t="70857" r="33333"/>
            <a:stretch>
              <a:fillRect/>
            </a:stretch>
          </p:blipFill>
          <p:spPr bwMode="auto">
            <a:xfrm>
              <a:off x="22" y="1253"/>
              <a:ext cx="431" cy="423"/>
            </a:xfrm>
            <a:prstGeom prst="rect">
              <a:avLst/>
            </a:prstGeom>
            <a:noFill/>
          </p:spPr>
        </p:pic>
        <p:sp>
          <p:nvSpPr>
            <p:cNvPr id="234501" name="Line 5"/>
            <p:cNvSpPr>
              <a:spLocks noChangeShapeType="1"/>
            </p:cNvSpPr>
            <p:nvPr/>
          </p:nvSpPr>
          <p:spPr bwMode="auto">
            <a:xfrm>
              <a:off x="431" y="1616"/>
              <a:ext cx="3311" cy="0"/>
            </a:xfrm>
            <a:prstGeom prst="line">
              <a:avLst/>
            </a:prstGeom>
            <a:noFill/>
            <a:ln w="9525">
              <a:solidFill>
                <a:schemeClr val="tx1"/>
              </a:solidFill>
              <a:round/>
              <a:headEnd/>
              <a:tailEnd/>
            </a:ln>
            <a:effectLst/>
          </p:spPr>
          <p:txBody>
            <a:bodyPr/>
            <a:lstStyle/>
            <a:p>
              <a:endParaRPr lang="en-US"/>
            </a:p>
          </p:txBody>
        </p:sp>
        <p:pic>
          <p:nvPicPr>
            <p:cNvPr id="234502" name="Picture 6"/>
            <p:cNvPicPr>
              <a:picLocks noChangeAspect="1" noChangeArrowheads="1"/>
            </p:cNvPicPr>
            <p:nvPr/>
          </p:nvPicPr>
          <p:blipFill>
            <a:blip r:embed="rId14"/>
            <a:srcRect/>
            <a:stretch>
              <a:fillRect/>
            </a:stretch>
          </p:blipFill>
          <p:spPr bwMode="auto">
            <a:xfrm>
              <a:off x="4176" y="1364"/>
              <a:ext cx="337" cy="148"/>
            </a:xfrm>
            <a:prstGeom prst="rect">
              <a:avLst/>
            </a:prstGeom>
            <a:noFill/>
          </p:spPr>
        </p:pic>
        <p:pic>
          <p:nvPicPr>
            <p:cNvPr id="234503" name="Picture 7"/>
            <p:cNvPicPr>
              <a:picLocks noChangeAspect="1" noChangeArrowheads="1"/>
            </p:cNvPicPr>
            <p:nvPr/>
          </p:nvPicPr>
          <p:blipFill>
            <a:blip r:embed="rId15" cstate="print"/>
            <a:srcRect/>
            <a:stretch>
              <a:fillRect/>
            </a:stretch>
          </p:blipFill>
          <p:spPr bwMode="auto">
            <a:xfrm>
              <a:off x="4558" y="1364"/>
              <a:ext cx="295" cy="144"/>
            </a:xfrm>
            <a:prstGeom prst="rect">
              <a:avLst/>
            </a:prstGeom>
            <a:noFill/>
          </p:spPr>
        </p:pic>
        <p:pic>
          <p:nvPicPr>
            <p:cNvPr id="234504" name="Picture 8" descr="wcrpnewlogo_for_images_page"/>
            <p:cNvPicPr>
              <a:picLocks noChangeAspect="1" noChangeArrowheads="1"/>
            </p:cNvPicPr>
            <p:nvPr/>
          </p:nvPicPr>
          <p:blipFill>
            <a:blip r:embed="rId16" cstate="print"/>
            <a:srcRect/>
            <a:stretch>
              <a:fillRect/>
            </a:stretch>
          </p:blipFill>
          <p:spPr bwMode="auto">
            <a:xfrm>
              <a:off x="5239" y="1376"/>
              <a:ext cx="476" cy="130"/>
            </a:xfrm>
            <a:prstGeom prst="rect">
              <a:avLst/>
            </a:prstGeom>
            <a:noFill/>
          </p:spPr>
        </p:pic>
        <p:pic>
          <p:nvPicPr>
            <p:cNvPr id="234505" name="Picture 9" descr="IHDP Logo">
              <a:hlinkClick r:id="rId17"/>
            </p:cNvPr>
            <p:cNvPicPr>
              <a:picLocks noChangeAspect="1" noChangeArrowheads="1"/>
            </p:cNvPicPr>
            <p:nvPr/>
          </p:nvPicPr>
          <p:blipFill>
            <a:blip r:embed="rId18"/>
            <a:srcRect/>
            <a:stretch>
              <a:fillRect/>
            </a:stretch>
          </p:blipFill>
          <p:spPr bwMode="auto">
            <a:xfrm>
              <a:off x="4921" y="1344"/>
              <a:ext cx="294" cy="157"/>
            </a:xfrm>
            <a:prstGeom prst="rect">
              <a:avLst/>
            </a:prstGeom>
            <a:noFill/>
          </p:spPr>
        </p:pic>
        <p:pic>
          <p:nvPicPr>
            <p:cNvPr id="234506" name="Picture 10"/>
            <p:cNvPicPr>
              <a:picLocks noChangeAspect="1" noChangeArrowheads="1"/>
            </p:cNvPicPr>
            <p:nvPr/>
          </p:nvPicPr>
          <p:blipFill>
            <a:blip r:embed="rId19" cstate="print"/>
            <a:srcRect/>
            <a:stretch>
              <a:fillRect/>
            </a:stretch>
          </p:blipFill>
          <p:spPr bwMode="auto">
            <a:xfrm>
              <a:off x="3787" y="1339"/>
              <a:ext cx="318" cy="314"/>
            </a:xfrm>
            <a:prstGeom prst="rect">
              <a:avLst/>
            </a:prstGeom>
            <a:noFill/>
          </p:spPr>
        </p:pic>
        <p:sp>
          <p:nvSpPr>
            <p:cNvPr id="234507" name="Line 11"/>
            <p:cNvSpPr>
              <a:spLocks noChangeShapeType="1"/>
            </p:cNvSpPr>
            <p:nvPr/>
          </p:nvSpPr>
          <p:spPr bwMode="auto">
            <a:xfrm>
              <a:off x="4082" y="1548"/>
              <a:ext cx="1610" cy="0"/>
            </a:xfrm>
            <a:prstGeom prst="line">
              <a:avLst/>
            </a:prstGeom>
            <a:noFill/>
            <a:ln w="9525">
              <a:solidFill>
                <a:schemeClr val="tx1"/>
              </a:solidFill>
              <a:round/>
              <a:headEnd/>
              <a:tailEnd/>
            </a:ln>
            <a:effectLst/>
          </p:spPr>
          <p:txBody>
            <a:bodyPr/>
            <a:lstStyle/>
            <a:p>
              <a:endParaRPr lang="en-US"/>
            </a:p>
          </p:txBody>
        </p:sp>
        <p:sp>
          <p:nvSpPr>
            <p:cNvPr id="234508" name="Line 12"/>
            <p:cNvSpPr>
              <a:spLocks noChangeShapeType="1"/>
            </p:cNvSpPr>
            <p:nvPr/>
          </p:nvSpPr>
          <p:spPr bwMode="auto">
            <a:xfrm>
              <a:off x="4082" y="1548"/>
              <a:ext cx="0" cy="46"/>
            </a:xfrm>
            <a:prstGeom prst="line">
              <a:avLst/>
            </a:prstGeom>
            <a:noFill/>
            <a:ln w="9525">
              <a:solidFill>
                <a:schemeClr val="tx1"/>
              </a:solidFill>
              <a:round/>
              <a:headEnd/>
              <a:tailEnd/>
            </a:ln>
            <a:effec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path path="rect">
            <a:fillToRect r="100000" b="100000"/>
          </a:path>
        </a:gradFill>
        <a:effectLst/>
      </p:bgPr>
    </p:bg>
    <p:spTree>
      <p:nvGrpSpPr>
        <p:cNvPr id="1" name=""/>
        <p:cNvGrpSpPr/>
        <p:nvPr/>
      </p:nvGrpSpPr>
      <p:grpSpPr>
        <a:xfrm>
          <a:off x="0" y="0"/>
          <a:ext cx="0" cy="0"/>
          <a:chOff x="0" y="0"/>
          <a:chExt cx="0" cy="0"/>
        </a:xfrm>
      </p:grpSpPr>
      <p:grpSp>
        <p:nvGrpSpPr>
          <p:cNvPr id="250882" name="Group 20"/>
          <p:cNvGrpSpPr>
            <a:grpSpLocks/>
          </p:cNvGrpSpPr>
          <p:nvPr userDrawn="1"/>
        </p:nvGrpSpPr>
        <p:grpSpPr bwMode="auto">
          <a:xfrm>
            <a:off x="0" y="0"/>
            <a:ext cx="9142413" cy="6856413"/>
            <a:chOff x="0" y="0"/>
            <a:chExt cx="9142413" cy="6856413"/>
          </a:xfrm>
        </p:grpSpPr>
        <p:grpSp>
          <p:nvGrpSpPr>
            <p:cNvPr id="250883" name="Group 3"/>
            <p:cNvGrpSpPr>
              <a:grpSpLocks/>
            </p:cNvGrpSpPr>
            <p:nvPr/>
          </p:nvGrpSpPr>
          <p:grpSpPr bwMode="auto">
            <a:xfrm>
              <a:off x="0" y="0"/>
              <a:ext cx="1470025" cy="6856413"/>
              <a:chOff x="0" y="0"/>
              <a:chExt cx="926" cy="4319"/>
            </a:xfrm>
          </p:grpSpPr>
          <p:sp>
            <p:nvSpPr>
              <p:cNvPr id="61444" name="Rectangle 4"/>
              <p:cNvSpPr>
                <a:spLocks noChangeArrowheads="1"/>
              </p:cNvSpPr>
              <p:nvPr/>
            </p:nvSpPr>
            <p:spPr bwMode="ltGray">
              <a:xfrm>
                <a:off x="0" y="0"/>
                <a:ext cx="923" cy="4319"/>
              </a:xfrm>
              <a:prstGeom prst="rect">
                <a:avLst/>
              </a:prstGeom>
              <a:solidFill>
                <a:schemeClr val="bg1"/>
              </a:solidFill>
              <a:ln w="9525">
                <a:noFill/>
                <a:miter lim="800000"/>
                <a:headEnd/>
                <a:tailEnd/>
              </a:ln>
              <a:effectLst/>
            </p:spPr>
            <p:txBody>
              <a:bodyPr/>
              <a:lstStyle/>
              <a:p>
                <a:pPr>
                  <a:defRPr/>
                </a:pPr>
                <a:endParaRPr lang="en-US" sz="2400">
                  <a:solidFill>
                    <a:srgbClr val="000000"/>
                  </a:solidFill>
                  <a:latin typeface="Times New Roman" pitchFamily="18" charset="0"/>
                </a:endParaRPr>
              </a:p>
            </p:txBody>
          </p:sp>
          <p:pic>
            <p:nvPicPr>
              <p:cNvPr id="250885" name="Picture 5"/>
              <p:cNvPicPr>
                <a:picLocks noChangeArrowheads="1"/>
              </p:cNvPicPr>
              <p:nvPr/>
            </p:nvPicPr>
            <p:blipFill>
              <a:blip r:embed="rId13"/>
              <a:srcRect/>
              <a:stretch>
                <a:fillRect/>
              </a:stretch>
            </p:blipFill>
            <p:spPr bwMode="ltGray">
              <a:xfrm>
                <a:off x="6" y="31"/>
                <a:ext cx="920" cy="944"/>
              </a:xfrm>
              <a:prstGeom prst="rect">
                <a:avLst/>
              </a:prstGeom>
              <a:noFill/>
              <a:ln w="9525">
                <a:noFill/>
                <a:miter lim="800000"/>
                <a:headEnd/>
                <a:tailEnd/>
              </a:ln>
            </p:spPr>
          </p:pic>
          <p:sp>
            <p:nvSpPr>
              <p:cNvPr id="61446" name="Freeform 6"/>
              <p:cNvSpPr>
                <a:spLocks/>
              </p:cNvSpPr>
              <p:nvPr/>
            </p:nvSpPr>
            <p:spPr bwMode="ltGray">
              <a:xfrm>
                <a:off x="6" y="1023"/>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pPr>
                  <a:defRPr/>
                </a:pPr>
                <a:endParaRPr lang="en-US" sz="2400">
                  <a:solidFill>
                    <a:srgbClr val="000000"/>
                  </a:solidFill>
                  <a:latin typeface="Times New Roman" pitchFamily="18" charset="0"/>
                </a:endParaRPr>
              </a:p>
            </p:txBody>
          </p:sp>
          <p:sp>
            <p:nvSpPr>
              <p:cNvPr id="61447" name="Freeform 7"/>
              <p:cNvSpPr>
                <a:spLocks/>
              </p:cNvSpPr>
              <p:nvPr/>
            </p:nvSpPr>
            <p:spPr bwMode="ltGray">
              <a:xfrm>
                <a:off x="6" y="2087"/>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pPr>
                  <a:defRPr/>
                </a:pPr>
                <a:endParaRPr lang="en-US" sz="2400">
                  <a:solidFill>
                    <a:srgbClr val="000000"/>
                  </a:solidFill>
                  <a:latin typeface="Times New Roman" pitchFamily="18" charset="0"/>
                </a:endParaRPr>
              </a:p>
            </p:txBody>
          </p:sp>
          <p:sp>
            <p:nvSpPr>
              <p:cNvPr id="61448" name="Freeform 8"/>
              <p:cNvSpPr>
                <a:spLocks/>
              </p:cNvSpPr>
              <p:nvPr/>
            </p:nvSpPr>
            <p:spPr bwMode="ltGray">
              <a:xfrm>
                <a:off x="6" y="3160"/>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pPr>
                  <a:defRPr/>
                </a:pPr>
                <a:endParaRPr lang="en-US" sz="2400">
                  <a:solidFill>
                    <a:srgbClr val="000000"/>
                  </a:solidFill>
                  <a:latin typeface="Times New Roman" pitchFamily="18" charset="0"/>
                </a:endParaRPr>
              </a:p>
            </p:txBody>
          </p:sp>
        </p:grpSp>
        <p:grpSp>
          <p:nvGrpSpPr>
            <p:cNvPr id="250889" name="Group 9"/>
            <p:cNvGrpSpPr>
              <a:grpSpLocks/>
            </p:cNvGrpSpPr>
            <p:nvPr/>
          </p:nvGrpSpPr>
          <p:grpSpPr bwMode="auto">
            <a:xfrm>
              <a:off x="1576388" y="1066800"/>
              <a:ext cx="7566025" cy="188913"/>
              <a:chOff x="993" y="1028"/>
              <a:chExt cx="4766" cy="119"/>
            </a:xfrm>
          </p:grpSpPr>
          <p:sp>
            <p:nvSpPr>
              <p:cNvPr id="61450" name="Rectangle 10"/>
              <p:cNvSpPr>
                <a:spLocks noChangeArrowheads="1"/>
              </p:cNvSpPr>
              <p:nvPr/>
            </p:nvSpPr>
            <p:spPr bwMode="ltGray">
              <a:xfrm>
                <a:off x="996" y="1035"/>
                <a:ext cx="4763" cy="106"/>
              </a:xfrm>
              <a:prstGeom prst="rect">
                <a:avLst/>
              </a:prstGeom>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w="9525">
                <a:noFill/>
                <a:miter lim="800000"/>
                <a:headEnd/>
                <a:tailEnd/>
              </a:ln>
              <a:effectLst/>
            </p:spPr>
            <p:txBody>
              <a:bodyPr/>
              <a:lstStyle/>
              <a:p>
                <a:pPr>
                  <a:defRPr/>
                </a:pPr>
                <a:endParaRPr lang="en-US" sz="2400">
                  <a:solidFill>
                    <a:srgbClr val="000000"/>
                  </a:solidFill>
                  <a:latin typeface="Times New Roman" pitchFamily="18" charset="0"/>
                </a:endParaRPr>
              </a:p>
            </p:txBody>
          </p:sp>
          <p:sp>
            <p:nvSpPr>
              <p:cNvPr id="61451" name="Line 11"/>
              <p:cNvSpPr>
                <a:spLocks noChangeShapeType="1"/>
              </p:cNvSpPr>
              <p:nvPr/>
            </p:nvSpPr>
            <p:spPr bwMode="ltGray">
              <a:xfrm>
                <a:off x="999" y="1145"/>
                <a:ext cx="4760" cy="0"/>
              </a:xfrm>
              <a:prstGeom prst="line">
                <a:avLst/>
              </a:prstGeom>
              <a:noFill/>
              <a:ln w="12700">
                <a:solidFill>
                  <a:srgbClr val="996633"/>
                </a:solidFill>
                <a:round/>
                <a:headEnd type="none" w="sm" len="sm"/>
                <a:tailEnd type="none" w="sm" len="sm"/>
              </a:ln>
              <a:effectLst/>
            </p:spPr>
            <p:txBody>
              <a:bodyPr/>
              <a:lstStyle/>
              <a:p>
                <a:pPr>
                  <a:defRPr/>
                </a:pPr>
                <a:endParaRPr lang="en-US" sz="2400">
                  <a:solidFill>
                    <a:srgbClr val="000000"/>
                  </a:solidFill>
                  <a:latin typeface="Times New Roman" pitchFamily="18" charset="0"/>
                </a:endParaRPr>
              </a:p>
            </p:txBody>
          </p:sp>
          <p:sp>
            <p:nvSpPr>
              <p:cNvPr id="61452" name="Line 12"/>
              <p:cNvSpPr>
                <a:spLocks noChangeShapeType="1"/>
              </p:cNvSpPr>
              <p:nvPr/>
            </p:nvSpPr>
            <p:spPr bwMode="ltGray">
              <a:xfrm>
                <a:off x="999" y="1121"/>
                <a:ext cx="4760" cy="0"/>
              </a:xfrm>
              <a:prstGeom prst="line">
                <a:avLst/>
              </a:prstGeom>
              <a:noFill/>
              <a:ln w="12700">
                <a:solidFill>
                  <a:srgbClr val="996633"/>
                </a:solidFill>
                <a:round/>
                <a:headEnd type="none" w="sm" len="sm"/>
                <a:tailEnd type="none" w="sm" len="sm"/>
              </a:ln>
              <a:effectLst/>
            </p:spPr>
            <p:txBody>
              <a:bodyPr/>
              <a:lstStyle/>
              <a:p>
                <a:pPr>
                  <a:defRPr/>
                </a:pPr>
                <a:endParaRPr lang="en-US" sz="2400">
                  <a:solidFill>
                    <a:srgbClr val="000000"/>
                  </a:solidFill>
                  <a:latin typeface="Times New Roman" pitchFamily="18" charset="0"/>
                </a:endParaRPr>
              </a:p>
            </p:txBody>
          </p:sp>
          <p:sp>
            <p:nvSpPr>
              <p:cNvPr id="61453" name="Line 13"/>
              <p:cNvSpPr>
                <a:spLocks noChangeShapeType="1"/>
              </p:cNvSpPr>
              <p:nvPr/>
            </p:nvSpPr>
            <p:spPr bwMode="ltGray">
              <a:xfrm>
                <a:off x="999" y="1091"/>
                <a:ext cx="4760" cy="0"/>
              </a:xfrm>
              <a:prstGeom prst="line">
                <a:avLst/>
              </a:prstGeom>
              <a:noFill/>
              <a:ln w="12700">
                <a:solidFill>
                  <a:srgbClr val="996633"/>
                </a:solidFill>
                <a:round/>
                <a:headEnd type="none" w="sm" len="sm"/>
                <a:tailEnd type="none" w="sm" len="sm"/>
              </a:ln>
              <a:effectLst/>
            </p:spPr>
            <p:txBody>
              <a:bodyPr/>
              <a:lstStyle/>
              <a:p>
                <a:pPr>
                  <a:defRPr/>
                </a:pPr>
                <a:endParaRPr lang="en-US" sz="2400">
                  <a:solidFill>
                    <a:srgbClr val="000000"/>
                  </a:solidFill>
                  <a:latin typeface="Times New Roman" pitchFamily="18" charset="0"/>
                </a:endParaRPr>
              </a:p>
            </p:txBody>
          </p:sp>
          <p:sp>
            <p:nvSpPr>
              <p:cNvPr id="61454" name="Line 14"/>
              <p:cNvSpPr>
                <a:spLocks noChangeShapeType="1"/>
              </p:cNvSpPr>
              <p:nvPr/>
            </p:nvSpPr>
            <p:spPr bwMode="ltGray">
              <a:xfrm>
                <a:off x="999" y="1057"/>
                <a:ext cx="4760" cy="0"/>
              </a:xfrm>
              <a:prstGeom prst="line">
                <a:avLst/>
              </a:prstGeom>
              <a:noFill/>
              <a:ln w="12700">
                <a:solidFill>
                  <a:srgbClr val="996633"/>
                </a:solidFill>
                <a:round/>
                <a:headEnd type="none" w="sm" len="sm"/>
                <a:tailEnd type="none" w="sm" len="sm"/>
              </a:ln>
              <a:effectLst/>
            </p:spPr>
            <p:txBody>
              <a:bodyPr/>
              <a:lstStyle/>
              <a:p>
                <a:pPr>
                  <a:defRPr/>
                </a:pPr>
                <a:endParaRPr lang="en-US" sz="2400">
                  <a:solidFill>
                    <a:srgbClr val="000000"/>
                  </a:solidFill>
                  <a:latin typeface="Times New Roman" pitchFamily="18" charset="0"/>
                </a:endParaRPr>
              </a:p>
            </p:txBody>
          </p:sp>
          <p:sp>
            <p:nvSpPr>
              <p:cNvPr id="61455" name="Freeform 15"/>
              <p:cNvSpPr>
                <a:spLocks/>
              </p:cNvSpPr>
              <p:nvPr/>
            </p:nvSpPr>
            <p:spPr bwMode="ltGray">
              <a:xfrm>
                <a:off x="993" y="1028"/>
                <a:ext cx="4765" cy="119"/>
              </a:xfrm>
              <a:custGeom>
                <a:avLst/>
                <a:gdLst/>
                <a:ahLst/>
                <a:cxnLst>
                  <a:cxn ang="0">
                    <a:pos x="0" y="118"/>
                  </a:cxn>
                  <a:cxn ang="0">
                    <a:pos x="0" y="0"/>
                  </a:cxn>
                  <a:cxn ang="0">
                    <a:pos x="4764" y="0"/>
                  </a:cxn>
                </a:cxnLst>
                <a:rect l="0" t="0" r="r" b="b"/>
                <a:pathLst>
                  <a:path w="4765" h="119">
                    <a:moveTo>
                      <a:pt x="0" y="118"/>
                    </a:moveTo>
                    <a:lnTo>
                      <a:pt x="0" y="0"/>
                    </a:lnTo>
                    <a:lnTo>
                      <a:pt x="4764" y="0"/>
                    </a:lnTo>
                  </a:path>
                </a:pathLst>
              </a:custGeom>
              <a:noFill/>
              <a:ln w="12700" cap="rnd" cmpd="sng">
                <a:solidFill>
                  <a:srgbClr val="FFCC66"/>
                </a:solidFill>
                <a:prstDash val="solid"/>
                <a:round/>
                <a:headEnd type="none" w="sm" len="sm"/>
                <a:tailEnd type="none" w="sm" len="sm"/>
              </a:ln>
              <a:effectLst/>
            </p:spPr>
            <p:txBody>
              <a:bodyPr/>
              <a:lstStyle/>
              <a:p>
                <a:pPr>
                  <a:defRPr/>
                </a:pPr>
                <a:endParaRPr lang="en-US" sz="2400">
                  <a:solidFill>
                    <a:srgbClr val="000000"/>
                  </a:solidFill>
                  <a:latin typeface="Times New Roman" pitchFamily="18" charset="0"/>
                </a:endParaRPr>
              </a:p>
            </p:txBody>
          </p:sp>
        </p:grpSp>
      </p:grpSp>
      <p:sp>
        <p:nvSpPr>
          <p:cNvPr id="250896" name="Rectangle 16"/>
          <p:cNvSpPr>
            <a:spLocks noGrp="1" noChangeArrowheads="1"/>
          </p:cNvSpPr>
          <p:nvPr>
            <p:ph type="title"/>
          </p:nvPr>
        </p:nvSpPr>
        <p:spPr bwMode="auto">
          <a:xfrm>
            <a:off x="1528763" y="304800"/>
            <a:ext cx="7564437" cy="762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50897" name="Rectangle 17"/>
          <p:cNvSpPr>
            <a:spLocks noGrp="1" noChangeArrowheads="1"/>
          </p:cNvSpPr>
          <p:nvPr>
            <p:ph type="body" idx="1"/>
          </p:nvPr>
        </p:nvSpPr>
        <p:spPr bwMode="auto">
          <a:xfrm>
            <a:off x="1479550" y="1371600"/>
            <a:ext cx="7626350" cy="4724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58" name="Rectangle 18"/>
          <p:cNvSpPr>
            <a:spLocks noGrp="1" noChangeArrowheads="1"/>
          </p:cNvSpPr>
          <p:nvPr>
            <p:ph type="dt" sz="half" idx="2"/>
          </p:nvPr>
        </p:nvSpPr>
        <p:spPr bwMode="auto">
          <a:xfrm>
            <a:off x="1481138" y="6248400"/>
            <a:ext cx="1782762"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rgbClr val="996633"/>
                </a:solidFill>
                <a:latin typeface="+mn-lt"/>
              </a:defRPr>
            </a:lvl1pPr>
          </a:lstStyle>
          <a:p>
            <a:pPr>
              <a:defRPr/>
            </a:pPr>
            <a:endParaRPr lang="en-US"/>
          </a:p>
        </p:txBody>
      </p:sp>
      <p:sp>
        <p:nvSpPr>
          <p:cNvPr id="61459" name="Rectangle 19"/>
          <p:cNvSpPr>
            <a:spLocks noGrp="1" noChangeArrowheads="1"/>
          </p:cNvSpPr>
          <p:nvPr>
            <p:ph type="ftr" sz="quarter" idx="3"/>
          </p:nvPr>
        </p:nvSpPr>
        <p:spPr bwMode="auto">
          <a:xfrm>
            <a:off x="37973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solidFill>
                  <a:srgbClr val="996633"/>
                </a:solidFill>
                <a:latin typeface="+mn-lt"/>
              </a:defRPr>
            </a:lvl1pPr>
          </a:lstStyle>
          <a:p>
            <a:pPr>
              <a:defRPr/>
            </a:pPr>
            <a:endParaRPr lang="en-US"/>
          </a:p>
        </p:txBody>
      </p:sp>
      <p:sp>
        <p:nvSpPr>
          <p:cNvPr id="61460" name="Rectangle 20"/>
          <p:cNvSpPr>
            <a:spLocks noGrp="1" noChangeArrowheads="1"/>
          </p:cNvSpPr>
          <p:nvPr>
            <p:ph type="sldNum" sz="quarter" idx="4"/>
          </p:nvPr>
        </p:nvSpPr>
        <p:spPr bwMode="auto">
          <a:xfrm>
            <a:off x="72263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rgbClr val="996633"/>
                </a:solidFill>
                <a:latin typeface="+mn-lt"/>
              </a:defRPr>
            </a:lvl1pPr>
          </a:lstStyle>
          <a:p>
            <a:pPr>
              <a:defRPr/>
            </a:pPr>
            <a:fld id="{A02AC12A-636D-414D-9C80-B2EC6461F8A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xStyles>
    <p:titleStyle>
      <a:lvl1pPr algn="l" rtl="0" fontAlgn="base">
        <a:spcBef>
          <a:spcPct val="0"/>
        </a:spcBef>
        <a:spcAft>
          <a:spcPct val="0"/>
        </a:spcAft>
        <a:defRPr sz="4400" i="1">
          <a:solidFill>
            <a:schemeClr val="tx2"/>
          </a:solidFill>
          <a:latin typeface="+mj-lt"/>
          <a:ea typeface="+mj-ea"/>
          <a:cs typeface="+mj-cs"/>
        </a:defRPr>
      </a:lvl1pPr>
      <a:lvl2pPr algn="l" rtl="0" fontAlgn="base">
        <a:spcBef>
          <a:spcPct val="0"/>
        </a:spcBef>
        <a:spcAft>
          <a:spcPct val="0"/>
        </a:spcAft>
        <a:defRPr sz="4400" i="1">
          <a:solidFill>
            <a:schemeClr val="tx2"/>
          </a:solidFill>
          <a:latin typeface="Times New Roman" pitchFamily="18" charset="0"/>
        </a:defRPr>
      </a:lvl2pPr>
      <a:lvl3pPr algn="l" rtl="0" fontAlgn="base">
        <a:spcBef>
          <a:spcPct val="0"/>
        </a:spcBef>
        <a:spcAft>
          <a:spcPct val="0"/>
        </a:spcAft>
        <a:defRPr sz="4400" i="1">
          <a:solidFill>
            <a:schemeClr val="tx2"/>
          </a:solidFill>
          <a:latin typeface="Times New Roman" pitchFamily="18" charset="0"/>
        </a:defRPr>
      </a:lvl3pPr>
      <a:lvl4pPr algn="l" rtl="0" fontAlgn="base">
        <a:spcBef>
          <a:spcPct val="0"/>
        </a:spcBef>
        <a:spcAft>
          <a:spcPct val="0"/>
        </a:spcAft>
        <a:defRPr sz="4400" i="1">
          <a:solidFill>
            <a:schemeClr val="tx2"/>
          </a:solidFill>
          <a:latin typeface="Times New Roman" pitchFamily="18" charset="0"/>
        </a:defRPr>
      </a:lvl4pPr>
      <a:lvl5pPr algn="l" rtl="0" fontAlgn="base">
        <a:spcBef>
          <a:spcPct val="0"/>
        </a:spcBef>
        <a:spcAft>
          <a:spcPct val="0"/>
        </a:spcAft>
        <a:defRPr sz="4400" i="1">
          <a:solidFill>
            <a:schemeClr val="tx2"/>
          </a:solidFill>
          <a:latin typeface="Times New Roman" pitchFamily="18" charset="0"/>
        </a:defRPr>
      </a:lvl5pPr>
      <a:lvl6pPr marL="457200" algn="l" rtl="0" fontAlgn="base">
        <a:spcBef>
          <a:spcPct val="0"/>
        </a:spcBef>
        <a:spcAft>
          <a:spcPct val="0"/>
        </a:spcAft>
        <a:defRPr sz="4400" i="1">
          <a:solidFill>
            <a:schemeClr val="tx2"/>
          </a:solidFill>
          <a:latin typeface="Times New Roman" pitchFamily="18" charset="0"/>
        </a:defRPr>
      </a:lvl6pPr>
      <a:lvl7pPr marL="914400" algn="l" rtl="0" fontAlgn="base">
        <a:spcBef>
          <a:spcPct val="0"/>
        </a:spcBef>
        <a:spcAft>
          <a:spcPct val="0"/>
        </a:spcAft>
        <a:defRPr sz="4400" i="1">
          <a:solidFill>
            <a:schemeClr val="tx2"/>
          </a:solidFill>
          <a:latin typeface="Times New Roman" pitchFamily="18" charset="0"/>
        </a:defRPr>
      </a:lvl7pPr>
      <a:lvl8pPr marL="1371600" algn="l" rtl="0" fontAlgn="base">
        <a:spcBef>
          <a:spcPct val="0"/>
        </a:spcBef>
        <a:spcAft>
          <a:spcPct val="0"/>
        </a:spcAft>
        <a:defRPr sz="4400" i="1">
          <a:solidFill>
            <a:schemeClr val="tx2"/>
          </a:solidFill>
          <a:latin typeface="Times New Roman" pitchFamily="18" charset="0"/>
        </a:defRPr>
      </a:lvl8pPr>
      <a:lvl9pPr marL="1828800" algn="l" rtl="0" fontAlgn="base">
        <a:spcBef>
          <a:spcPct val="0"/>
        </a:spcBef>
        <a:spcAft>
          <a:spcPct val="0"/>
        </a:spcAft>
        <a:defRPr sz="4400" i="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SzPct val="95000"/>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80.xml"/><Relationship Id="rId4" Type="http://schemas.openxmlformats.org/officeDocument/2006/relationships/image" Target="../media/image12.wmf"/></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5.xml"/><Relationship Id="rId1" Type="http://schemas.openxmlformats.org/officeDocument/2006/relationships/slideLayout" Target="../slideLayouts/slideLayout33.xml"/><Relationship Id="rId5" Type="http://schemas.openxmlformats.org/officeDocument/2006/relationships/image" Target="../media/image35.pn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49.xml"/><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69.xml"/><Relationship Id="rId5" Type="http://schemas.openxmlformats.org/officeDocument/2006/relationships/image" Target="../media/image45.jpeg"/><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0.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26.xml"/><Relationship Id="rId1" Type="http://schemas.openxmlformats.org/officeDocument/2006/relationships/slideLayout" Target="../slideLayouts/slideLayout80.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idx="4294967295"/>
          </p:nvPr>
        </p:nvSpPr>
        <p:spPr/>
        <p:txBody>
          <a:bodyPr/>
          <a:lstStyle/>
          <a:p>
            <a:r>
              <a:rPr lang="en-US" sz="3200" b="1"/>
              <a:t>To Receive Honors Credit for this class…</a:t>
            </a:r>
          </a:p>
        </p:txBody>
      </p:sp>
      <p:sp>
        <p:nvSpPr>
          <p:cNvPr id="4" name="Content Placeholder 3"/>
          <p:cNvSpPr>
            <a:spLocks noGrp="1"/>
          </p:cNvSpPr>
          <p:nvPr>
            <p:ph idx="4294967295"/>
          </p:nvPr>
        </p:nvSpPr>
        <p:spPr>
          <a:xfrm>
            <a:off x="1479550" y="1219200"/>
            <a:ext cx="7626350" cy="5029200"/>
          </a:xfrm>
        </p:spPr>
        <p:txBody>
          <a:bodyPr/>
          <a:lstStyle/>
          <a:p>
            <a:pPr>
              <a:buClr>
                <a:srgbClr val="E1862C"/>
              </a:buClr>
            </a:pPr>
            <a:r>
              <a:rPr lang="en-US" sz="2400">
                <a:solidFill>
                  <a:srgbClr val="331900"/>
                </a:solidFill>
              </a:rPr>
              <a:t>You must register for </a:t>
            </a:r>
            <a:r>
              <a:rPr lang="en-US" sz="2400" b="1">
                <a:solidFill>
                  <a:srgbClr val="331900"/>
                </a:solidFill>
              </a:rPr>
              <a:t>FOR295-80A</a:t>
            </a:r>
            <a:r>
              <a:rPr lang="en-US" sz="2400">
                <a:solidFill>
                  <a:srgbClr val="331900"/>
                </a:solidFill>
              </a:rPr>
              <a:t> (CRN 74798) to get </a:t>
            </a:r>
            <a:r>
              <a:rPr lang="en-US" sz="2400" b="1">
                <a:solidFill>
                  <a:srgbClr val="331900"/>
                </a:solidFill>
              </a:rPr>
              <a:t>honors</a:t>
            </a:r>
            <a:r>
              <a:rPr lang="en-US" sz="2400">
                <a:solidFill>
                  <a:srgbClr val="331900"/>
                </a:solidFill>
              </a:rPr>
              <a:t> credit for this course.</a:t>
            </a:r>
          </a:p>
          <a:p>
            <a:pPr lvl="1">
              <a:buClr>
                <a:srgbClr val="E1862C"/>
              </a:buClr>
            </a:pPr>
            <a:r>
              <a:rPr lang="en-US" sz="2000">
                <a:solidFill>
                  <a:srgbClr val="331900"/>
                </a:solidFill>
              </a:rPr>
              <a:t>Forestry students can also enroll in this section </a:t>
            </a:r>
            <a:r>
              <a:rPr lang="en-US" sz="2000" i="1">
                <a:solidFill>
                  <a:srgbClr val="331900"/>
                </a:solidFill>
              </a:rPr>
              <a:t>without</a:t>
            </a:r>
            <a:r>
              <a:rPr lang="en-US" sz="2000">
                <a:solidFill>
                  <a:srgbClr val="331900"/>
                </a:solidFill>
              </a:rPr>
              <a:t> being registered for Honors Credit.</a:t>
            </a:r>
          </a:p>
          <a:p>
            <a:pPr lvl="4">
              <a:buClr>
                <a:srgbClr val="E1862C"/>
              </a:buClr>
            </a:pPr>
            <a:endParaRPr lang="en-US" sz="1200">
              <a:solidFill>
                <a:srgbClr val="331900"/>
              </a:solidFill>
            </a:endParaRPr>
          </a:p>
          <a:p>
            <a:pPr>
              <a:buClr>
                <a:srgbClr val="E1862C"/>
              </a:buClr>
            </a:pPr>
            <a:r>
              <a:rPr lang="en-US" sz="2400">
                <a:solidFill>
                  <a:srgbClr val="331900"/>
                </a:solidFill>
              </a:rPr>
              <a:t>If you are </a:t>
            </a:r>
            <a:r>
              <a:rPr lang="en-US" sz="2400" i="1">
                <a:solidFill>
                  <a:srgbClr val="331900"/>
                </a:solidFill>
              </a:rPr>
              <a:t>not</a:t>
            </a:r>
            <a:r>
              <a:rPr lang="en-US" sz="2400">
                <a:solidFill>
                  <a:srgbClr val="331900"/>
                </a:solidFill>
              </a:rPr>
              <a:t> registered in FOR295, you can </a:t>
            </a:r>
          </a:p>
          <a:p>
            <a:pPr>
              <a:buClr>
                <a:srgbClr val="E1862C"/>
              </a:buClr>
              <a:buFont typeface="Wingdings" pitchFamily="2" charset="2"/>
              <a:buNone/>
            </a:pPr>
            <a:r>
              <a:rPr lang="en-US" sz="2400">
                <a:solidFill>
                  <a:srgbClr val="331900"/>
                </a:solidFill>
              </a:rPr>
              <a:t>	change your schedule until 4:30 p.m. on Sept. </a:t>
            </a:r>
          </a:p>
          <a:p>
            <a:pPr>
              <a:buClr>
                <a:srgbClr val="E1862C"/>
              </a:buClr>
              <a:buFont typeface="Wingdings" pitchFamily="2" charset="2"/>
              <a:buNone/>
            </a:pPr>
            <a:r>
              <a:rPr lang="en-US" sz="2400">
                <a:solidFill>
                  <a:srgbClr val="331900"/>
                </a:solidFill>
              </a:rPr>
              <a:t>	15 using Cyberbear.</a:t>
            </a:r>
          </a:p>
          <a:p>
            <a:pPr lvl="4">
              <a:buClr>
                <a:srgbClr val="E1862C"/>
              </a:buClr>
            </a:pPr>
            <a:endParaRPr lang="en-US" sz="1200">
              <a:solidFill>
                <a:srgbClr val="331900"/>
              </a:solidFill>
            </a:endParaRPr>
          </a:p>
          <a:p>
            <a:pPr>
              <a:buClr>
                <a:srgbClr val="E1862C"/>
              </a:buClr>
            </a:pPr>
            <a:r>
              <a:rPr lang="en-US" sz="2400">
                <a:solidFill>
                  <a:srgbClr val="331900"/>
                </a:solidFill>
              </a:rPr>
              <a:t>From Sept. 15 – Oct. 6, you can change the options by filling out a drop/add form. There is a $10 charge for </a:t>
            </a:r>
            <a:r>
              <a:rPr lang="en-US" sz="2400" i="1">
                <a:solidFill>
                  <a:srgbClr val="331900"/>
                </a:solidFill>
              </a:rPr>
              <a:t>each</a:t>
            </a:r>
            <a:r>
              <a:rPr lang="en-US" sz="2400">
                <a:solidFill>
                  <a:srgbClr val="331900"/>
                </a:solidFill>
              </a:rPr>
              <a:t> drop and </a:t>
            </a:r>
            <a:r>
              <a:rPr lang="en-US" sz="2400" i="1">
                <a:solidFill>
                  <a:srgbClr val="331900"/>
                </a:solidFill>
              </a:rPr>
              <a:t>each</a:t>
            </a:r>
            <a:r>
              <a:rPr lang="en-US" sz="2400">
                <a:solidFill>
                  <a:srgbClr val="331900"/>
                </a:solidFill>
              </a:rPr>
              <a:t> add during this time (a total of $20 to change sections!). You also need your </a:t>
            </a:r>
          </a:p>
          <a:p>
            <a:pPr>
              <a:buClr>
                <a:srgbClr val="E1862C"/>
              </a:buClr>
              <a:buFont typeface="Wingdings" pitchFamily="2" charset="2"/>
              <a:buNone/>
            </a:pPr>
            <a:r>
              <a:rPr lang="en-US" sz="2400">
                <a:solidFill>
                  <a:srgbClr val="331900"/>
                </a:solidFill>
              </a:rPr>
              <a:t>	Advisor’s Signature.</a:t>
            </a:r>
          </a:p>
        </p:txBody>
      </p:sp>
      <p:pic>
        <p:nvPicPr>
          <p:cNvPr id="256004" name="Picture 2"/>
          <p:cNvPicPr>
            <a:picLocks noChangeAspect="1" noChangeArrowheads="1"/>
          </p:cNvPicPr>
          <p:nvPr/>
        </p:nvPicPr>
        <p:blipFill>
          <a:blip r:embed="rId3"/>
          <a:srcRect l="17699" r="25664"/>
          <a:stretch>
            <a:fillRect/>
          </a:stretch>
        </p:blipFill>
        <p:spPr bwMode="auto">
          <a:xfrm>
            <a:off x="7543800" y="3124200"/>
            <a:ext cx="1371600" cy="771525"/>
          </a:xfrm>
          <a:prstGeom prst="rect">
            <a:avLst/>
          </a:prstGeom>
          <a:noFill/>
          <a:ln w="9525">
            <a:noFill/>
            <a:miter lim="800000"/>
            <a:headEnd/>
            <a:tailEnd/>
          </a:ln>
        </p:spPr>
      </p:pic>
      <p:pic>
        <p:nvPicPr>
          <p:cNvPr id="256005" name="Picture 8"/>
          <p:cNvPicPr>
            <a:picLocks noChangeAspect="1" noChangeArrowheads="1"/>
          </p:cNvPicPr>
          <p:nvPr/>
        </p:nvPicPr>
        <p:blipFill>
          <a:blip r:embed="rId4"/>
          <a:srcRect/>
          <a:stretch>
            <a:fillRect/>
          </a:stretch>
        </p:blipFill>
        <p:spPr bwMode="auto">
          <a:xfrm>
            <a:off x="7162800" y="5330825"/>
            <a:ext cx="1981200" cy="152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447800" y="457200"/>
            <a:ext cx="7543800" cy="533400"/>
          </a:xfrm>
        </p:spPr>
        <p:txBody>
          <a:bodyPr/>
          <a:lstStyle/>
          <a:p>
            <a:pPr eaLnBrk="1" hangingPunct="1"/>
            <a:r>
              <a:rPr lang="en-US" sz="3600" b="1" smtClean="0"/>
              <a:t>Important Radiation Laws &amp; Concepts</a:t>
            </a:r>
          </a:p>
        </p:txBody>
      </p:sp>
      <p:sp>
        <p:nvSpPr>
          <p:cNvPr id="20483" name="Text Box 4"/>
          <p:cNvSpPr txBox="1">
            <a:spLocks noChangeArrowheads="1"/>
          </p:cNvSpPr>
          <p:nvPr/>
        </p:nvSpPr>
        <p:spPr bwMode="auto">
          <a:xfrm>
            <a:off x="2392363" y="1371600"/>
            <a:ext cx="4972050" cy="1846263"/>
          </a:xfrm>
          <a:prstGeom prst="rect">
            <a:avLst/>
          </a:prstGeom>
          <a:noFill/>
          <a:ln w="9525">
            <a:noFill/>
            <a:miter lim="800000"/>
            <a:headEnd/>
            <a:tailEnd/>
          </a:ln>
        </p:spPr>
        <p:txBody>
          <a:bodyPr wrap="none">
            <a:spAutoFit/>
          </a:bodyPr>
          <a:lstStyle/>
          <a:p>
            <a:pPr algn="ctr"/>
            <a:r>
              <a:rPr lang="en-US" sz="4800" b="1">
                <a:solidFill>
                  <a:srgbClr val="CC6600"/>
                </a:solidFill>
                <a:latin typeface="Times New Roman" pitchFamily="18" charset="0"/>
              </a:rPr>
              <a:t>Wien’s Law</a:t>
            </a:r>
          </a:p>
          <a:p>
            <a:pPr algn="ctr"/>
            <a:endParaRPr lang="en-US" b="1">
              <a:solidFill>
                <a:srgbClr val="CC6600"/>
              </a:solidFill>
              <a:latin typeface="Times New Roman" pitchFamily="18" charset="0"/>
            </a:endParaRPr>
          </a:p>
          <a:p>
            <a:pPr algn="ctr"/>
            <a:r>
              <a:rPr lang="en-US" sz="4800">
                <a:solidFill>
                  <a:srgbClr val="CC6600"/>
                </a:solidFill>
                <a:latin typeface="Times New Roman" pitchFamily="18" charset="0"/>
                <a:sym typeface="Symbol" pitchFamily="18" charset="2"/>
              </a:rPr>
              <a:t></a:t>
            </a:r>
            <a:r>
              <a:rPr lang="en-US" sz="4800" baseline="-25000">
                <a:solidFill>
                  <a:srgbClr val="CC6600"/>
                </a:solidFill>
                <a:latin typeface="Times New Roman" pitchFamily="18" charset="0"/>
                <a:sym typeface="Symbol" pitchFamily="18" charset="2"/>
              </a:rPr>
              <a:t>m</a:t>
            </a:r>
            <a:r>
              <a:rPr lang="en-US" sz="4800">
                <a:solidFill>
                  <a:srgbClr val="CC6600"/>
                </a:solidFill>
                <a:latin typeface="Times New Roman" pitchFamily="18" charset="0"/>
                <a:sym typeface="Symbol" pitchFamily="18" charset="2"/>
              </a:rPr>
              <a:t> (m) = 2897 / T</a:t>
            </a:r>
            <a:endParaRPr lang="en-US" sz="4800" baseline="30000">
              <a:solidFill>
                <a:srgbClr val="CC6600"/>
              </a:solidFill>
              <a:latin typeface="Times New Roman" pitchFamily="18" charset="0"/>
              <a:sym typeface="Symbol" pitchFamily="18" charset="2"/>
            </a:endParaRPr>
          </a:p>
        </p:txBody>
      </p:sp>
      <p:sp>
        <p:nvSpPr>
          <p:cNvPr id="20484" name="Rectangle 8"/>
          <p:cNvSpPr>
            <a:spLocks noChangeArrowheads="1"/>
          </p:cNvSpPr>
          <p:nvPr/>
        </p:nvSpPr>
        <p:spPr bwMode="auto">
          <a:xfrm>
            <a:off x="1447800" y="3617913"/>
            <a:ext cx="6096000" cy="2554287"/>
          </a:xfrm>
          <a:prstGeom prst="rect">
            <a:avLst/>
          </a:prstGeom>
          <a:noFill/>
          <a:ln w="12700">
            <a:noFill/>
            <a:miter lim="800000"/>
            <a:headEnd type="none" w="sm" len="sm"/>
            <a:tailEnd type="none" w="sm" len="sm"/>
          </a:ln>
        </p:spPr>
        <p:txBody>
          <a:bodyPr>
            <a:spAutoFit/>
          </a:bodyPr>
          <a:lstStyle/>
          <a:p>
            <a:r>
              <a:rPr lang="en-US" sz="3200">
                <a:solidFill>
                  <a:srgbClr val="CC6600"/>
                </a:solidFill>
                <a:latin typeface="Times New Roman" pitchFamily="18" charset="0"/>
                <a:sym typeface="Symbol" pitchFamily="18" charset="2"/>
              </a:rPr>
              <a:t></a:t>
            </a:r>
            <a:r>
              <a:rPr lang="en-US" sz="3200" baseline="-25000">
                <a:solidFill>
                  <a:srgbClr val="CC6600"/>
                </a:solidFill>
                <a:latin typeface="Times New Roman" pitchFamily="18" charset="0"/>
                <a:sym typeface="Symbol" pitchFamily="18" charset="2"/>
              </a:rPr>
              <a:t>m</a:t>
            </a:r>
            <a:r>
              <a:rPr lang="en-US" sz="3200">
                <a:solidFill>
                  <a:srgbClr val="CC6600"/>
                </a:solidFill>
                <a:latin typeface="Times New Roman" pitchFamily="18" charset="0"/>
                <a:sym typeface="Symbol" pitchFamily="18" charset="2"/>
              </a:rPr>
              <a:t>  wavelength of maximum 	intensity; the higher the 	temperature, the shorter the 	wavelength &amp; the more 	intense the light</a:t>
            </a:r>
          </a:p>
        </p:txBody>
      </p:sp>
      <p:pic>
        <p:nvPicPr>
          <p:cNvPr id="20485" name="Picture 2"/>
          <p:cNvPicPr>
            <a:picLocks noChangeAspect="1" noChangeArrowheads="1"/>
          </p:cNvPicPr>
          <p:nvPr/>
        </p:nvPicPr>
        <p:blipFill>
          <a:blip r:embed="rId3"/>
          <a:srcRect/>
          <a:stretch>
            <a:fillRect/>
          </a:stretch>
        </p:blipFill>
        <p:spPr bwMode="auto">
          <a:xfrm>
            <a:off x="7600950" y="4695825"/>
            <a:ext cx="1543050" cy="2162175"/>
          </a:xfrm>
          <a:prstGeom prst="rect">
            <a:avLst/>
          </a:prstGeom>
          <a:noFill/>
          <a:ln w="9525">
            <a:noFill/>
            <a:miter lim="800000"/>
            <a:headEnd/>
            <a:tailEnd/>
          </a:ln>
        </p:spPr>
      </p:pic>
      <p:sp>
        <p:nvSpPr>
          <p:cNvPr id="20486" name="TextBox 5"/>
          <p:cNvSpPr txBox="1">
            <a:spLocks noChangeArrowheads="1"/>
          </p:cNvSpPr>
          <p:nvPr/>
        </p:nvSpPr>
        <p:spPr bwMode="auto">
          <a:xfrm>
            <a:off x="7620000" y="3733800"/>
            <a:ext cx="1524000" cy="915988"/>
          </a:xfrm>
          <a:prstGeom prst="rect">
            <a:avLst/>
          </a:prstGeom>
          <a:noFill/>
          <a:ln w="9525">
            <a:noFill/>
            <a:miter lim="800000"/>
            <a:headEnd/>
            <a:tailEnd/>
          </a:ln>
        </p:spPr>
        <p:txBody>
          <a:bodyPr>
            <a:spAutoFit/>
          </a:bodyPr>
          <a:lstStyle/>
          <a:p>
            <a:pPr algn="ctr"/>
            <a:r>
              <a:rPr lang="en-US">
                <a:latin typeface="Times New Roman" pitchFamily="18" charset="0"/>
              </a:rPr>
              <a:t>Wilhelm Wien</a:t>
            </a:r>
          </a:p>
          <a:p>
            <a:pPr algn="ctr"/>
            <a:r>
              <a:rPr lang="en-US">
                <a:latin typeface="Times New Roman" pitchFamily="18" charset="0"/>
              </a:rPr>
              <a:t>(1864-1928)</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3" descr="sun-earth-radiation"/>
          <p:cNvPicPr>
            <a:picLocks noChangeAspect="1" noChangeArrowheads="1"/>
          </p:cNvPicPr>
          <p:nvPr/>
        </p:nvPicPr>
        <p:blipFill>
          <a:blip r:embed="rId3"/>
          <a:srcRect/>
          <a:stretch>
            <a:fillRect/>
          </a:stretch>
        </p:blipFill>
        <p:spPr bwMode="auto">
          <a:xfrm>
            <a:off x="533400" y="130175"/>
            <a:ext cx="7962900" cy="6554788"/>
          </a:xfrm>
          <a:prstGeom prst="rect">
            <a:avLst/>
          </a:prstGeom>
          <a:noFill/>
          <a:ln w="9525">
            <a:noFill/>
            <a:miter lim="800000"/>
            <a:headEnd/>
            <a:tailEnd/>
          </a:ln>
        </p:spPr>
      </p:pic>
      <p:sp>
        <p:nvSpPr>
          <p:cNvPr id="17411" name="Text Box 4"/>
          <p:cNvSpPr txBox="1">
            <a:spLocks noChangeArrowheads="1"/>
          </p:cNvSpPr>
          <p:nvPr/>
        </p:nvSpPr>
        <p:spPr bwMode="auto">
          <a:xfrm>
            <a:off x="3336925" y="1412875"/>
            <a:ext cx="1984375" cy="457200"/>
          </a:xfrm>
          <a:prstGeom prst="rect">
            <a:avLst/>
          </a:prstGeom>
          <a:noFill/>
          <a:ln w="12700">
            <a:noFill/>
            <a:miter lim="800000"/>
            <a:headEnd type="none" w="sm" len="sm"/>
            <a:tailEnd type="none" w="sm" len="sm"/>
          </a:ln>
        </p:spPr>
        <p:txBody>
          <a:bodyPr wrap="none">
            <a:spAutoFit/>
          </a:bodyPr>
          <a:lstStyle/>
          <a:p>
            <a:r>
              <a:rPr lang="en-US" sz="2400">
                <a:solidFill>
                  <a:srgbClr val="000000"/>
                </a:solidFill>
                <a:latin typeface="Times New Roman" pitchFamily="18" charset="0"/>
              </a:rPr>
              <a:t>Solar radiation</a:t>
            </a:r>
          </a:p>
        </p:txBody>
      </p:sp>
      <p:sp>
        <p:nvSpPr>
          <p:cNvPr id="17412" name="Text Box 5"/>
          <p:cNvSpPr txBox="1">
            <a:spLocks noChangeArrowheads="1"/>
          </p:cNvSpPr>
          <p:nvPr/>
        </p:nvSpPr>
        <p:spPr bwMode="auto">
          <a:xfrm>
            <a:off x="5013325" y="4460875"/>
            <a:ext cx="2000250" cy="457200"/>
          </a:xfrm>
          <a:prstGeom prst="rect">
            <a:avLst/>
          </a:prstGeom>
          <a:noFill/>
          <a:ln w="12700">
            <a:noFill/>
            <a:miter lim="800000"/>
            <a:headEnd type="none" w="sm" len="sm"/>
            <a:tailEnd type="none" w="sm" len="sm"/>
          </a:ln>
        </p:spPr>
        <p:txBody>
          <a:bodyPr wrap="none">
            <a:spAutoFit/>
          </a:bodyPr>
          <a:lstStyle/>
          <a:p>
            <a:r>
              <a:rPr lang="en-US" sz="2400">
                <a:solidFill>
                  <a:srgbClr val="000000"/>
                </a:solidFill>
                <a:latin typeface="Times New Roman" pitchFamily="18" charset="0"/>
              </a:rPr>
              <a:t>Earth radiation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228600" y="152400"/>
            <a:ext cx="8382000" cy="6234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4000" y="457200"/>
            <a:ext cx="7620000" cy="533400"/>
          </a:xfrm>
        </p:spPr>
        <p:txBody>
          <a:bodyPr/>
          <a:lstStyle/>
          <a:p>
            <a:pPr eaLnBrk="1" hangingPunct="1"/>
            <a:r>
              <a:rPr lang="en-US" sz="3600" b="1" smtClean="0"/>
              <a:t>Important Radiation Laws &amp; Concepts</a:t>
            </a:r>
          </a:p>
        </p:txBody>
      </p:sp>
      <p:sp>
        <p:nvSpPr>
          <p:cNvPr id="16387" name="Text Box 3"/>
          <p:cNvSpPr txBox="1">
            <a:spLocks noChangeArrowheads="1"/>
          </p:cNvSpPr>
          <p:nvPr/>
        </p:nvSpPr>
        <p:spPr bwMode="auto">
          <a:xfrm>
            <a:off x="2057400" y="1371600"/>
            <a:ext cx="6197600" cy="2287588"/>
          </a:xfrm>
          <a:prstGeom prst="rect">
            <a:avLst/>
          </a:prstGeom>
          <a:noFill/>
          <a:ln w="9525">
            <a:noFill/>
            <a:miter lim="800000"/>
            <a:headEnd/>
            <a:tailEnd/>
          </a:ln>
        </p:spPr>
        <p:txBody>
          <a:bodyPr wrap="none">
            <a:spAutoFit/>
          </a:bodyPr>
          <a:lstStyle/>
          <a:p>
            <a:pPr algn="ctr"/>
            <a:r>
              <a:rPr lang="en-US" sz="4800" b="1">
                <a:solidFill>
                  <a:srgbClr val="CC6600"/>
                </a:solidFill>
                <a:latin typeface="Times New Roman" pitchFamily="18" charset="0"/>
              </a:rPr>
              <a:t>Stefan-Boltzmann Law</a:t>
            </a:r>
          </a:p>
          <a:p>
            <a:pPr algn="ctr"/>
            <a:endParaRPr lang="en-US" sz="4800" b="1">
              <a:solidFill>
                <a:srgbClr val="CC6600"/>
              </a:solidFill>
              <a:latin typeface="Times New Roman" pitchFamily="18" charset="0"/>
            </a:endParaRPr>
          </a:p>
          <a:p>
            <a:pPr algn="ctr"/>
            <a:r>
              <a:rPr lang="en-US" sz="4800">
                <a:solidFill>
                  <a:srgbClr val="CC6600"/>
                </a:solidFill>
                <a:latin typeface="Times New Roman" pitchFamily="18" charset="0"/>
                <a:sym typeface="Symbol" pitchFamily="18" charset="2"/>
              </a:rPr>
              <a:t>E =   T</a:t>
            </a:r>
            <a:r>
              <a:rPr lang="en-US" sz="4800" baseline="30000">
                <a:solidFill>
                  <a:srgbClr val="CC6600"/>
                </a:solidFill>
                <a:latin typeface="Times New Roman" pitchFamily="18" charset="0"/>
                <a:sym typeface="Symbol" pitchFamily="18" charset="2"/>
              </a:rPr>
              <a:t>4</a:t>
            </a:r>
          </a:p>
        </p:txBody>
      </p:sp>
      <p:pic>
        <p:nvPicPr>
          <p:cNvPr id="16388" name="Picture 2"/>
          <p:cNvPicPr>
            <a:picLocks noChangeAspect="1" noChangeArrowheads="1"/>
          </p:cNvPicPr>
          <p:nvPr/>
        </p:nvPicPr>
        <p:blipFill>
          <a:blip r:embed="rId3"/>
          <a:srcRect/>
          <a:stretch>
            <a:fillRect/>
          </a:stretch>
        </p:blipFill>
        <p:spPr bwMode="auto">
          <a:xfrm>
            <a:off x="1447800" y="4371975"/>
            <a:ext cx="2381250" cy="2486025"/>
          </a:xfrm>
          <a:prstGeom prst="rect">
            <a:avLst/>
          </a:prstGeom>
          <a:noFill/>
          <a:ln w="9525">
            <a:noFill/>
            <a:miter lim="800000"/>
            <a:headEnd/>
            <a:tailEnd/>
          </a:ln>
        </p:spPr>
      </p:pic>
      <p:sp>
        <p:nvSpPr>
          <p:cNvPr id="16389" name="TextBox 4"/>
          <p:cNvSpPr txBox="1">
            <a:spLocks noChangeArrowheads="1"/>
          </p:cNvSpPr>
          <p:nvPr/>
        </p:nvSpPr>
        <p:spPr bwMode="auto">
          <a:xfrm>
            <a:off x="1447800" y="3752850"/>
            <a:ext cx="2362200" cy="647700"/>
          </a:xfrm>
          <a:prstGeom prst="rect">
            <a:avLst/>
          </a:prstGeom>
          <a:noFill/>
          <a:ln w="9525">
            <a:noFill/>
            <a:miter lim="800000"/>
            <a:headEnd/>
            <a:tailEnd/>
          </a:ln>
        </p:spPr>
        <p:txBody>
          <a:bodyPr>
            <a:spAutoFit/>
          </a:bodyPr>
          <a:lstStyle/>
          <a:p>
            <a:pPr algn="ctr"/>
            <a:r>
              <a:rPr lang="en-US">
                <a:latin typeface="Times New Roman" pitchFamily="18" charset="0"/>
              </a:rPr>
              <a:t>Jožef Stefan</a:t>
            </a:r>
          </a:p>
          <a:p>
            <a:pPr algn="ctr"/>
            <a:r>
              <a:rPr lang="en-US">
                <a:latin typeface="Times New Roman" pitchFamily="18" charset="0"/>
              </a:rPr>
              <a:t>(1835-1893)</a:t>
            </a:r>
          </a:p>
        </p:txBody>
      </p:sp>
      <p:pic>
        <p:nvPicPr>
          <p:cNvPr id="16390" name="Picture 3"/>
          <p:cNvPicPr>
            <a:picLocks noChangeAspect="1" noChangeArrowheads="1"/>
          </p:cNvPicPr>
          <p:nvPr/>
        </p:nvPicPr>
        <p:blipFill>
          <a:blip r:embed="rId4"/>
          <a:srcRect/>
          <a:stretch>
            <a:fillRect/>
          </a:stretch>
        </p:blipFill>
        <p:spPr bwMode="auto">
          <a:xfrm>
            <a:off x="7000875" y="4370388"/>
            <a:ext cx="2027238" cy="2487612"/>
          </a:xfrm>
          <a:prstGeom prst="rect">
            <a:avLst/>
          </a:prstGeom>
          <a:noFill/>
          <a:ln w="9525">
            <a:noFill/>
            <a:miter lim="800000"/>
            <a:headEnd/>
            <a:tailEnd/>
          </a:ln>
        </p:spPr>
      </p:pic>
      <p:sp>
        <p:nvSpPr>
          <p:cNvPr id="16391" name="TextBox 6"/>
          <p:cNvSpPr txBox="1">
            <a:spLocks noChangeArrowheads="1"/>
          </p:cNvSpPr>
          <p:nvPr/>
        </p:nvSpPr>
        <p:spPr bwMode="auto">
          <a:xfrm>
            <a:off x="6781800" y="3752850"/>
            <a:ext cx="2362200" cy="647700"/>
          </a:xfrm>
          <a:prstGeom prst="rect">
            <a:avLst/>
          </a:prstGeom>
          <a:noFill/>
          <a:ln w="9525">
            <a:noFill/>
            <a:miter lim="800000"/>
            <a:headEnd/>
            <a:tailEnd/>
          </a:ln>
        </p:spPr>
        <p:txBody>
          <a:bodyPr>
            <a:spAutoFit/>
          </a:bodyPr>
          <a:lstStyle/>
          <a:p>
            <a:pPr algn="ctr"/>
            <a:r>
              <a:rPr lang="en-US">
                <a:latin typeface="Times New Roman" pitchFamily="18" charset="0"/>
              </a:rPr>
              <a:t>Ludwig Boltzmann</a:t>
            </a:r>
          </a:p>
          <a:p>
            <a:pPr algn="ctr"/>
            <a:r>
              <a:rPr lang="en-US">
                <a:latin typeface="Times New Roman" pitchFamily="18" charset="0"/>
              </a:rPr>
              <a:t>(1844-1906)</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2" descr="Cartier II Wood Stove"/>
          <p:cNvPicPr>
            <a:picLocks noChangeAspect="1" noChangeArrowheads="1"/>
          </p:cNvPicPr>
          <p:nvPr/>
        </p:nvPicPr>
        <p:blipFill>
          <a:blip r:embed="rId3"/>
          <a:srcRect l="4642" r="3627" b="3279"/>
          <a:stretch>
            <a:fillRect/>
          </a:stretch>
        </p:blipFill>
        <p:spPr bwMode="auto">
          <a:xfrm>
            <a:off x="4878388" y="1876425"/>
            <a:ext cx="4113212" cy="4953000"/>
          </a:xfrm>
          <a:prstGeom prst="rect">
            <a:avLst/>
          </a:prstGeom>
          <a:noFill/>
        </p:spPr>
      </p:pic>
      <p:sp>
        <p:nvSpPr>
          <p:cNvPr id="217091" name="Rectangle 3"/>
          <p:cNvSpPr>
            <a:spLocks noGrp="1" noChangeArrowheads="1"/>
          </p:cNvSpPr>
          <p:nvPr>
            <p:ph type="title"/>
          </p:nvPr>
        </p:nvSpPr>
        <p:spPr/>
        <p:txBody>
          <a:bodyPr/>
          <a:lstStyle/>
          <a:p>
            <a:r>
              <a:rPr lang="en-US" b="1" smtClean="0"/>
              <a:t>Radiation</a:t>
            </a:r>
          </a:p>
        </p:txBody>
      </p:sp>
      <p:sp>
        <p:nvSpPr>
          <p:cNvPr id="217092" name="Text Box 4"/>
          <p:cNvSpPr txBox="1">
            <a:spLocks noChangeArrowheads="1"/>
          </p:cNvSpPr>
          <p:nvPr/>
        </p:nvSpPr>
        <p:spPr bwMode="auto">
          <a:xfrm>
            <a:off x="1528763" y="2632075"/>
            <a:ext cx="2792412" cy="3441700"/>
          </a:xfrm>
          <a:prstGeom prst="rect">
            <a:avLst/>
          </a:prstGeom>
          <a:noFill/>
          <a:ln w="12700">
            <a:noFill/>
            <a:miter lim="800000"/>
            <a:headEnd type="none" w="sm" len="sm"/>
            <a:tailEnd type="none" w="sm" len="sm"/>
          </a:ln>
          <a:effectLst/>
        </p:spPr>
        <p:txBody>
          <a:bodyPr wrap="none">
            <a:spAutoFit/>
          </a:bodyPr>
          <a:lstStyle/>
          <a:p>
            <a:r>
              <a:rPr lang="en-US" sz="4400">
                <a:solidFill>
                  <a:schemeClr val="folHlink"/>
                </a:solidFill>
                <a:latin typeface="Times New Roman" pitchFamily="18" charset="0"/>
              </a:rPr>
              <a:t>Radiation</a:t>
            </a:r>
          </a:p>
          <a:p>
            <a:endParaRPr lang="en-US" sz="4400">
              <a:solidFill>
                <a:schemeClr val="folHlink"/>
              </a:solidFill>
              <a:latin typeface="Times New Roman" pitchFamily="18" charset="0"/>
            </a:endParaRPr>
          </a:p>
          <a:p>
            <a:r>
              <a:rPr lang="en-US" sz="4400">
                <a:solidFill>
                  <a:schemeClr val="folHlink"/>
                </a:solidFill>
                <a:latin typeface="Times New Roman" pitchFamily="18" charset="0"/>
              </a:rPr>
              <a:t>Conduction</a:t>
            </a:r>
          </a:p>
          <a:p>
            <a:endParaRPr lang="en-US" sz="4400">
              <a:solidFill>
                <a:schemeClr val="folHlink"/>
              </a:solidFill>
              <a:latin typeface="Times New Roman" pitchFamily="18" charset="0"/>
            </a:endParaRPr>
          </a:p>
          <a:p>
            <a:r>
              <a:rPr lang="en-US" sz="4400">
                <a:solidFill>
                  <a:schemeClr val="folHlink"/>
                </a:solidFill>
                <a:latin typeface="Times New Roman" pitchFamily="18" charset="0"/>
              </a:rPr>
              <a:t>Convection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447800" y="533400"/>
            <a:ext cx="7696200" cy="533400"/>
          </a:xfrm>
        </p:spPr>
        <p:txBody>
          <a:bodyPr/>
          <a:lstStyle/>
          <a:p>
            <a:pPr eaLnBrk="1" hangingPunct="1"/>
            <a:r>
              <a:rPr lang="en-US" sz="3600" b="1" smtClean="0"/>
              <a:t>Important Radiation Laws &amp; Concepts</a:t>
            </a:r>
          </a:p>
        </p:txBody>
      </p:sp>
      <p:sp>
        <p:nvSpPr>
          <p:cNvPr id="23555" name="Text Box 5"/>
          <p:cNvSpPr txBox="1">
            <a:spLocks noChangeArrowheads="1"/>
          </p:cNvSpPr>
          <p:nvPr/>
        </p:nvSpPr>
        <p:spPr bwMode="auto">
          <a:xfrm>
            <a:off x="1524000" y="1371600"/>
            <a:ext cx="7620000" cy="1798638"/>
          </a:xfrm>
          <a:prstGeom prst="rect">
            <a:avLst/>
          </a:prstGeom>
          <a:noFill/>
          <a:ln w="9525">
            <a:noFill/>
            <a:miter lim="800000"/>
            <a:headEnd/>
            <a:tailEnd/>
          </a:ln>
        </p:spPr>
        <p:txBody>
          <a:bodyPr>
            <a:spAutoFit/>
          </a:bodyPr>
          <a:lstStyle/>
          <a:p>
            <a:pPr algn="ctr"/>
            <a:r>
              <a:rPr lang="en-US" sz="3200" b="1">
                <a:solidFill>
                  <a:srgbClr val="000000"/>
                </a:solidFill>
                <a:latin typeface="Times New Roman" pitchFamily="18" charset="0"/>
              </a:rPr>
              <a:t>Net radiation</a:t>
            </a:r>
          </a:p>
          <a:p>
            <a:pPr algn="ctr"/>
            <a:endParaRPr lang="en-US" sz="800" b="1">
              <a:solidFill>
                <a:srgbClr val="000000"/>
              </a:solidFill>
              <a:latin typeface="Times New Roman" pitchFamily="18" charset="0"/>
            </a:endParaRPr>
          </a:p>
          <a:p>
            <a:pPr algn="ctr"/>
            <a:r>
              <a:rPr lang="en-US" sz="3200">
                <a:solidFill>
                  <a:srgbClr val="000000"/>
                </a:solidFill>
                <a:latin typeface="Times New Roman" pitchFamily="18" charset="0"/>
                <a:sym typeface="Symbol" pitchFamily="18" charset="2"/>
              </a:rPr>
              <a:t>Rn = incoming – outgoing</a:t>
            </a:r>
          </a:p>
          <a:p>
            <a:pPr algn="ctr"/>
            <a:endParaRPr lang="en-US" sz="800">
              <a:solidFill>
                <a:srgbClr val="000000"/>
              </a:solidFill>
              <a:latin typeface="Times New Roman" pitchFamily="18" charset="0"/>
              <a:sym typeface="Symbol" pitchFamily="18" charset="2"/>
            </a:endParaRPr>
          </a:p>
          <a:p>
            <a:pPr algn="ctr"/>
            <a:r>
              <a:rPr lang="en-US" sz="3200">
                <a:solidFill>
                  <a:srgbClr val="000000"/>
                </a:solidFill>
                <a:latin typeface="Times New Roman" pitchFamily="18" charset="0"/>
                <a:sym typeface="Symbol" pitchFamily="18" charset="2"/>
              </a:rPr>
              <a:t>Rn = (1-</a:t>
            </a:r>
            <a:r>
              <a:rPr lang="en-US" sz="3200">
                <a:solidFill>
                  <a:srgbClr val="000000"/>
                </a:solidFill>
                <a:latin typeface="Times New Roman" pitchFamily="18" charset="0"/>
                <a:cs typeface="Times New Roman" pitchFamily="18" charset="0"/>
                <a:sym typeface="Symbol" pitchFamily="18" charset="2"/>
              </a:rPr>
              <a:t> )I</a:t>
            </a:r>
            <a:r>
              <a:rPr lang="en-US" sz="3200" baseline="-25000">
                <a:solidFill>
                  <a:srgbClr val="000000"/>
                </a:solidFill>
                <a:latin typeface="Times New Roman" pitchFamily="18" charset="0"/>
                <a:cs typeface="Times New Roman" pitchFamily="18" charset="0"/>
                <a:sym typeface="Symbol" pitchFamily="18" charset="2"/>
              </a:rPr>
              <a:t>s</a:t>
            </a:r>
            <a:r>
              <a:rPr lang="en-US" sz="3200">
                <a:solidFill>
                  <a:srgbClr val="000000"/>
                </a:solidFill>
                <a:latin typeface="Times New Roman" pitchFamily="18" charset="0"/>
                <a:cs typeface="Times New Roman" pitchFamily="18" charset="0"/>
                <a:sym typeface="Symbol" pitchFamily="18" charset="2"/>
              </a:rPr>
              <a:t> + E</a:t>
            </a:r>
            <a:r>
              <a:rPr lang="en-US" sz="3200" baseline="-25000">
                <a:solidFill>
                  <a:srgbClr val="000000"/>
                </a:solidFill>
                <a:latin typeface="Times New Roman" pitchFamily="18" charset="0"/>
                <a:cs typeface="Times New Roman" pitchFamily="18" charset="0"/>
                <a:sym typeface="Symbol" pitchFamily="18" charset="2"/>
              </a:rPr>
              <a:t>L</a:t>
            </a:r>
            <a:r>
              <a:rPr lang="en-US" sz="1600">
                <a:solidFill>
                  <a:srgbClr val="000000"/>
                </a:solidFill>
                <a:latin typeface="Times New Roman" pitchFamily="18" charset="0"/>
                <a:cs typeface="Times New Roman" pitchFamily="18" charset="0"/>
                <a:sym typeface="Symbol" pitchFamily="18" charset="2"/>
              </a:rPr>
              <a:t> </a:t>
            </a:r>
            <a:r>
              <a:rPr lang="en-US" sz="3200">
                <a:solidFill>
                  <a:srgbClr val="000000"/>
                </a:solidFill>
                <a:latin typeface="Times New Roman" pitchFamily="18" charset="0"/>
                <a:cs typeface="Times New Roman" pitchFamily="18" charset="0"/>
                <a:sym typeface="Symbol" pitchFamily="18" charset="2"/>
              </a:rPr>
              <a:t>T</a:t>
            </a:r>
            <a:r>
              <a:rPr lang="en-US" sz="3200" baseline="30000">
                <a:solidFill>
                  <a:srgbClr val="000000"/>
                </a:solidFill>
                <a:latin typeface="Times New Roman" pitchFamily="18" charset="0"/>
                <a:cs typeface="Times New Roman" pitchFamily="18" charset="0"/>
                <a:sym typeface="Symbol" pitchFamily="18" charset="2"/>
              </a:rPr>
              <a:t>4</a:t>
            </a:r>
            <a:r>
              <a:rPr lang="en-US" sz="3200">
                <a:solidFill>
                  <a:srgbClr val="000000"/>
                </a:solidFill>
                <a:latin typeface="Times New Roman" pitchFamily="18" charset="0"/>
                <a:cs typeface="Times New Roman" pitchFamily="18" charset="0"/>
                <a:sym typeface="Symbol" pitchFamily="18" charset="2"/>
              </a:rPr>
              <a:t>(surface) - </a:t>
            </a:r>
            <a:r>
              <a:rPr lang="en-US" sz="1600">
                <a:solidFill>
                  <a:srgbClr val="000000"/>
                </a:solidFill>
                <a:latin typeface="Times New Roman" pitchFamily="18" charset="0"/>
                <a:cs typeface="Times New Roman" pitchFamily="18" charset="0"/>
                <a:sym typeface="Symbol" pitchFamily="18" charset="2"/>
              </a:rPr>
              <a:t> </a:t>
            </a:r>
            <a:r>
              <a:rPr lang="en-US" sz="3200">
                <a:solidFill>
                  <a:srgbClr val="000000"/>
                </a:solidFill>
                <a:latin typeface="Times New Roman" pitchFamily="18" charset="0"/>
                <a:cs typeface="Times New Roman" pitchFamily="18" charset="0"/>
                <a:sym typeface="Symbol" pitchFamily="18" charset="2"/>
              </a:rPr>
              <a:t>T</a:t>
            </a:r>
            <a:r>
              <a:rPr lang="en-US" sz="3200" baseline="30000">
                <a:solidFill>
                  <a:srgbClr val="000000"/>
                </a:solidFill>
                <a:latin typeface="Times New Roman" pitchFamily="18" charset="0"/>
                <a:cs typeface="Times New Roman" pitchFamily="18" charset="0"/>
                <a:sym typeface="Symbol" pitchFamily="18" charset="2"/>
              </a:rPr>
              <a:t>4</a:t>
            </a:r>
            <a:r>
              <a:rPr lang="en-US" sz="3200">
                <a:solidFill>
                  <a:srgbClr val="000000"/>
                </a:solidFill>
                <a:latin typeface="Times New Roman" pitchFamily="18" charset="0"/>
                <a:cs typeface="Times New Roman" pitchFamily="18" charset="0"/>
                <a:sym typeface="Symbol" pitchFamily="18" charset="2"/>
              </a:rPr>
              <a:t>(sky)</a:t>
            </a:r>
          </a:p>
        </p:txBody>
      </p:sp>
      <p:grpSp>
        <p:nvGrpSpPr>
          <p:cNvPr id="23556" name="Group 21"/>
          <p:cNvGrpSpPr>
            <a:grpSpLocks/>
          </p:cNvGrpSpPr>
          <p:nvPr/>
        </p:nvGrpSpPr>
        <p:grpSpPr bwMode="auto">
          <a:xfrm>
            <a:off x="1524000" y="3636963"/>
            <a:ext cx="2743200" cy="2590800"/>
            <a:chOff x="528" y="2592"/>
            <a:chExt cx="1728" cy="1632"/>
          </a:xfrm>
        </p:grpSpPr>
        <p:grpSp>
          <p:nvGrpSpPr>
            <p:cNvPr id="23558" name="Group 14"/>
            <p:cNvGrpSpPr>
              <a:grpSpLocks/>
            </p:cNvGrpSpPr>
            <p:nvPr/>
          </p:nvGrpSpPr>
          <p:grpSpPr bwMode="auto">
            <a:xfrm>
              <a:off x="528" y="2592"/>
              <a:ext cx="1728" cy="1632"/>
              <a:chOff x="960" y="2592"/>
              <a:chExt cx="1728" cy="1632"/>
            </a:xfrm>
          </p:grpSpPr>
          <p:pic>
            <p:nvPicPr>
              <p:cNvPr id="23562" name="Picture 12" descr="oak%20tree"/>
              <p:cNvPicPr>
                <a:picLocks noChangeAspect="1" noChangeArrowheads="1"/>
              </p:cNvPicPr>
              <p:nvPr/>
            </p:nvPicPr>
            <p:blipFill>
              <a:blip r:embed="rId3"/>
              <a:srcRect r="29123"/>
              <a:stretch>
                <a:fillRect/>
              </a:stretch>
            </p:blipFill>
            <p:spPr bwMode="auto">
              <a:xfrm>
                <a:off x="960" y="2595"/>
                <a:ext cx="1728" cy="1626"/>
              </a:xfrm>
              <a:prstGeom prst="rect">
                <a:avLst/>
              </a:prstGeom>
              <a:noFill/>
              <a:ln w="9525">
                <a:noFill/>
                <a:miter lim="800000"/>
                <a:headEnd/>
                <a:tailEnd/>
              </a:ln>
            </p:spPr>
          </p:pic>
          <p:sp>
            <p:nvSpPr>
              <p:cNvPr id="23563" name="Rectangle 13"/>
              <p:cNvSpPr>
                <a:spLocks noChangeArrowheads="1"/>
              </p:cNvSpPr>
              <p:nvPr/>
            </p:nvSpPr>
            <p:spPr bwMode="auto">
              <a:xfrm>
                <a:off x="960" y="2592"/>
                <a:ext cx="1728" cy="1632"/>
              </a:xfrm>
              <a:prstGeom prst="rect">
                <a:avLst/>
              </a:prstGeom>
              <a:noFill/>
              <a:ln w="38100">
                <a:solidFill>
                  <a:schemeClr val="tx1"/>
                </a:solidFill>
                <a:miter lim="800000"/>
                <a:headEnd type="none" w="sm" len="sm"/>
                <a:tailEnd type="none" w="sm" len="sm"/>
              </a:ln>
            </p:spPr>
            <p:txBody>
              <a:bodyPr wrap="none" anchor="ctr"/>
              <a:lstStyle/>
              <a:p>
                <a:endParaRPr lang="en-US" sz="2400">
                  <a:solidFill>
                    <a:srgbClr val="000000"/>
                  </a:solidFill>
                  <a:latin typeface="Times New Roman" pitchFamily="18" charset="0"/>
                </a:endParaRPr>
              </a:p>
            </p:txBody>
          </p:sp>
        </p:grpSp>
        <p:sp>
          <p:nvSpPr>
            <p:cNvPr id="23559" name="AutoShape 15"/>
            <p:cNvSpPr>
              <a:spLocks noChangeArrowheads="1"/>
            </p:cNvSpPr>
            <p:nvPr/>
          </p:nvSpPr>
          <p:spPr bwMode="auto">
            <a:xfrm rot="2700000">
              <a:off x="528" y="2640"/>
              <a:ext cx="384" cy="288"/>
            </a:xfrm>
            <a:prstGeom prst="rightArrow">
              <a:avLst>
                <a:gd name="adj1" fmla="val 50000"/>
                <a:gd name="adj2" fmla="val 33333"/>
              </a:avLst>
            </a:prstGeom>
            <a:solidFill>
              <a:srgbClr val="FFFF00"/>
            </a:solidFill>
            <a:ln w="19050">
              <a:solidFill>
                <a:schemeClr val="tx1"/>
              </a:solidFill>
              <a:miter lim="800000"/>
              <a:headEnd type="none" w="sm" len="sm"/>
              <a:tailEnd type="none" w="sm" len="sm"/>
            </a:ln>
          </p:spPr>
          <p:txBody>
            <a:bodyPr wrap="none" anchor="ctr"/>
            <a:lstStyle/>
            <a:p>
              <a:endParaRPr lang="en-US" sz="2400">
                <a:solidFill>
                  <a:srgbClr val="000000"/>
                </a:solidFill>
                <a:latin typeface="Times New Roman" pitchFamily="18" charset="0"/>
              </a:endParaRPr>
            </a:p>
          </p:txBody>
        </p:sp>
        <p:sp>
          <p:nvSpPr>
            <p:cNvPr id="23560" name="AutoShape 17"/>
            <p:cNvSpPr>
              <a:spLocks noChangeArrowheads="1"/>
            </p:cNvSpPr>
            <p:nvPr/>
          </p:nvSpPr>
          <p:spPr bwMode="auto">
            <a:xfrm rot="-5400000">
              <a:off x="864" y="3456"/>
              <a:ext cx="240" cy="240"/>
            </a:xfrm>
            <a:prstGeom prst="rightArrow">
              <a:avLst>
                <a:gd name="adj1" fmla="val 50000"/>
                <a:gd name="adj2" fmla="val 25000"/>
              </a:avLst>
            </a:prstGeom>
            <a:solidFill>
              <a:srgbClr val="FFFF00"/>
            </a:solidFill>
            <a:ln w="19050">
              <a:solidFill>
                <a:schemeClr val="tx1"/>
              </a:solidFill>
              <a:miter lim="800000"/>
              <a:headEnd type="none" w="sm" len="sm"/>
              <a:tailEnd type="none" w="sm" len="sm"/>
            </a:ln>
          </p:spPr>
          <p:txBody>
            <a:bodyPr wrap="none" anchor="ctr"/>
            <a:lstStyle/>
            <a:p>
              <a:endParaRPr lang="en-US" sz="2400">
                <a:solidFill>
                  <a:srgbClr val="000000"/>
                </a:solidFill>
                <a:latin typeface="Times New Roman" pitchFamily="18" charset="0"/>
              </a:endParaRPr>
            </a:p>
          </p:txBody>
        </p:sp>
        <p:sp>
          <p:nvSpPr>
            <p:cNvPr id="23561" name="AutoShape 18"/>
            <p:cNvSpPr>
              <a:spLocks noChangeAspect="1" noChangeArrowheads="1"/>
            </p:cNvSpPr>
            <p:nvPr/>
          </p:nvSpPr>
          <p:spPr bwMode="auto">
            <a:xfrm rot="-2700000">
              <a:off x="1849" y="2688"/>
              <a:ext cx="311" cy="233"/>
            </a:xfrm>
            <a:prstGeom prst="rightArrow">
              <a:avLst>
                <a:gd name="adj1" fmla="val 50000"/>
                <a:gd name="adj2" fmla="val 33369"/>
              </a:avLst>
            </a:prstGeom>
            <a:solidFill>
              <a:srgbClr val="FFFF00"/>
            </a:solidFill>
            <a:ln w="19050">
              <a:solidFill>
                <a:schemeClr val="tx1"/>
              </a:solidFill>
              <a:miter lim="800000"/>
              <a:headEnd type="none" w="sm" len="sm"/>
              <a:tailEnd type="none" w="sm" len="sm"/>
            </a:ln>
          </p:spPr>
          <p:txBody>
            <a:bodyPr wrap="none" anchor="ctr"/>
            <a:lstStyle/>
            <a:p>
              <a:endParaRPr lang="en-US" sz="2400">
                <a:solidFill>
                  <a:srgbClr val="000000"/>
                </a:solidFill>
                <a:latin typeface="Times New Roman" pitchFamily="18" charset="0"/>
              </a:endParaRPr>
            </a:p>
          </p:txBody>
        </p:sp>
      </p:grpSp>
      <p:sp>
        <p:nvSpPr>
          <p:cNvPr id="23557" name="Text Box 19"/>
          <p:cNvSpPr txBox="1">
            <a:spLocks noChangeArrowheads="1"/>
          </p:cNvSpPr>
          <p:nvPr/>
        </p:nvSpPr>
        <p:spPr bwMode="auto">
          <a:xfrm>
            <a:off x="4405313" y="3667125"/>
            <a:ext cx="4662487" cy="2528888"/>
          </a:xfrm>
          <a:prstGeom prst="rect">
            <a:avLst/>
          </a:prstGeom>
          <a:noFill/>
          <a:ln w="12700">
            <a:noFill/>
            <a:miter lim="800000"/>
            <a:headEnd type="none" w="sm" len="sm"/>
            <a:tailEnd type="none" w="sm" len="sm"/>
          </a:ln>
        </p:spPr>
        <p:txBody>
          <a:bodyPr wrap="none">
            <a:spAutoFit/>
          </a:bodyPr>
          <a:lstStyle/>
          <a:p>
            <a:r>
              <a:rPr lang="en-US" sz="3200">
                <a:solidFill>
                  <a:srgbClr val="993366"/>
                </a:solidFill>
                <a:latin typeface="Times New Roman" pitchFamily="18" charset="0"/>
                <a:cs typeface="Times New Roman" pitchFamily="18" charset="0"/>
                <a:sym typeface="Symbol" pitchFamily="18" charset="2"/>
              </a:rPr>
              <a:t></a:t>
            </a:r>
            <a:r>
              <a:rPr lang="en-US" sz="2400">
                <a:solidFill>
                  <a:srgbClr val="993366"/>
                </a:solidFill>
                <a:latin typeface="Times New Roman" pitchFamily="18" charset="0"/>
              </a:rPr>
              <a:t> is </a:t>
            </a:r>
            <a:r>
              <a:rPr lang="en-US" sz="2400" b="1" i="1">
                <a:solidFill>
                  <a:srgbClr val="993366"/>
                </a:solidFill>
                <a:latin typeface="Times New Roman" pitchFamily="18" charset="0"/>
              </a:rPr>
              <a:t>albedo</a:t>
            </a:r>
            <a:r>
              <a:rPr lang="en-US" sz="2400">
                <a:solidFill>
                  <a:srgbClr val="993366"/>
                </a:solidFill>
                <a:latin typeface="Times New Roman" pitchFamily="18" charset="0"/>
              </a:rPr>
              <a:t>, which is the </a:t>
            </a:r>
          </a:p>
          <a:p>
            <a:r>
              <a:rPr lang="en-US" sz="2400">
                <a:solidFill>
                  <a:srgbClr val="993366"/>
                </a:solidFill>
                <a:latin typeface="Times New Roman" pitchFamily="18" charset="0"/>
              </a:rPr>
              <a:t>reflectivity of a surface</a:t>
            </a:r>
          </a:p>
          <a:p>
            <a:endParaRPr lang="en-US" sz="2400">
              <a:solidFill>
                <a:srgbClr val="000000"/>
              </a:solidFill>
              <a:latin typeface="Times New Roman" pitchFamily="18" charset="0"/>
            </a:endParaRPr>
          </a:p>
          <a:p>
            <a:r>
              <a:rPr lang="en-US" sz="2000">
                <a:solidFill>
                  <a:srgbClr val="000000"/>
                </a:solidFill>
                <a:latin typeface="Times New Roman" pitchFamily="18" charset="0"/>
              </a:rPr>
              <a:t>fresh snow has a high albedo (0.9)</a:t>
            </a:r>
          </a:p>
          <a:p>
            <a:r>
              <a:rPr lang="en-US" sz="2000">
                <a:solidFill>
                  <a:srgbClr val="000000"/>
                </a:solidFill>
                <a:latin typeface="Times New Roman" pitchFamily="18" charset="0"/>
              </a:rPr>
              <a:t>dark forest has a low albedo  (0.05 – 0.15)</a:t>
            </a:r>
          </a:p>
          <a:p>
            <a:r>
              <a:rPr lang="en-US" sz="2000">
                <a:solidFill>
                  <a:srgbClr val="000000"/>
                </a:solidFill>
                <a:latin typeface="Times New Roman" pitchFamily="18" charset="0"/>
              </a:rPr>
              <a:t>light colored soils are in between (0.4 – 0.5)</a:t>
            </a:r>
          </a:p>
          <a:p>
            <a:r>
              <a:rPr lang="en-US" sz="2000" b="1">
                <a:solidFill>
                  <a:srgbClr val="000000"/>
                </a:solidFill>
                <a:latin typeface="Times New Roman" pitchFamily="18" charset="0"/>
              </a:rPr>
              <a:t>mean albedo for earth </a:t>
            </a:r>
            <a:r>
              <a:rPr lang="en-US" sz="2000" b="1">
                <a:solidFill>
                  <a:srgbClr val="000000"/>
                </a:solidFill>
                <a:latin typeface="Times New Roman" pitchFamily="18" charset="0"/>
                <a:sym typeface="Symbol" pitchFamily="18" charset="2"/>
              </a:rPr>
              <a:t></a:t>
            </a:r>
            <a:r>
              <a:rPr lang="en-US" sz="2000" b="1">
                <a:solidFill>
                  <a:srgbClr val="000000"/>
                </a:solidFill>
                <a:latin typeface="Times New Roman" pitchFamily="18" charset="0"/>
              </a:rPr>
              <a:t> 0.36</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Bowen Ratio</a:t>
            </a:r>
          </a:p>
        </p:txBody>
      </p:sp>
      <p:sp>
        <p:nvSpPr>
          <p:cNvPr id="25603" name="Text Box 7"/>
          <p:cNvSpPr txBox="1">
            <a:spLocks noChangeArrowheads="1"/>
          </p:cNvSpPr>
          <p:nvPr/>
        </p:nvSpPr>
        <p:spPr bwMode="auto">
          <a:xfrm>
            <a:off x="3914775" y="1524000"/>
            <a:ext cx="2190750" cy="641350"/>
          </a:xfrm>
          <a:prstGeom prst="rect">
            <a:avLst/>
          </a:prstGeom>
          <a:noFill/>
          <a:ln w="9525">
            <a:noFill/>
            <a:miter lim="800000"/>
            <a:headEnd/>
            <a:tailEnd/>
          </a:ln>
        </p:spPr>
        <p:txBody>
          <a:bodyPr wrap="none">
            <a:spAutoFit/>
          </a:bodyPr>
          <a:lstStyle/>
          <a:p>
            <a:pPr algn="ctr"/>
            <a:r>
              <a:rPr lang="en-US" sz="3600" b="1">
                <a:solidFill>
                  <a:srgbClr val="CC6600"/>
                </a:solidFill>
                <a:latin typeface="Times New Roman" pitchFamily="18" charset="0"/>
                <a:sym typeface="Symbol" pitchFamily="18" charset="2"/>
              </a:rPr>
              <a:t> = H / E</a:t>
            </a:r>
          </a:p>
        </p:txBody>
      </p:sp>
      <p:sp>
        <p:nvSpPr>
          <p:cNvPr id="25604" name="Text Box 12"/>
          <p:cNvSpPr txBox="1">
            <a:spLocks noChangeArrowheads="1"/>
          </p:cNvSpPr>
          <p:nvPr/>
        </p:nvSpPr>
        <p:spPr bwMode="auto">
          <a:xfrm>
            <a:off x="2284413" y="5789613"/>
            <a:ext cx="1997075" cy="457200"/>
          </a:xfrm>
          <a:prstGeom prst="rect">
            <a:avLst/>
          </a:prstGeom>
          <a:noFill/>
          <a:ln w="9525">
            <a:noFill/>
            <a:miter lim="800000"/>
            <a:headEnd/>
            <a:tailEnd/>
          </a:ln>
        </p:spPr>
        <p:txBody>
          <a:bodyPr wrap="none">
            <a:spAutoFit/>
          </a:bodyPr>
          <a:lstStyle/>
          <a:p>
            <a:pPr algn="ctr"/>
            <a:r>
              <a:rPr lang="en-US" sz="2400">
                <a:solidFill>
                  <a:srgbClr val="000000"/>
                </a:solidFill>
                <a:latin typeface="Times New Roman" pitchFamily="18" charset="0"/>
                <a:sym typeface="Symbol" pitchFamily="18" charset="2"/>
              </a:rPr>
              <a:t> = 10 / 1 = </a:t>
            </a:r>
            <a:r>
              <a:rPr lang="en-US" sz="2400" b="1">
                <a:solidFill>
                  <a:srgbClr val="FF0000"/>
                </a:solidFill>
                <a:latin typeface="Times New Roman" pitchFamily="18" charset="0"/>
                <a:sym typeface="Symbol" pitchFamily="18" charset="2"/>
              </a:rPr>
              <a:t>10</a:t>
            </a:r>
          </a:p>
        </p:txBody>
      </p:sp>
      <p:sp>
        <p:nvSpPr>
          <p:cNvPr id="25605" name="Rectangle 15"/>
          <p:cNvSpPr>
            <a:spLocks noChangeArrowheads="1"/>
          </p:cNvSpPr>
          <p:nvPr/>
        </p:nvSpPr>
        <p:spPr bwMode="auto">
          <a:xfrm>
            <a:off x="712788" y="2435225"/>
            <a:ext cx="9144000" cy="0"/>
          </a:xfrm>
          <a:prstGeom prst="rect">
            <a:avLst/>
          </a:prstGeom>
          <a:noFill/>
          <a:ln w="9525">
            <a:noFill/>
            <a:miter lim="800000"/>
            <a:headEnd/>
            <a:tailEnd/>
          </a:ln>
        </p:spPr>
        <p:txBody>
          <a:bodyPr>
            <a:spAutoFit/>
          </a:bodyPr>
          <a:lstStyle/>
          <a:p>
            <a:endParaRPr lang="en-US" sz="2400">
              <a:solidFill>
                <a:srgbClr val="000000"/>
              </a:solidFill>
              <a:latin typeface="Times New Roman" pitchFamily="18" charset="0"/>
            </a:endParaRPr>
          </a:p>
        </p:txBody>
      </p:sp>
      <p:pic>
        <p:nvPicPr>
          <p:cNvPr id="25606" name="Picture 17" descr="Flathead Lake"/>
          <p:cNvPicPr>
            <a:picLocks noChangeAspect="1" noChangeArrowheads="1"/>
          </p:cNvPicPr>
          <p:nvPr/>
        </p:nvPicPr>
        <p:blipFill>
          <a:blip r:embed="rId3"/>
          <a:srcRect r="9502" b="11748"/>
          <a:stretch>
            <a:fillRect/>
          </a:stretch>
        </p:blipFill>
        <p:spPr bwMode="auto">
          <a:xfrm>
            <a:off x="5257800" y="2724150"/>
            <a:ext cx="3733800" cy="2733675"/>
          </a:xfrm>
          <a:prstGeom prst="rect">
            <a:avLst/>
          </a:prstGeom>
          <a:noFill/>
          <a:ln w="9525">
            <a:noFill/>
            <a:miter lim="800000"/>
            <a:headEnd/>
            <a:tailEnd/>
          </a:ln>
        </p:spPr>
      </p:pic>
      <p:pic>
        <p:nvPicPr>
          <p:cNvPr id="25607" name="Picture 19" descr="parking%20lot"/>
          <p:cNvPicPr>
            <a:picLocks noChangeAspect="1" noChangeArrowheads="1"/>
          </p:cNvPicPr>
          <p:nvPr/>
        </p:nvPicPr>
        <p:blipFill>
          <a:blip r:embed="rId4"/>
          <a:srcRect/>
          <a:stretch>
            <a:fillRect/>
          </a:stretch>
        </p:blipFill>
        <p:spPr bwMode="auto">
          <a:xfrm>
            <a:off x="1524000" y="2727325"/>
            <a:ext cx="3657600" cy="2743200"/>
          </a:xfrm>
          <a:prstGeom prst="rect">
            <a:avLst/>
          </a:prstGeom>
          <a:noFill/>
          <a:ln w="9525">
            <a:noFill/>
            <a:miter lim="800000"/>
            <a:headEnd/>
            <a:tailEnd/>
          </a:ln>
        </p:spPr>
      </p:pic>
      <p:sp>
        <p:nvSpPr>
          <p:cNvPr id="25608" name="Text Box 20"/>
          <p:cNvSpPr txBox="1">
            <a:spLocks noChangeArrowheads="1"/>
          </p:cNvSpPr>
          <p:nvPr/>
        </p:nvSpPr>
        <p:spPr bwMode="auto">
          <a:xfrm>
            <a:off x="5983288" y="5789613"/>
            <a:ext cx="2378075" cy="457200"/>
          </a:xfrm>
          <a:prstGeom prst="rect">
            <a:avLst/>
          </a:prstGeom>
          <a:noFill/>
          <a:ln w="9525">
            <a:noFill/>
            <a:miter lim="800000"/>
            <a:headEnd/>
            <a:tailEnd/>
          </a:ln>
        </p:spPr>
        <p:txBody>
          <a:bodyPr wrap="none">
            <a:spAutoFit/>
          </a:bodyPr>
          <a:lstStyle/>
          <a:p>
            <a:pPr algn="ctr"/>
            <a:r>
              <a:rPr lang="en-US" sz="2400">
                <a:solidFill>
                  <a:srgbClr val="000000"/>
                </a:solidFill>
                <a:latin typeface="Times New Roman" pitchFamily="18" charset="0"/>
                <a:sym typeface="Symbol" pitchFamily="18" charset="2"/>
              </a:rPr>
              <a:t> = 10 / 100 = </a:t>
            </a:r>
            <a:r>
              <a:rPr lang="en-US" sz="2400" b="1">
                <a:solidFill>
                  <a:srgbClr val="CC6600"/>
                </a:solidFill>
                <a:latin typeface="Times New Roman" pitchFamily="18" charset="0"/>
                <a:sym typeface="Symbol" pitchFamily="18" charset="2"/>
              </a:rPr>
              <a:t>0.1</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US" smtClean="0"/>
              <a:t>RADIATION TRANSFER</a:t>
            </a:r>
          </a:p>
        </p:txBody>
      </p:sp>
      <p:sp>
        <p:nvSpPr>
          <p:cNvPr id="247811" name="Rectangle 3"/>
          <p:cNvSpPr>
            <a:spLocks noGrp="1" noChangeArrowheads="1"/>
          </p:cNvSpPr>
          <p:nvPr>
            <p:ph type="body" idx="1"/>
          </p:nvPr>
        </p:nvSpPr>
        <p:spPr>
          <a:xfrm>
            <a:off x="1479550" y="1371600"/>
            <a:ext cx="7626350" cy="381000"/>
          </a:xfrm>
        </p:spPr>
        <p:txBody>
          <a:bodyPr/>
          <a:lstStyle/>
          <a:p>
            <a:pPr>
              <a:lnSpc>
                <a:spcPct val="80000"/>
              </a:lnSpc>
            </a:pPr>
            <a:endParaRPr lang="en-US" sz="2000" smtClean="0"/>
          </a:p>
        </p:txBody>
      </p:sp>
      <p:pic>
        <p:nvPicPr>
          <p:cNvPr id="247813" name="Picture 5" descr="greenhouse_2"/>
          <p:cNvPicPr>
            <a:picLocks noChangeAspect="1" noChangeArrowheads="1"/>
          </p:cNvPicPr>
          <p:nvPr/>
        </p:nvPicPr>
        <p:blipFill>
          <a:blip r:embed="rId2"/>
          <a:srcRect/>
          <a:stretch>
            <a:fillRect/>
          </a:stretch>
        </p:blipFill>
        <p:spPr bwMode="auto">
          <a:xfrm>
            <a:off x="3352800" y="2514600"/>
            <a:ext cx="5791200" cy="4343400"/>
          </a:xfrm>
          <a:prstGeom prst="rect">
            <a:avLst/>
          </a:prstGeom>
          <a:noFill/>
        </p:spPr>
      </p:pic>
      <p:sp>
        <p:nvSpPr>
          <p:cNvPr id="247814" name="Line 6"/>
          <p:cNvSpPr>
            <a:spLocks noChangeShapeType="1"/>
          </p:cNvSpPr>
          <p:nvPr/>
        </p:nvSpPr>
        <p:spPr bwMode="auto">
          <a:xfrm>
            <a:off x="1752600" y="2133600"/>
            <a:ext cx="5562600" cy="3048000"/>
          </a:xfrm>
          <a:prstGeom prst="line">
            <a:avLst/>
          </a:prstGeom>
          <a:noFill/>
          <a:ln w="38100">
            <a:solidFill>
              <a:schemeClr val="tx1"/>
            </a:solidFill>
            <a:round/>
            <a:headEnd/>
            <a:tailEnd type="triangle" w="med" len="med"/>
          </a:ln>
          <a:effectLst/>
        </p:spPr>
        <p:txBody>
          <a:bodyPr/>
          <a:lstStyle/>
          <a:p>
            <a:endParaRPr lang="en-US"/>
          </a:p>
        </p:txBody>
      </p:sp>
      <p:sp>
        <p:nvSpPr>
          <p:cNvPr id="247815" name="Line 7"/>
          <p:cNvSpPr>
            <a:spLocks noChangeShapeType="1"/>
          </p:cNvSpPr>
          <p:nvPr/>
        </p:nvSpPr>
        <p:spPr bwMode="auto">
          <a:xfrm flipV="1">
            <a:off x="6477000" y="2209800"/>
            <a:ext cx="0" cy="2209800"/>
          </a:xfrm>
          <a:prstGeom prst="line">
            <a:avLst/>
          </a:prstGeom>
          <a:noFill/>
          <a:ln w="38100">
            <a:solidFill>
              <a:schemeClr val="tx1"/>
            </a:solidFill>
            <a:round/>
            <a:headEnd/>
            <a:tailEnd type="triangle" w="med" len="med"/>
          </a:ln>
          <a:effectLst/>
        </p:spPr>
        <p:txBody>
          <a:bodyPr/>
          <a:lstStyle/>
          <a:p>
            <a:endParaRPr lang="en-US"/>
          </a:p>
        </p:txBody>
      </p:sp>
      <p:sp>
        <p:nvSpPr>
          <p:cNvPr id="247816" name="Text Box 8"/>
          <p:cNvSpPr txBox="1">
            <a:spLocks noChangeArrowheads="1"/>
          </p:cNvSpPr>
          <p:nvPr/>
        </p:nvSpPr>
        <p:spPr bwMode="auto">
          <a:xfrm>
            <a:off x="6461125" y="2017713"/>
            <a:ext cx="1644650" cy="366712"/>
          </a:xfrm>
          <a:prstGeom prst="rect">
            <a:avLst/>
          </a:prstGeom>
          <a:noFill/>
          <a:ln w="9525">
            <a:noFill/>
            <a:miter lim="800000"/>
            <a:headEnd/>
            <a:tailEnd/>
          </a:ln>
          <a:effectLst/>
        </p:spPr>
        <p:txBody>
          <a:bodyPr wrap="none">
            <a:spAutoFit/>
          </a:bodyPr>
          <a:lstStyle/>
          <a:p>
            <a:r>
              <a:rPr lang="en-US" b="1"/>
              <a:t>REFLECTION</a:t>
            </a:r>
          </a:p>
        </p:txBody>
      </p:sp>
      <p:sp>
        <p:nvSpPr>
          <p:cNvPr id="247817" name="Text Box 9"/>
          <p:cNvSpPr txBox="1">
            <a:spLocks noChangeArrowheads="1"/>
          </p:cNvSpPr>
          <p:nvPr/>
        </p:nvSpPr>
        <p:spPr bwMode="auto">
          <a:xfrm>
            <a:off x="2362200" y="2209800"/>
            <a:ext cx="1936750" cy="366713"/>
          </a:xfrm>
          <a:prstGeom prst="rect">
            <a:avLst/>
          </a:prstGeom>
          <a:noFill/>
          <a:ln w="9525">
            <a:noFill/>
            <a:miter lim="800000"/>
            <a:headEnd/>
            <a:tailEnd/>
          </a:ln>
          <a:effectLst/>
        </p:spPr>
        <p:txBody>
          <a:bodyPr wrap="none">
            <a:spAutoFit/>
          </a:bodyPr>
          <a:lstStyle/>
          <a:p>
            <a:r>
              <a:rPr lang="en-US" b="1"/>
              <a:t>TRANSMISSION</a:t>
            </a:r>
          </a:p>
        </p:txBody>
      </p:sp>
      <p:sp>
        <p:nvSpPr>
          <p:cNvPr id="247818" name="Line 10"/>
          <p:cNvSpPr>
            <a:spLocks noChangeShapeType="1"/>
          </p:cNvSpPr>
          <p:nvPr/>
        </p:nvSpPr>
        <p:spPr bwMode="auto">
          <a:xfrm flipV="1">
            <a:off x="6248400" y="5410200"/>
            <a:ext cx="0" cy="838200"/>
          </a:xfrm>
          <a:prstGeom prst="line">
            <a:avLst/>
          </a:prstGeom>
          <a:noFill/>
          <a:ln w="38100">
            <a:solidFill>
              <a:schemeClr val="tx1"/>
            </a:solidFill>
            <a:round/>
            <a:headEnd/>
            <a:tailEnd type="triangle" w="med" len="med"/>
          </a:ln>
          <a:effectLst/>
        </p:spPr>
        <p:txBody>
          <a:bodyPr/>
          <a:lstStyle/>
          <a:p>
            <a:endParaRPr lang="en-US"/>
          </a:p>
        </p:txBody>
      </p:sp>
      <p:sp>
        <p:nvSpPr>
          <p:cNvPr id="247819" name="Text Box 11"/>
          <p:cNvSpPr txBox="1">
            <a:spLocks noChangeArrowheads="1"/>
          </p:cNvSpPr>
          <p:nvPr/>
        </p:nvSpPr>
        <p:spPr bwMode="auto">
          <a:xfrm>
            <a:off x="6156325" y="6208713"/>
            <a:ext cx="1708150" cy="366712"/>
          </a:xfrm>
          <a:prstGeom prst="rect">
            <a:avLst/>
          </a:prstGeom>
          <a:noFill/>
          <a:ln w="9525">
            <a:noFill/>
            <a:miter lim="800000"/>
            <a:headEnd/>
            <a:tailEnd/>
          </a:ln>
          <a:effectLst/>
        </p:spPr>
        <p:txBody>
          <a:bodyPr wrap="none">
            <a:spAutoFit/>
          </a:bodyPr>
          <a:lstStyle/>
          <a:p>
            <a:r>
              <a:rPr lang="en-US" b="1"/>
              <a:t>ABSORPTION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E"/>
            </a:gs>
            <a:gs pos="100000">
              <a:srgbClr val="0000CC"/>
            </a:gs>
          </a:gsLst>
          <a:lin ang="5400000" scaled="1"/>
        </a:gradFill>
        <a:effectLst/>
      </p:bgPr>
    </p:bg>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srcRect/>
          <a:stretch>
            <a:fillRect/>
          </a:stretch>
        </p:blipFill>
        <p:spPr bwMode="auto">
          <a:xfrm>
            <a:off x="76200" y="73025"/>
            <a:ext cx="6781800" cy="6716713"/>
          </a:xfrm>
          <a:prstGeom prst="rect">
            <a:avLst/>
          </a:prstGeom>
          <a:noFill/>
          <a:ln w="9525">
            <a:noFill/>
            <a:miter lim="800000"/>
            <a:headEnd/>
            <a:tailEnd/>
          </a:ln>
        </p:spPr>
      </p:pic>
      <p:pic>
        <p:nvPicPr>
          <p:cNvPr id="27651" name="Picture 3" descr="Arrhenius"/>
          <p:cNvPicPr>
            <a:picLocks noChangeAspect="1" noChangeArrowheads="1"/>
          </p:cNvPicPr>
          <p:nvPr/>
        </p:nvPicPr>
        <p:blipFill>
          <a:blip r:embed="rId4"/>
          <a:srcRect/>
          <a:stretch>
            <a:fillRect/>
          </a:stretch>
        </p:blipFill>
        <p:spPr bwMode="auto">
          <a:xfrm>
            <a:off x="7410450" y="4457700"/>
            <a:ext cx="1733550" cy="2400300"/>
          </a:xfrm>
          <a:prstGeom prst="rect">
            <a:avLst/>
          </a:prstGeom>
          <a:noFill/>
          <a:ln w="9525">
            <a:noFill/>
            <a:miter lim="800000"/>
            <a:headEnd/>
            <a:tailEnd/>
          </a:ln>
        </p:spPr>
      </p:pic>
      <p:pic>
        <p:nvPicPr>
          <p:cNvPr id="27652" name="Picture 4"/>
          <p:cNvPicPr>
            <a:picLocks noChangeAspect="1" noChangeArrowheads="1"/>
          </p:cNvPicPr>
          <p:nvPr/>
        </p:nvPicPr>
        <p:blipFill>
          <a:blip r:embed="rId5"/>
          <a:srcRect/>
          <a:stretch>
            <a:fillRect/>
          </a:stretch>
        </p:blipFill>
        <p:spPr bwMode="auto">
          <a:xfrm>
            <a:off x="7013575" y="0"/>
            <a:ext cx="2130425" cy="2411413"/>
          </a:xfrm>
          <a:prstGeom prst="rect">
            <a:avLst/>
          </a:prstGeom>
          <a:noFill/>
          <a:ln w="9525">
            <a:noFill/>
            <a:miter lim="800000"/>
            <a:headEnd/>
            <a:tailEnd/>
          </a:ln>
        </p:spPr>
      </p:pic>
      <p:sp>
        <p:nvSpPr>
          <p:cNvPr id="27653" name="Text Box 5"/>
          <p:cNvSpPr txBox="1">
            <a:spLocks noChangeArrowheads="1"/>
          </p:cNvSpPr>
          <p:nvPr/>
        </p:nvSpPr>
        <p:spPr bwMode="auto">
          <a:xfrm>
            <a:off x="7083425" y="2438400"/>
            <a:ext cx="2060575" cy="457200"/>
          </a:xfrm>
          <a:prstGeom prst="rect">
            <a:avLst/>
          </a:prstGeom>
          <a:noFill/>
          <a:ln w="9525">
            <a:noFill/>
            <a:miter lim="800000"/>
            <a:headEnd/>
            <a:tailEnd/>
          </a:ln>
        </p:spPr>
        <p:txBody>
          <a:bodyPr wrap="none">
            <a:spAutoFit/>
          </a:bodyPr>
          <a:lstStyle/>
          <a:p>
            <a:pPr eaLnBrk="0" hangingPunct="0"/>
            <a:r>
              <a:rPr lang="en-US" sz="2400" b="1">
                <a:solidFill>
                  <a:srgbClr val="FFFFFF"/>
                </a:solidFill>
              </a:rPr>
              <a:t>John Tyndall</a:t>
            </a:r>
          </a:p>
        </p:txBody>
      </p:sp>
      <p:sp>
        <p:nvSpPr>
          <p:cNvPr id="27654" name="Text Box 6"/>
          <p:cNvSpPr txBox="1">
            <a:spLocks noChangeArrowheads="1"/>
          </p:cNvSpPr>
          <p:nvPr/>
        </p:nvSpPr>
        <p:spPr bwMode="auto">
          <a:xfrm>
            <a:off x="7010400" y="3673475"/>
            <a:ext cx="2128838" cy="822325"/>
          </a:xfrm>
          <a:prstGeom prst="rect">
            <a:avLst/>
          </a:prstGeom>
          <a:noFill/>
          <a:ln w="9525">
            <a:noFill/>
            <a:miter lim="800000"/>
            <a:headEnd/>
            <a:tailEnd/>
          </a:ln>
        </p:spPr>
        <p:txBody>
          <a:bodyPr wrap="none">
            <a:spAutoFit/>
          </a:bodyPr>
          <a:lstStyle/>
          <a:p>
            <a:pPr eaLnBrk="0" hangingPunct="0"/>
            <a:r>
              <a:rPr lang="en-US" sz="2400" b="1">
                <a:solidFill>
                  <a:srgbClr val="FFFFFF"/>
                </a:solidFill>
              </a:rPr>
              <a:t>Svante</a:t>
            </a:r>
          </a:p>
          <a:p>
            <a:pPr eaLnBrk="0" hangingPunct="0"/>
            <a:r>
              <a:rPr lang="en-US" sz="2400" b="1">
                <a:solidFill>
                  <a:srgbClr val="FFFFFF"/>
                </a:solidFill>
              </a:rPr>
              <a:t>      Arrhenius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4" descr="Picture1"/>
          <p:cNvPicPr>
            <a:picLocks noChangeAspect="1" noChangeArrowheads="1"/>
          </p:cNvPicPr>
          <p:nvPr/>
        </p:nvPicPr>
        <p:blipFill>
          <a:blip r:embed="rId3"/>
          <a:srcRect/>
          <a:stretch>
            <a:fillRect/>
          </a:stretch>
        </p:blipFill>
        <p:spPr bwMode="auto">
          <a:xfrm>
            <a:off x="1588" y="1588"/>
            <a:ext cx="9140825" cy="6854825"/>
          </a:xfrm>
          <a:prstGeom prst="rect">
            <a:avLst/>
          </a:prstGeom>
          <a:noFill/>
          <a:ln w="9525">
            <a:noFill/>
            <a:miter lim="800000"/>
            <a:headEnd/>
            <a:tailEnd/>
          </a:ln>
        </p:spPr>
      </p:pic>
      <p:sp>
        <p:nvSpPr>
          <p:cNvPr id="28675" name="Rectangle 2"/>
          <p:cNvSpPr>
            <a:spLocks noChangeArrowheads="1"/>
          </p:cNvSpPr>
          <p:nvPr/>
        </p:nvSpPr>
        <p:spPr bwMode="auto">
          <a:xfrm>
            <a:off x="3657600" y="4508500"/>
            <a:ext cx="5486400" cy="2349500"/>
          </a:xfrm>
          <a:prstGeom prst="rect">
            <a:avLst/>
          </a:prstGeom>
          <a:solidFill>
            <a:srgbClr val="000000"/>
          </a:solidFill>
          <a:ln w="9525">
            <a:noFill/>
            <a:miter lim="800000"/>
            <a:headEnd/>
            <a:tailEnd/>
          </a:ln>
        </p:spPr>
        <p:txBody>
          <a:bodyPr wrap="none" anchor="ctr"/>
          <a:lstStyle/>
          <a:p>
            <a:pPr eaLnBrk="0" hangingPunct="0"/>
            <a:endParaRPr lang="en-US" sz="2800">
              <a:solidFill>
                <a:srgbClr val="000000"/>
              </a:solidFill>
              <a:latin typeface="Arial Black" pitchFamily="34" charset="0"/>
            </a:endParaRPr>
          </a:p>
        </p:txBody>
      </p:sp>
      <p:sp>
        <p:nvSpPr>
          <p:cNvPr id="28676" name="Rectangle 3"/>
          <p:cNvSpPr>
            <a:spLocks noChangeArrowheads="1"/>
          </p:cNvSpPr>
          <p:nvPr/>
        </p:nvSpPr>
        <p:spPr bwMode="auto">
          <a:xfrm>
            <a:off x="5765800" y="1244600"/>
            <a:ext cx="431800" cy="3746500"/>
          </a:xfrm>
          <a:prstGeom prst="rect">
            <a:avLst/>
          </a:prstGeom>
          <a:solidFill>
            <a:srgbClr val="000000"/>
          </a:solidFill>
          <a:ln w="9525">
            <a:noFill/>
            <a:miter lim="800000"/>
            <a:headEnd/>
            <a:tailEnd/>
          </a:ln>
        </p:spPr>
        <p:txBody>
          <a:bodyPr wrap="none" anchor="ctr"/>
          <a:lstStyle/>
          <a:p>
            <a:pPr eaLnBrk="0" hangingPunct="0"/>
            <a:endParaRPr lang="en-US" sz="2800">
              <a:solidFill>
                <a:srgbClr val="000000"/>
              </a:solidFill>
              <a:latin typeface="Arial Black" pitchFamily="34" charset="0"/>
            </a:endParaRPr>
          </a:p>
        </p:txBody>
      </p:sp>
      <p:grpSp>
        <p:nvGrpSpPr>
          <p:cNvPr id="28677" name="Group 4"/>
          <p:cNvGrpSpPr>
            <a:grpSpLocks/>
          </p:cNvGrpSpPr>
          <p:nvPr/>
        </p:nvGrpSpPr>
        <p:grpSpPr bwMode="auto">
          <a:xfrm>
            <a:off x="900113" y="2959100"/>
            <a:ext cx="5149850" cy="3505200"/>
            <a:chOff x="1495" y="1888"/>
            <a:chExt cx="3244" cy="2208"/>
          </a:xfrm>
        </p:grpSpPr>
        <p:pic>
          <p:nvPicPr>
            <p:cNvPr id="28692" name="Picture 5" descr="jra"/>
            <p:cNvPicPr>
              <a:picLocks noChangeAspect="1" noChangeArrowheads="1"/>
            </p:cNvPicPr>
            <p:nvPr/>
          </p:nvPicPr>
          <p:blipFill>
            <a:blip r:embed="rId4"/>
            <a:srcRect r="189"/>
            <a:stretch>
              <a:fillRect/>
            </a:stretch>
          </p:blipFill>
          <p:spPr bwMode="auto">
            <a:xfrm>
              <a:off x="1518" y="1888"/>
              <a:ext cx="3050" cy="2208"/>
            </a:xfrm>
            <a:prstGeom prst="rect">
              <a:avLst/>
            </a:prstGeom>
            <a:noFill/>
            <a:ln w="9525">
              <a:noFill/>
              <a:miter lim="800000"/>
              <a:headEnd/>
              <a:tailEnd/>
            </a:ln>
          </p:spPr>
        </p:pic>
        <p:sp>
          <p:nvSpPr>
            <p:cNvPr id="28693" name="Text Box 6"/>
            <p:cNvSpPr txBox="1">
              <a:spLocks noChangeArrowheads="1"/>
            </p:cNvSpPr>
            <p:nvPr/>
          </p:nvSpPr>
          <p:spPr bwMode="auto">
            <a:xfrm>
              <a:off x="2884" y="2551"/>
              <a:ext cx="1292" cy="231"/>
            </a:xfrm>
            <a:prstGeom prst="rect">
              <a:avLst/>
            </a:prstGeom>
            <a:noFill/>
            <a:ln w="9525">
              <a:noFill/>
              <a:miter lim="800000"/>
              <a:headEnd/>
              <a:tailEnd/>
            </a:ln>
          </p:spPr>
          <p:txBody>
            <a:bodyPr/>
            <a:lstStyle/>
            <a:p>
              <a:r>
                <a:rPr lang="en-US">
                  <a:solidFill>
                    <a:srgbClr val="FFFF00"/>
                  </a:solidFill>
                </a:rPr>
                <a:t>Solar energy passes through</a:t>
              </a:r>
            </a:p>
          </p:txBody>
        </p:sp>
        <p:sp>
          <p:nvSpPr>
            <p:cNvPr id="28694" name="Text Box 7"/>
            <p:cNvSpPr txBox="1">
              <a:spLocks noChangeArrowheads="1"/>
            </p:cNvSpPr>
            <p:nvPr/>
          </p:nvSpPr>
          <p:spPr bwMode="auto">
            <a:xfrm>
              <a:off x="3703" y="3434"/>
              <a:ext cx="1036" cy="231"/>
            </a:xfrm>
            <a:prstGeom prst="rect">
              <a:avLst/>
            </a:prstGeom>
            <a:noFill/>
            <a:ln w="9525">
              <a:noFill/>
              <a:miter lim="800000"/>
              <a:headEnd/>
              <a:tailEnd/>
            </a:ln>
          </p:spPr>
          <p:txBody>
            <a:bodyPr/>
            <a:lstStyle/>
            <a:p>
              <a:r>
                <a:rPr lang="en-US">
                  <a:solidFill>
                    <a:srgbClr val="FF0000"/>
                  </a:solidFill>
                </a:rPr>
                <a:t>Radiant </a:t>
              </a:r>
            </a:p>
            <a:p>
              <a:r>
                <a:rPr lang="en-US">
                  <a:solidFill>
                    <a:srgbClr val="FF0000"/>
                  </a:solidFill>
                </a:rPr>
                <a:t>heat is trapped</a:t>
              </a:r>
            </a:p>
          </p:txBody>
        </p:sp>
        <p:sp>
          <p:nvSpPr>
            <p:cNvPr id="28695" name="Text Box 8"/>
            <p:cNvSpPr txBox="1">
              <a:spLocks noChangeArrowheads="1"/>
            </p:cNvSpPr>
            <p:nvPr/>
          </p:nvSpPr>
          <p:spPr bwMode="auto">
            <a:xfrm>
              <a:off x="1495" y="2402"/>
              <a:ext cx="1068" cy="231"/>
            </a:xfrm>
            <a:prstGeom prst="rect">
              <a:avLst/>
            </a:prstGeom>
            <a:noFill/>
            <a:ln w="9525">
              <a:noFill/>
              <a:miter lim="800000"/>
              <a:headEnd/>
              <a:tailEnd/>
            </a:ln>
          </p:spPr>
          <p:txBody>
            <a:bodyPr/>
            <a:lstStyle/>
            <a:p>
              <a:pPr>
                <a:lnSpc>
                  <a:spcPct val="80000"/>
                </a:lnSpc>
              </a:pPr>
              <a:r>
                <a:rPr lang="en-US" sz="1600">
                  <a:solidFill>
                    <a:srgbClr val="FFFFFF"/>
                  </a:solidFill>
                </a:rPr>
                <a:t>Greenhouse gases in atmosphere</a:t>
              </a:r>
            </a:p>
          </p:txBody>
        </p:sp>
      </p:grpSp>
      <p:sp>
        <p:nvSpPr>
          <p:cNvPr id="533513" name="Rectangle 9"/>
          <p:cNvSpPr>
            <a:spLocks noGrp="1" noChangeArrowheads="1"/>
          </p:cNvSpPr>
          <p:nvPr>
            <p:ph type="title"/>
          </p:nvPr>
        </p:nvSpPr>
        <p:spPr>
          <a:xfrm>
            <a:off x="812800" y="365125"/>
            <a:ext cx="8229600" cy="712788"/>
          </a:xfrm>
          <a:effectLst>
            <a:outerShdw dist="17961" dir="2700000" algn="ctr" rotWithShape="0">
              <a:srgbClr val="FF8D1B"/>
            </a:outerShdw>
          </a:effectLst>
        </p:spPr>
        <p:txBody>
          <a:bodyPr/>
          <a:lstStyle/>
          <a:p>
            <a:pPr algn="l">
              <a:defRPr/>
            </a:pPr>
            <a:r>
              <a:rPr lang="en-US" sz="3200" smtClean="0">
                <a:solidFill>
                  <a:srgbClr val="000000"/>
                </a:solidFill>
                <a:latin typeface="Impact" pitchFamily="34" charset="0"/>
              </a:rPr>
              <a:t>Pollution is the Primary Cause</a:t>
            </a:r>
          </a:p>
        </p:txBody>
      </p:sp>
      <p:grpSp>
        <p:nvGrpSpPr>
          <p:cNvPr id="3" name="Group 11"/>
          <p:cNvGrpSpPr>
            <a:grpSpLocks/>
          </p:cNvGrpSpPr>
          <p:nvPr/>
        </p:nvGrpSpPr>
        <p:grpSpPr bwMode="auto">
          <a:xfrm>
            <a:off x="3489325" y="5210175"/>
            <a:ext cx="830263" cy="903288"/>
            <a:chOff x="3576" y="3450"/>
            <a:chExt cx="523" cy="569"/>
          </a:xfrm>
        </p:grpSpPr>
        <p:sp>
          <p:nvSpPr>
            <p:cNvPr id="28690" name="Line 12"/>
            <p:cNvSpPr>
              <a:spLocks noChangeShapeType="1"/>
            </p:cNvSpPr>
            <p:nvPr/>
          </p:nvSpPr>
          <p:spPr bwMode="auto">
            <a:xfrm flipV="1">
              <a:off x="3576" y="3450"/>
              <a:ext cx="480" cy="90"/>
            </a:xfrm>
            <a:prstGeom prst="line">
              <a:avLst/>
            </a:prstGeom>
            <a:noFill/>
            <a:ln w="19050">
              <a:solidFill>
                <a:srgbClr val="FF0000"/>
              </a:solidFill>
              <a:round/>
              <a:headEnd/>
              <a:tailEnd type="stealth" w="lg" len="lg"/>
            </a:ln>
          </p:spPr>
          <p:txBody>
            <a:bodyPr/>
            <a:lstStyle/>
            <a:p>
              <a:endParaRPr lang="en-US"/>
            </a:p>
          </p:txBody>
        </p:sp>
        <p:sp>
          <p:nvSpPr>
            <p:cNvPr id="28691" name="Line 13"/>
            <p:cNvSpPr>
              <a:spLocks noChangeShapeType="1"/>
            </p:cNvSpPr>
            <p:nvPr/>
          </p:nvSpPr>
          <p:spPr bwMode="auto">
            <a:xfrm flipH="1">
              <a:off x="3903" y="3481"/>
              <a:ext cx="196" cy="538"/>
            </a:xfrm>
            <a:prstGeom prst="line">
              <a:avLst/>
            </a:prstGeom>
            <a:noFill/>
            <a:ln w="19050">
              <a:solidFill>
                <a:srgbClr val="FF0000"/>
              </a:solidFill>
              <a:round/>
              <a:headEnd/>
              <a:tailEnd type="stealth" w="lg" len="lg"/>
            </a:ln>
          </p:spPr>
          <p:txBody>
            <a:bodyPr/>
            <a:lstStyle/>
            <a:p>
              <a:endParaRPr lang="en-US"/>
            </a:p>
          </p:txBody>
        </p:sp>
      </p:grpSp>
      <p:sp>
        <p:nvSpPr>
          <p:cNvPr id="533518" name="Line 14"/>
          <p:cNvSpPr>
            <a:spLocks noChangeShapeType="1"/>
          </p:cNvSpPr>
          <p:nvPr/>
        </p:nvSpPr>
        <p:spPr bwMode="auto">
          <a:xfrm flipH="1">
            <a:off x="2867025" y="3505200"/>
            <a:ext cx="381000" cy="1524000"/>
          </a:xfrm>
          <a:prstGeom prst="line">
            <a:avLst/>
          </a:prstGeom>
          <a:noFill/>
          <a:ln w="76200" cmpd="tri">
            <a:solidFill>
              <a:srgbClr val="FFFF00"/>
            </a:solidFill>
            <a:round/>
            <a:headEnd/>
            <a:tailEnd type="arrow" w="med" len="med"/>
          </a:ln>
        </p:spPr>
        <p:txBody>
          <a:bodyPr/>
          <a:lstStyle/>
          <a:p>
            <a:endParaRPr lang="en-US"/>
          </a:p>
        </p:txBody>
      </p:sp>
      <p:sp>
        <p:nvSpPr>
          <p:cNvPr id="28681" name="Rectangle 15"/>
          <p:cNvSpPr>
            <a:spLocks noChangeArrowheads="1"/>
          </p:cNvSpPr>
          <p:nvPr/>
        </p:nvSpPr>
        <p:spPr bwMode="auto">
          <a:xfrm>
            <a:off x="911225" y="1477963"/>
            <a:ext cx="4241800" cy="1236662"/>
          </a:xfrm>
          <a:prstGeom prst="rect">
            <a:avLst/>
          </a:prstGeom>
          <a:solidFill>
            <a:srgbClr val="000000"/>
          </a:solidFill>
          <a:ln w="9525">
            <a:noFill/>
            <a:miter lim="800000"/>
            <a:headEnd/>
            <a:tailEnd/>
          </a:ln>
        </p:spPr>
        <p:txBody>
          <a:bodyPr/>
          <a:lstStyle/>
          <a:p>
            <a:pPr eaLnBrk="0" hangingPunct="0">
              <a:spcBef>
                <a:spcPct val="20000"/>
              </a:spcBef>
            </a:pPr>
            <a:r>
              <a:rPr lang="en-US" sz="2200">
                <a:solidFill>
                  <a:srgbClr val="FFFFFF"/>
                </a:solidFill>
              </a:rPr>
              <a:t>The </a:t>
            </a:r>
            <a:r>
              <a:rPr lang="en-US" sz="2200">
                <a:solidFill>
                  <a:srgbClr val="FFFF00"/>
                </a:solidFill>
              </a:rPr>
              <a:t>“Greenhouse gases” </a:t>
            </a:r>
            <a:r>
              <a:rPr lang="en-US" sz="2200">
                <a:solidFill>
                  <a:srgbClr val="FFFFFF"/>
                </a:solidFill>
              </a:rPr>
              <a:t>(e.g., carbon dioxide, methane, nitrous oxide, CFC’s) trap heat in the earth’s atmosphere. </a:t>
            </a:r>
          </a:p>
        </p:txBody>
      </p:sp>
      <p:grpSp>
        <p:nvGrpSpPr>
          <p:cNvPr id="4" name="Group 16"/>
          <p:cNvGrpSpPr>
            <a:grpSpLocks/>
          </p:cNvGrpSpPr>
          <p:nvPr/>
        </p:nvGrpSpPr>
        <p:grpSpPr bwMode="auto">
          <a:xfrm>
            <a:off x="6192838" y="1835150"/>
            <a:ext cx="2633662" cy="3244850"/>
            <a:chOff x="3900" y="844"/>
            <a:chExt cx="1756" cy="2164"/>
          </a:xfrm>
        </p:grpSpPr>
        <p:sp>
          <p:nvSpPr>
            <p:cNvPr id="533521" name="Rectangle 17"/>
            <p:cNvSpPr>
              <a:spLocks noChangeArrowheads="1"/>
            </p:cNvSpPr>
            <p:nvPr/>
          </p:nvSpPr>
          <p:spPr bwMode="auto">
            <a:xfrm>
              <a:off x="3900" y="844"/>
              <a:ext cx="1756" cy="2164"/>
            </a:xfrm>
            <a:prstGeom prst="rect">
              <a:avLst/>
            </a:prstGeom>
            <a:gradFill rotWithShape="1">
              <a:gsLst>
                <a:gs pos="0">
                  <a:schemeClr val="accent1"/>
                </a:gs>
                <a:gs pos="50000">
                  <a:srgbClr val="FF8517"/>
                </a:gs>
                <a:gs pos="100000">
                  <a:schemeClr val="accent1"/>
                </a:gs>
              </a:gsLst>
              <a:lin ang="5400000" scaled="1"/>
            </a:gradFill>
            <a:ln w="9525">
              <a:noFill/>
              <a:miter lim="800000"/>
              <a:headEnd/>
              <a:tailEnd/>
            </a:ln>
            <a:effectLst/>
          </p:spPr>
          <p:txBody>
            <a:bodyPr wrap="none" anchor="ctr"/>
            <a:lstStyle/>
            <a:p>
              <a:pPr eaLnBrk="0" hangingPunct="0">
                <a:defRPr/>
              </a:pPr>
              <a:endParaRPr lang="en-US" sz="2800">
                <a:solidFill>
                  <a:srgbClr val="000000"/>
                </a:solidFill>
                <a:latin typeface="Arial Black" pitchFamily="34" charset="0"/>
              </a:endParaRPr>
            </a:p>
          </p:txBody>
        </p:sp>
        <p:pic>
          <p:nvPicPr>
            <p:cNvPr id="28689" name="Picture 18" descr="catchersmitt-with-molecules"/>
            <p:cNvPicPr>
              <a:picLocks noChangeAspect="1" noChangeArrowheads="1"/>
            </p:cNvPicPr>
            <p:nvPr/>
          </p:nvPicPr>
          <p:blipFill>
            <a:blip r:embed="rId5"/>
            <a:srcRect/>
            <a:stretch>
              <a:fillRect/>
            </a:stretch>
          </p:blipFill>
          <p:spPr bwMode="auto">
            <a:xfrm>
              <a:off x="3935" y="889"/>
              <a:ext cx="1690" cy="2086"/>
            </a:xfrm>
            <a:prstGeom prst="rect">
              <a:avLst/>
            </a:prstGeom>
            <a:noFill/>
            <a:ln w="9525">
              <a:noFill/>
              <a:miter lim="800000"/>
              <a:headEnd/>
              <a:tailEnd/>
            </a:ln>
          </p:spPr>
        </p:pic>
      </p:grpSp>
      <p:sp>
        <p:nvSpPr>
          <p:cNvPr id="533523" name="Text Box 19"/>
          <p:cNvSpPr txBox="1">
            <a:spLocks noChangeArrowheads="1"/>
          </p:cNvSpPr>
          <p:nvPr/>
        </p:nvSpPr>
        <p:spPr bwMode="auto">
          <a:xfrm rot="-4398790">
            <a:off x="6659563" y="4178300"/>
            <a:ext cx="1133475" cy="517525"/>
          </a:xfrm>
          <a:prstGeom prst="rect">
            <a:avLst/>
          </a:prstGeom>
          <a:noFill/>
          <a:ln w="9525">
            <a:noFill/>
            <a:miter lim="800000"/>
            <a:headEnd/>
            <a:tailEnd/>
          </a:ln>
        </p:spPr>
        <p:txBody>
          <a:bodyPr>
            <a:spAutoFit/>
          </a:bodyPr>
          <a:lstStyle/>
          <a:p>
            <a:r>
              <a:rPr lang="en-US" sz="1400">
                <a:solidFill>
                  <a:srgbClr val="FF3300"/>
                </a:solidFill>
              </a:rPr>
              <a:t>Infrared </a:t>
            </a:r>
          </a:p>
          <a:p>
            <a:r>
              <a:rPr lang="en-US" sz="1400">
                <a:solidFill>
                  <a:srgbClr val="FF3300"/>
                </a:solidFill>
              </a:rPr>
              <a:t> Radiation</a:t>
            </a:r>
          </a:p>
        </p:txBody>
      </p:sp>
      <p:sp>
        <p:nvSpPr>
          <p:cNvPr id="533524" name="Text Box 20"/>
          <p:cNvSpPr txBox="1">
            <a:spLocks noChangeArrowheads="1"/>
          </p:cNvSpPr>
          <p:nvPr/>
        </p:nvSpPr>
        <p:spPr bwMode="auto">
          <a:xfrm>
            <a:off x="6515100" y="5262563"/>
            <a:ext cx="2112963" cy="508000"/>
          </a:xfrm>
          <a:prstGeom prst="rect">
            <a:avLst/>
          </a:prstGeom>
          <a:solidFill>
            <a:srgbClr val="FFCC00"/>
          </a:solidFill>
          <a:ln w="9525">
            <a:noFill/>
            <a:miter lim="800000"/>
            <a:headEnd/>
            <a:tailEnd/>
          </a:ln>
        </p:spPr>
        <p:txBody>
          <a:bodyPr lIns="0" rIns="0">
            <a:spAutoFit/>
          </a:bodyPr>
          <a:lstStyle/>
          <a:p>
            <a:pPr algn="ctr">
              <a:lnSpc>
                <a:spcPct val="85000"/>
              </a:lnSpc>
            </a:pPr>
            <a:r>
              <a:rPr lang="en-US" sz="1600" b="1">
                <a:solidFill>
                  <a:srgbClr val="000000"/>
                </a:solidFill>
                <a:latin typeface="Arial Narrow" pitchFamily="34" charset="0"/>
              </a:rPr>
              <a:t>Science understood </a:t>
            </a:r>
          </a:p>
          <a:p>
            <a:pPr algn="ctr">
              <a:lnSpc>
                <a:spcPct val="85000"/>
              </a:lnSpc>
            </a:pPr>
            <a:r>
              <a:rPr lang="en-US" sz="1600" b="1">
                <a:solidFill>
                  <a:srgbClr val="000000"/>
                </a:solidFill>
                <a:latin typeface="Arial Narrow" pitchFamily="34" charset="0"/>
              </a:rPr>
              <a:t>since 1859 - John Tyndall</a:t>
            </a:r>
          </a:p>
        </p:txBody>
      </p:sp>
      <p:sp>
        <p:nvSpPr>
          <p:cNvPr id="28685" name="Rectangle 21"/>
          <p:cNvSpPr>
            <a:spLocks noChangeArrowheads="1"/>
          </p:cNvSpPr>
          <p:nvPr/>
        </p:nvSpPr>
        <p:spPr bwMode="auto">
          <a:xfrm>
            <a:off x="958850" y="6613525"/>
            <a:ext cx="1760538" cy="244475"/>
          </a:xfrm>
          <a:prstGeom prst="rect">
            <a:avLst/>
          </a:prstGeom>
          <a:noFill/>
          <a:ln w="9525">
            <a:noFill/>
            <a:miter lim="800000"/>
            <a:headEnd/>
            <a:tailEnd/>
          </a:ln>
        </p:spPr>
        <p:txBody>
          <a:bodyPr wrap="none">
            <a:spAutoFit/>
          </a:bodyPr>
          <a:lstStyle/>
          <a:p>
            <a:r>
              <a:rPr lang="en-US" sz="1000" b="1">
                <a:solidFill>
                  <a:srgbClr val="000000"/>
                </a:solidFill>
              </a:rPr>
              <a:t>Diagrams © Jennifer Allen</a:t>
            </a:r>
          </a:p>
        </p:txBody>
      </p:sp>
      <p:sp>
        <p:nvSpPr>
          <p:cNvPr id="28686" name="Rectangle 22"/>
          <p:cNvSpPr>
            <a:spLocks noChangeArrowheads="1"/>
          </p:cNvSpPr>
          <p:nvPr/>
        </p:nvSpPr>
        <p:spPr bwMode="auto">
          <a:xfrm>
            <a:off x="852488" y="6423025"/>
            <a:ext cx="1597025" cy="244475"/>
          </a:xfrm>
          <a:prstGeom prst="rect">
            <a:avLst/>
          </a:prstGeom>
          <a:noFill/>
          <a:ln w="9525">
            <a:noFill/>
            <a:miter lim="800000"/>
            <a:headEnd/>
            <a:tailEnd/>
          </a:ln>
        </p:spPr>
        <p:txBody>
          <a:bodyPr wrap="none">
            <a:spAutoFit/>
          </a:bodyPr>
          <a:lstStyle/>
          <a:p>
            <a:r>
              <a:rPr lang="en-US" sz="1000">
                <a:solidFill>
                  <a:srgbClr val="FFFF00"/>
                </a:solidFill>
              </a:rPr>
              <a:t>Diagrams:  Jennifer Allen</a:t>
            </a:r>
          </a:p>
        </p:txBody>
      </p:sp>
      <p:sp>
        <p:nvSpPr>
          <p:cNvPr id="28687" name="Rectangle 23"/>
          <p:cNvSpPr>
            <a:spLocks noChangeArrowheads="1"/>
          </p:cNvSpPr>
          <p:nvPr/>
        </p:nvSpPr>
        <p:spPr bwMode="auto">
          <a:xfrm rot="-5400000">
            <a:off x="-1845468" y="4780756"/>
            <a:ext cx="3910012" cy="244475"/>
          </a:xfrm>
          <a:prstGeom prst="rect">
            <a:avLst/>
          </a:prstGeom>
          <a:noFill/>
          <a:ln w="9525">
            <a:noFill/>
            <a:miter lim="800000"/>
            <a:headEnd/>
            <a:tailEnd/>
          </a:ln>
        </p:spPr>
        <p:txBody>
          <a:bodyPr wrap="none">
            <a:spAutoFit/>
          </a:bodyPr>
          <a:lstStyle/>
          <a:p>
            <a:r>
              <a:rPr lang="en-US" sz="1000">
                <a:solidFill>
                  <a:srgbClr val="360000"/>
                </a:solidFill>
              </a:rPr>
              <a:t>Global Warming: The Greatest Threat © 2006 Deborah L. Williams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repeatCount="indefinite" fill="hold" nodeType="with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35" presetClass="emph" presetSubtype="0" repeatCount="indefinite" fill="hold" grpId="0" nodeType="withEffect">
                                  <p:stCondLst>
                                    <p:cond delay="0"/>
                                  </p:stCondLst>
                                  <p:childTnLst>
                                    <p:anim calcmode="discrete" valueType="str">
                                      <p:cBhvr>
                                        <p:cTn id="10" dur="500" fill="hold"/>
                                        <p:tgtEl>
                                          <p:spTgt spid="533518"/>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4"/>
                                        </p:tgtEl>
                                      </p:cBhvr>
                                    </p:animEffect>
                                  </p:childTnLst>
                                </p:cTn>
                              </p:par>
                            </p:childTnLst>
                          </p:cTn>
                        </p:par>
                        <p:par>
                          <p:cTn id="23" fill="hold">
                            <p:stCondLst>
                              <p:cond delay="1000"/>
                            </p:stCondLst>
                            <p:childTnLst>
                              <p:par>
                                <p:cTn id="24" presetID="1" presetClass="entr" presetSubtype="0" fill="hold" grpId="0" nodeType="afterEffect">
                                  <p:stCondLst>
                                    <p:cond delay="0"/>
                                  </p:stCondLst>
                                  <p:childTnLst>
                                    <p:set>
                                      <p:cBhvr>
                                        <p:cTn id="25" dur="1" fill="hold">
                                          <p:stCondLst>
                                            <p:cond delay="0"/>
                                          </p:stCondLst>
                                        </p:cTn>
                                        <p:tgtEl>
                                          <p:spTgt spid="533523"/>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335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518" grpId="0" animBg="1"/>
      <p:bldP spid="5335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endParaRPr lang="en-US" smtClean="0"/>
          </a:p>
        </p:txBody>
      </p:sp>
      <p:sp>
        <p:nvSpPr>
          <p:cNvPr id="259075" name="Rectangle 3"/>
          <p:cNvSpPr>
            <a:spLocks noGrp="1" noChangeArrowheads="1"/>
          </p:cNvSpPr>
          <p:nvPr>
            <p:ph type="body" idx="1"/>
          </p:nvPr>
        </p:nvSpPr>
        <p:spPr/>
        <p:txBody>
          <a:bodyPr/>
          <a:lstStyle/>
          <a:p>
            <a:endParaRPr lang="en-US" smtClean="0"/>
          </a:p>
        </p:txBody>
      </p:sp>
      <p:pic>
        <p:nvPicPr>
          <p:cNvPr id="259077" name="Picture 5" descr="Variation in carbon dioxide concentration during the past 400,000 years (historical data from the Vostock ice core)."/>
          <p:cNvPicPr>
            <a:picLocks noChangeAspect="1" noChangeArrowheads="1"/>
          </p:cNvPicPr>
          <p:nvPr/>
        </p:nvPicPr>
        <p:blipFill>
          <a:blip r:embed="rId2"/>
          <a:srcRect/>
          <a:stretch>
            <a:fillRect/>
          </a:stretch>
        </p:blipFill>
        <p:spPr bwMode="auto">
          <a:xfrm>
            <a:off x="0" y="533400"/>
            <a:ext cx="9210675" cy="56007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Greenhouse Gases</a:t>
            </a:r>
          </a:p>
        </p:txBody>
      </p:sp>
      <p:sp>
        <p:nvSpPr>
          <p:cNvPr id="31747" name="Content Placeholder 2"/>
          <p:cNvSpPr>
            <a:spLocks noGrp="1"/>
          </p:cNvSpPr>
          <p:nvPr>
            <p:ph idx="1"/>
          </p:nvPr>
        </p:nvSpPr>
        <p:spPr/>
        <p:txBody>
          <a:bodyPr/>
          <a:lstStyle/>
          <a:p>
            <a:pPr eaLnBrk="1" hangingPunct="1"/>
            <a:r>
              <a:rPr lang="en-US" sz="2800" smtClean="0"/>
              <a:t>Water vapor (H</a:t>
            </a:r>
            <a:r>
              <a:rPr lang="en-US" sz="2800" baseline="-25000" smtClean="0"/>
              <a:t>2</a:t>
            </a:r>
            <a:r>
              <a:rPr lang="en-US" sz="2800" smtClean="0"/>
              <a:t>O)</a:t>
            </a:r>
          </a:p>
          <a:p>
            <a:pPr eaLnBrk="1" hangingPunct="1"/>
            <a:r>
              <a:rPr lang="en-US" sz="2800" smtClean="0"/>
              <a:t>Carbon dioxide (CO</a:t>
            </a:r>
            <a:r>
              <a:rPr lang="en-US" sz="2800" baseline="-25000" smtClean="0"/>
              <a:t>2</a:t>
            </a:r>
            <a:r>
              <a:rPr lang="en-US" sz="2800" smtClean="0"/>
              <a:t>)</a:t>
            </a:r>
          </a:p>
          <a:p>
            <a:pPr eaLnBrk="1" hangingPunct="1"/>
            <a:r>
              <a:rPr lang="en-US" sz="2800" smtClean="0"/>
              <a:t>Methane (CH</a:t>
            </a:r>
            <a:r>
              <a:rPr lang="en-US" sz="2800" baseline="-25000" smtClean="0"/>
              <a:t>4</a:t>
            </a:r>
            <a:r>
              <a:rPr lang="en-US" sz="2800" smtClean="0"/>
              <a:t>)</a:t>
            </a:r>
          </a:p>
          <a:p>
            <a:pPr eaLnBrk="1" hangingPunct="1"/>
            <a:r>
              <a:rPr lang="en-US" sz="2800" smtClean="0"/>
              <a:t>Other - Direct</a:t>
            </a:r>
          </a:p>
          <a:p>
            <a:pPr lvl="1" eaLnBrk="1" hangingPunct="1"/>
            <a:r>
              <a:rPr lang="en-US" sz="2400" smtClean="0"/>
              <a:t>Nitrous oxide (N</a:t>
            </a:r>
            <a:r>
              <a:rPr lang="en-US" sz="2400" baseline="-25000" smtClean="0"/>
              <a:t>2</a:t>
            </a:r>
            <a:r>
              <a:rPr lang="en-US" sz="2400" smtClean="0"/>
              <a:t>O)</a:t>
            </a:r>
          </a:p>
          <a:p>
            <a:pPr lvl="1" eaLnBrk="1" hangingPunct="1"/>
            <a:r>
              <a:rPr lang="en-US" sz="2400" smtClean="0"/>
              <a:t>Fluorocarbons</a:t>
            </a:r>
          </a:p>
          <a:p>
            <a:pPr eaLnBrk="1" hangingPunct="1"/>
            <a:r>
              <a:rPr lang="en-US" sz="2800" smtClean="0"/>
              <a:t>Other - Indirect</a:t>
            </a:r>
          </a:p>
          <a:p>
            <a:pPr lvl="1" eaLnBrk="1" hangingPunct="1"/>
            <a:r>
              <a:rPr lang="en-US" sz="2400" smtClean="0"/>
              <a:t>Carbon monoxide (CO)</a:t>
            </a:r>
          </a:p>
          <a:p>
            <a:pPr lvl="1" eaLnBrk="1" hangingPunct="1"/>
            <a:r>
              <a:rPr lang="en-US" sz="2400" smtClean="0"/>
              <a:t>Nitrogen oxides (NO</a:t>
            </a:r>
            <a:r>
              <a:rPr lang="en-US" sz="2400" baseline="-25000" smtClean="0"/>
              <a:t>x</a:t>
            </a:r>
            <a:r>
              <a:rPr lang="en-US" sz="2400" smtClean="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z="4000" smtClean="0"/>
              <a:t>Greenhouse Gases – Water Vapor</a:t>
            </a:r>
          </a:p>
        </p:txBody>
      </p:sp>
      <p:sp>
        <p:nvSpPr>
          <p:cNvPr id="35843" name="Content Placeholder 2"/>
          <p:cNvSpPr>
            <a:spLocks noGrp="1"/>
          </p:cNvSpPr>
          <p:nvPr>
            <p:ph idx="1"/>
          </p:nvPr>
        </p:nvSpPr>
        <p:spPr/>
        <p:txBody>
          <a:bodyPr/>
          <a:lstStyle/>
          <a:p>
            <a:pPr eaLnBrk="1" hangingPunct="1"/>
            <a:r>
              <a:rPr lang="en-US" smtClean="0"/>
              <a:t>Most abundant and important GHG</a:t>
            </a:r>
          </a:p>
          <a:p>
            <a:pPr eaLnBrk="1" hangingPunct="1"/>
            <a:r>
              <a:rPr lang="en-US" smtClean="0"/>
              <a:t>Keeps earth warm enough for liquid water to form</a:t>
            </a:r>
          </a:p>
          <a:p>
            <a:pPr eaLnBrk="1" hangingPunct="1"/>
            <a:r>
              <a:rPr lang="en-US" smtClean="0"/>
              <a:t>Varies in concentration in the lower atmosphere from nearly 0% to 4%</a:t>
            </a:r>
          </a:p>
          <a:p>
            <a:pPr eaLnBrk="1" hangingPunct="1"/>
            <a:r>
              <a:rPr lang="en-US" smtClean="0"/>
              <a:t>Not considered important in anthropogenic climate change</a:t>
            </a:r>
          </a:p>
          <a:p>
            <a:pPr lvl="1" eaLnBrk="1" hangingPunct="1"/>
            <a:r>
              <a:rPr lang="en-US" smtClean="0"/>
              <a:t>Naturally correcting</a:t>
            </a:r>
            <a:endParaRPr lang="en-US" sz="20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Greenhouse Gases – CO</a:t>
            </a:r>
            <a:r>
              <a:rPr lang="en-US" baseline="-25000" smtClean="0"/>
              <a:t>2</a:t>
            </a:r>
          </a:p>
        </p:txBody>
      </p:sp>
      <p:sp>
        <p:nvSpPr>
          <p:cNvPr id="36867" name="Content Placeholder 2"/>
          <p:cNvSpPr>
            <a:spLocks noGrp="1"/>
          </p:cNvSpPr>
          <p:nvPr>
            <p:ph idx="1"/>
          </p:nvPr>
        </p:nvSpPr>
        <p:spPr/>
        <p:txBody>
          <a:bodyPr/>
          <a:lstStyle/>
          <a:p>
            <a:pPr eaLnBrk="1" hangingPunct="1"/>
            <a:r>
              <a:rPr lang="en-US" sz="2000" smtClean="0"/>
              <a:t>2</a:t>
            </a:r>
            <a:r>
              <a:rPr lang="en-US" sz="2000" baseline="30000" smtClean="0"/>
              <a:t>nd</a:t>
            </a:r>
            <a:r>
              <a:rPr lang="en-US" sz="2000" smtClean="0"/>
              <a:t> most important GHG</a:t>
            </a:r>
          </a:p>
          <a:p>
            <a:pPr lvl="1" eaLnBrk="1" hangingPunct="1"/>
            <a:r>
              <a:rPr lang="en-US" sz="1800" smtClean="0"/>
              <a:t>0.038% (380 ppm)</a:t>
            </a:r>
          </a:p>
          <a:p>
            <a:pPr eaLnBrk="1" hangingPunct="1"/>
            <a:r>
              <a:rPr lang="en-US" sz="2000" smtClean="0"/>
              <a:t>Largest emission of GHG in US (82% of all GHGs)</a:t>
            </a:r>
          </a:p>
          <a:p>
            <a:pPr lvl="1" eaLnBrk="1" hangingPunct="1"/>
            <a:r>
              <a:rPr lang="en-US" sz="1800" smtClean="0"/>
              <a:t>Fossil fuel emission is only significant source of “non-natural” CO</a:t>
            </a:r>
            <a:r>
              <a:rPr lang="en-US" sz="1800" baseline="-25000" smtClean="0"/>
              <a:t>2</a:t>
            </a:r>
          </a:p>
          <a:p>
            <a:pPr eaLnBrk="1" hangingPunct="1"/>
            <a:r>
              <a:rPr lang="en-US" sz="2000" smtClean="0"/>
              <a:t>Projected to grow to  to 0.06% (600 ppm) by 2050</a:t>
            </a:r>
          </a:p>
          <a:p>
            <a:pPr eaLnBrk="1" hangingPunct="1"/>
            <a:r>
              <a:rPr lang="en-US" sz="2000" smtClean="0"/>
              <a:t>Sinks:</a:t>
            </a:r>
          </a:p>
          <a:p>
            <a:pPr lvl="1" eaLnBrk="1" hangingPunct="1"/>
            <a:r>
              <a:rPr lang="en-US" sz="1800" smtClean="0"/>
              <a:t>Sedimentary rock – “Lithification”</a:t>
            </a:r>
          </a:p>
          <a:p>
            <a:pPr lvl="2" eaLnBrk="1" hangingPunct="1"/>
            <a:r>
              <a:rPr lang="en-US" sz="1400" smtClean="0"/>
              <a:t>Very slow, not relevant to  current climate change</a:t>
            </a:r>
          </a:p>
          <a:p>
            <a:pPr lvl="1" eaLnBrk="1" hangingPunct="1"/>
            <a:r>
              <a:rPr lang="en-US" sz="1800" smtClean="0"/>
              <a:t>Ocean</a:t>
            </a:r>
          </a:p>
          <a:p>
            <a:pPr lvl="2" eaLnBrk="1" hangingPunct="1"/>
            <a:r>
              <a:rPr lang="en-US" sz="1400" smtClean="0"/>
              <a:t>52X as much C as atmosphere; 19X as much as soils + biosphere</a:t>
            </a:r>
          </a:p>
          <a:p>
            <a:pPr lvl="2" eaLnBrk="1" hangingPunct="1"/>
            <a:r>
              <a:rPr lang="en-US" sz="1400" smtClean="0"/>
              <a:t>Marine phytoplankton</a:t>
            </a:r>
          </a:p>
          <a:p>
            <a:pPr lvl="1" eaLnBrk="1" hangingPunct="1"/>
            <a:r>
              <a:rPr lang="en-US" sz="1800" smtClean="0"/>
              <a:t>Soils – humus</a:t>
            </a:r>
          </a:p>
          <a:p>
            <a:pPr lvl="1" eaLnBrk="1" hangingPunct="1"/>
            <a:r>
              <a:rPr lang="en-US" sz="1800" smtClean="0"/>
              <a:t>Biosphere – actively growing vegetation (esp. forests)</a:t>
            </a:r>
          </a:p>
          <a:p>
            <a:pPr lvl="2" eaLnBrk="1" hangingPunct="1"/>
            <a:r>
              <a:rPr lang="en-US" sz="1400" smtClean="0"/>
              <a:t>30% of earth is land, 30% of land is forests (9% of earth)</a:t>
            </a:r>
          </a:p>
          <a:p>
            <a:pPr lvl="2" eaLnBrk="1" hangingPunct="1"/>
            <a:r>
              <a:rPr lang="en-US" sz="1400" smtClean="0"/>
              <a:t>Most important are tropical forests</a:t>
            </a:r>
          </a:p>
          <a:p>
            <a:pPr lvl="1" eaLnBrk="1" hangingPunct="1"/>
            <a:endParaRPr lang="en-US" sz="14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t>Greenhouse Gases – CH</a:t>
            </a:r>
            <a:r>
              <a:rPr lang="en-US" baseline="-25000" smtClean="0"/>
              <a:t>4</a:t>
            </a:r>
          </a:p>
        </p:txBody>
      </p:sp>
      <p:sp>
        <p:nvSpPr>
          <p:cNvPr id="37891" name="Content Placeholder 2"/>
          <p:cNvSpPr>
            <a:spLocks noGrp="1"/>
          </p:cNvSpPr>
          <p:nvPr>
            <p:ph idx="1"/>
          </p:nvPr>
        </p:nvSpPr>
        <p:spPr/>
        <p:txBody>
          <a:bodyPr/>
          <a:lstStyle/>
          <a:p>
            <a:pPr eaLnBrk="1" hangingPunct="1"/>
            <a:r>
              <a:rPr lang="en-US" sz="2800" smtClean="0"/>
              <a:t>Until recently it was assumed to play a minor role</a:t>
            </a:r>
          </a:p>
          <a:p>
            <a:pPr lvl="1" eaLnBrk="1" hangingPunct="1"/>
            <a:r>
              <a:rPr lang="en-US" sz="2400" smtClean="0"/>
              <a:t>Concentration is 1.7 ppm (0.00017%)</a:t>
            </a:r>
          </a:p>
          <a:p>
            <a:pPr eaLnBrk="1" hangingPunct="1"/>
            <a:r>
              <a:rPr lang="en-US" sz="2800" smtClean="0"/>
              <a:t>10X more efficient than CO</a:t>
            </a:r>
            <a:r>
              <a:rPr lang="en-US" sz="2800" baseline="-25000" smtClean="0"/>
              <a:t>2</a:t>
            </a:r>
            <a:r>
              <a:rPr lang="en-US" sz="2800" smtClean="0"/>
              <a:t> as a GHG</a:t>
            </a:r>
            <a:endParaRPr lang="en-US" sz="2800" baseline="-25000" smtClean="0"/>
          </a:p>
          <a:p>
            <a:pPr eaLnBrk="1" hangingPunct="1"/>
            <a:r>
              <a:rPr lang="en-US" sz="2400" smtClean="0"/>
              <a:t>Increased greatly since Industrial Revolution</a:t>
            </a:r>
          </a:p>
          <a:p>
            <a:pPr lvl="1" eaLnBrk="1" hangingPunct="1"/>
            <a:r>
              <a:rPr lang="en-US" sz="2000" smtClean="0"/>
              <a:t>Around 0.8 ppm for 160,000 years prior </a:t>
            </a:r>
          </a:p>
          <a:p>
            <a:pPr eaLnBrk="1" hangingPunct="1"/>
            <a:r>
              <a:rPr lang="en-US" sz="2400" smtClean="0"/>
              <a:t>Net emissions of CH</a:t>
            </a:r>
            <a:r>
              <a:rPr lang="en-US" sz="2400" baseline="-25000" smtClean="0"/>
              <a:t>4</a:t>
            </a:r>
          </a:p>
          <a:p>
            <a:pPr eaLnBrk="1" hangingPunct="1"/>
            <a:r>
              <a:rPr lang="en-US" sz="2400" smtClean="0"/>
              <a:t>Methane hydrates</a:t>
            </a:r>
          </a:p>
          <a:p>
            <a:pPr eaLnBrk="1" hangingPunct="1">
              <a:buFont typeface="Wingdings" pitchFamily="2" charset="2"/>
              <a:buNone/>
            </a:pPr>
            <a:endParaRPr lang="en-US" sz="24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srcRect/>
          <a:stretch>
            <a:fillRect/>
          </a:stretch>
        </p:blipFill>
        <p:spPr bwMode="auto">
          <a:xfrm>
            <a:off x="11113" y="22225"/>
            <a:ext cx="6348412" cy="6400800"/>
          </a:xfrm>
          <a:prstGeom prst="rect">
            <a:avLst/>
          </a:prstGeom>
          <a:noFill/>
          <a:ln w="9525">
            <a:noFill/>
            <a:miter lim="800000"/>
            <a:headEnd/>
            <a:tailEnd/>
          </a:ln>
        </p:spPr>
      </p:pic>
      <p:sp>
        <p:nvSpPr>
          <p:cNvPr id="30723" name="Rectangle 3"/>
          <p:cNvSpPr>
            <a:spLocks noChangeArrowheads="1"/>
          </p:cNvSpPr>
          <p:nvPr/>
        </p:nvSpPr>
        <p:spPr bwMode="auto">
          <a:xfrm>
            <a:off x="0" y="6334125"/>
            <a:ext cx="2468563" cy="523875"/>
          </a:xfrm>
          <a:prstGeom prst="rect">
            <a:avLst/>
          </a:prstGeom>
          <a:noFill/>
          <a:ln w="9525">
            <a:noFill/>
            <a:miter lim="800000"/>
            <a:headEnd/>
            <a:tailEnd/>
          </a:ln>
        </p:spPr>
        <p:txBody>
          <a:bodyPr wrap="none">
            <a:spAutoFit/>
          </a:bodyPr>
          <a:lstStyle/>
          <a:p>
            <a:pPr algn="r"/>
            <a:r>
              <a:rPr lang="en-US" sz="1400" i="1">
                <a:latin typeface="Times New Roman" pitchFamily="18" charset="0"/>
              </a:rPr>
              <a:t>Image Credit: Robert A. Rohde,</a:t>
            </a:r>
          </a:p>
          <a:p>
            <a:pPr algn="r"/>
            <a:r>
              <a:rPr lang="en-US" sz="1400" i="1">
                <a:latin typeface="Times New Roman" pitchFamily="18" charset="0"/>
              </a:rPr>
              <a:t>Global Warming Art</a:t>
            </a:r>
          </a:p>
        </p:txBody>
      </p:sp>
      <p:graphicFrame>
        <p:nvGraphicFramePr>
          <p:cNvPr id="5" name="Table 4"/>
          <p:cNvGraphicFramePr>
            <a:graphicFrameLocks noGrp="1"/>
          </p:cNvGraphicFramePr>
          <p:nvPr/>
        </p:nvGraphicFramePr>
        <p:xfrm>
          <a:off x="6296025" y="1173163"/>
          <a:ext cx="2802001" cy="4998720"/>
        </p:xfrm>
        <a:graphic>
          <a:graphicData uri="http://schemas.openxmlformats.org/drawingml/2006/table">
            <a:tbl>
              <a:tblPr firstRow="1" bandRow="1">
                <a:tableStyleId>{5C22544A-7EE6-4342-B048-85BDC9FD1C3A}</a:tableStyleId>
              </a:tblPr>
              <a:tblGrid>
                <a:gridCol w="1278001"/>
                <a:gridCol w="1524000"/>
              </a:tblGrid>
              <a:tr h="605062">
                <a:tc>
                  <a:txBody>
                    <a:bodyPr/>
                    <a:lstStyle/>
                    <a:p>
                      <a:r>
                        <a:rPr lang="en-US" sz="1400" dirty="0" smtClean="0">
                          <a:solidFill>
                            <a:schemeClr val="tx1"/>
                          </a:solidFill>
                        </a:rPr>
                        <a:t>Wavelength at which GHGs absorb and emit </a:t>
                      </a:r>
                      <a:r>
                        <a:rPr lang="en-US" sz="1400" dirty="0" err="1" smtClean="0">
                          <a:solidFill>
                            <a:schemeClr val="tx1"/>
                          </a:solidFill>
                        </a:rPr>
                        <a:t>radation</a:t>
                      </a:r>
                      <a:r>
                        <a:rPr lang="en-US" sz="1400" dirty="0" smtClean="0">
                          <a:solidFill>
                            <a:schemeClr val="tx1"/>
                          </a:solidFill>
                        </a:rPr>
                        <a:t>, cloudless conditions</a:t>
                      </a:r>
                      <a:endParaRPr lang="en-US" sz="1400" dirty="0">
                        <a:solidFill>
                          <a:schemeClr val="tx1"/>
                        </a:solidFill>
                      </a:endParaRPr>
                    </a:p>
                  </a:txBody>
                  <a:tcPr/>
                </a:tc>
                <a:tc>
                  <a:txBody>
                    <a:bodyPr/>
                    <a:lstStyle/>
                    <a:p>
                      <a:r>
                        <a:rPr lang="en-US" sz="1400" dirty="0" smtClean="0">
                          <a:solidFill>
                            <a:schemeClr val="tx1"/>
                          </a:solidFill>
                        </a:rPr>
                        <a:t>Primary Greenhouse Gas</a:t>
                      </a:r>
                      <a:endParaRPr lang="en-US" sz="1400" dirty="0">
                        <a:solidFill>
                          <a:schemeClr val="tx1"/>
                        </a:solidFill>
                      </a:endParaRPr>
                    </a:p>
                  </a:txBody>
                  <a:tcPr/>
                </a:tc>
              </a:tr>
              <a:tr h="609600">
                <a:tc>
                  <a:txBody>
                    <a:bodyPr/>
                    <a:lstStyle/>
                    <a:p>
                      <a:r>
                        <a:rPr lang="en-US" sz="1400" dirty="0" smtClean="0"/>
                        <a:t>4-5 </a:t>
                      </a:r>
                      <a:r>
                        <a:rPr lang="el-GR" sz="1400" dirty="0" smtClean="0"/>
                        <a:t>μ</a:t>
                      </a:r>
                      <a:r>
                        <a:rPr lang="en-US" sz="1400" dirty="0" smtClean="0"/>
                        <a:t>m</a:t>
                      </a:r>
                      <a:endParaRPr lang="en-US" sz="1400" dirty="0"/>
                    </a:p>
                  </a:txBody>
                  <a:tcPr/>
                </a:tc>
                <a:tc>
                  <a:txBody>
                    <a:bodyPr/>
                    <a:lstStyle/>
                    <a:p>
                      <a:r>
                        <a:rPr lang="en-US" sz="1400" dirty="0" smtClean="0"/>
                        <a:t>CO</a:t>
                      </a:r>
                      <a:r>
                        <a:rPr lang="en-US" sz="1400" baseline="-25000" dirty="0" smtClean="0"/>
                        <a:t>2</a:t>
                      </a:r>
                      <a:endParaRPr lang="en-US" sz="1400" baseline="-25000" dirty="0"/>
                    </a:p>
                  </a:txBody>
                  <a:tcPr/>
                </a:tc>
              </a:tr>
              <a:tr h="335160">
                <a:tc>
                  <a:txBody>
                    <a:bodyPr/>
                    <a:lstStyle/>
                    <a:p>
                      <a:r>
                        <a:rPr lang="en-US" sz="1400" dirty="0" smtClean="0"/>
                        <a:t>5-8 </a:t>
                      </a:r>
                      <a:r>
                        <a:rPr lang="el-GR" sz="1400" dirty="0" smtClean="0"/>
                        <a:t>μ</a:t>
                      </a:r>
                      <a:r>
                        <a:rPr lang="en-US" sz="1400" dirty="0" smtClean="0"/>
                        <a:t>m</a:t>
                      </a:r>
                      <a:endParaRPr lang="en-US" sz="1400" dirty="0"/>
                    </a:p>
                  </a:txBody>
                  <a:tcPr/>
                </a:tc>
                <a:tc>
                  <a:txBody>
                    <a:bodyPr/>
                    <a:lstStyle/>
                    <a:p>
                      <a:r>
                        <a:rPr lang="en-US" sz="1400" dirty="0" smtClean="0"/>
                        <a:t>H</a:t>
                      </a:r>
                      <a:r>
                        <a:rPr lang="en-US" sz="1400" baseline="-25000" dirty="0" smtClean="0"/>
                        <a:t>2</a:t>
                      </a:r>
                      <a:r>
                        <a:rPr lang="en-US" sz="1400" dirty="0" smtClean="0"/>
                        <a:t>O vapor (nearly complete at 5-6 </a:t>
                      </a:r>
                      <a:r>
                        <a:rPr lang="el-GR" sz="1400" dirty="0" smtClean="0"/>
                        <a:t>μ</a:t>
                      </a:r>
                      <a:r>
                        <a:rPr lang="en-US" sz="1400" dirty="0" smtClean="0"/>
                        <a:t>m)</a:t>
                      </a:r>
                      <a:endParaRPr lang="en-US" sz="1400" dirty="0"/>
                    </a:p>
                  </a:txBody>
                  <a:tcPr/>
                </a:tc>
              </a:tr>
              <a:tr h="333616">
                <a:tc>
                  <a:txBody>
                    <a:bodyPr/>
                    <a:lstStyle/>
                    <a:p>
                      <a:r>
                        <a:rPr lang="en-US" sz="1400" dirty="0" smtClean="0"/>
                        <a:t>8-13 </a:t>
                      </a:r>
                      <a:r>
                        <a:rPr lang="el-GR" sz="1400" dirty="0" smtClean="0"/>
                        <a:t>μ</a:t>
                      </a:r>
                      <a:r>
                        <a:rPr lang="en-US" sz="1400" dirty="0" smtClean="0"/>
                        <a:t>m</a:t>
                      </a:r>
                      <a:endParaRPr lang="en-US" sz="1400" dirty="0"/>
                    </a:p>
                  </a:txBody>
                  <a:tcPr/>
                </a:tc>
                <a:tc>
                  <a:txBody>
                    <a:bodyPr/>
                    <a:lstStyle/>
                    <a:p>
                      <a:r>
                        <a:rPr lang="en-US" sz="1400" dirty="0" smtClean="0"/>
                        <a:t>Atmospheric window</a:t>
                      </a:r>
                      <a:endParaRPr lang="en-US" sz="1400" dirty="0"/>
                    </a:p>
                  </a:txBody>
                  <a:tcPr/>
                </a:tc>
              </a:tr>
              <a:tr h="333616">
                <a:tc>
                  <a:txBody>
                    <a:bodyPr/>
                    <a:lstStyle/>
                    <a:p>
                      <a:r>
                        <a:rPr lang="en-US" sz="1400" dirty="0" smtClean="0"/>
                        <a:t>9.4-9.8 </a:t>
                      </a:r>
                      <a:r>
                        <a:rPr lang="el-GR" sz="1400" dirty="0" smtClean="0"/>
                        <a:t>μ</a:t>
                      </a:r>
                      <a:r>
                        <a:rPr lang="en-US" sz="1400" dirty="0" smtClean="0"/>
                        <a:t>m</a:t>
                      </a:r>
                    </a:p>
                    <a:p>
                      <a:r>
                        <a:rPr lang="en-US" sz="1400" dirty="0" smtClean="0"/>
                        <a:t>13-17 </a:t>
                      </a:r>
                      <a:r>
                        <a:rPr lang="el-GR" sz="1400" dirty="0" smtClean="0"/>
                        <a:t>μ</a:t>
                      </a:r>
                      <a:r>
                        <a:rPr lang="en-US" sz="1400" dirty="0" smtClean="0"/>
                        <a:t>m</a:t>
                      </a:r>
                      <a:endParaRPr lang="en-US" sz="1400" dirty="0"/>
                    </a:p>
                  </a:txBody>
                  <a:tcPr/>
                </a:tc>
                <a:tc>
                  <a:txBody>
                    <a:bodyPr/>
                    <a:lstStyle/>
                    <a:p>
                      <a:r>
                        <a:rPr lang="en-US" sz="1400" dirty="0" smtClean="0"/>
                        <a:t>O</a:t>
                      </a:r>
                      <a:r>
                        <a:rPr lang="en-US" sz="1400" baseline="-25000" dirty="0" smtClean="0"/>
                        <a:t>3</a:t>
                      </a:r>
                      <a:r>
                        <a:rPr lang="en-US" sz="1400" dirty="0" smtClean="0"/>
                        <a:t> (strong)</a:t>
                      </a:r>
                    </a:p>
                    <a:p>
                      <a:r>
                        <a:rPr lang="en-US" sz="1400" dirty="0" smtClean="0"/>
                        <a:t>O</a:t>
                      </a:r>
                      <a:r>
                        <a:rPr lang="en-US" sz="1400" baseline="-25000" dirty="0" smtClean="0"/>
                        <a:t>2</a:t>
                      </a:r>
                      <a:r>
                        <a:rPr lang="en-US" sz="1400" dirty="0" smtClean="0"/>
                        <a:t> (strong</a:t>
                      </a:r>
                      <a:r>
                        <a:rPr lang="en-US" sz="1400" baseline="0" dirty="0" smtClean="0"/>
                        <a:t>)</a:t>
                      </a:r>
                      <a:endParaRPr lang="en-US" sz="1400" dirty="0"/>
                    </a:p>
                  </a:txBody>
                  <a:tcPr/>
                </a:tc>
              </a:tr>
              <a:tr h="333616">
                <a:tc>
                  <a:txBody>
                    <a:bodyPr/>
                    <a:lstStyle/>
                    <a:p>
                      <a:r>
                        <a:rPr lang="en-US" sz="1400" dirty="0" smtClean="0"/>
                        <a:t>17-24 </a:t>
                      </a:r>
                      <a:r>
                        <a:rPr lang="el-GR" sz="1400" dirty="0" smtClean="0"/>
                        <a:t>μ</a:t>
                      </a:r>
                      <a:r>
                        <a:rPr lang="en-US" sz="1400" dirty="0" smtClean="0"/>
                        <a:t>m</a:t>
                      </a:r>
                      <a:endParaRPr lang="en-US" sz="1400" dirty="0"/>
                    </a:p>
                  </a:txBody>
                  <a:tcPr/>
                </a:tc>
                <a:tc>
                  <a:txBody>
                    <a:bodyPr/>
                    <a:lstStyle/>
                    <a:p>
                      <a:r>
                        <a:rPr lang="en-US" sz="1400" dirty="0" smtClean="0"/>
                        <a:t>O</a:t>
                      </a:r>
                      <a:r>
                        <a:rPr lang="en-US" sz="1400" baseline="-25000" dirty="0" smtClean="0"/>
                        <a:t>2</a:t>
                      </a:r>
                      <a:r>
                        <a:rPr lang="en-US" sz="1400" dirty="0" smtClean="0"/>
                        <a:t> &amp; H</a:t>
                      </a:r>
                      <a:r>
                        <a:rPr lang="en-US" sz="1400" baseline="-25000" dirty="0" smtClean="0"/>
                        <a:t>2</a:t>
                      </a:r>
                      <a:r>
                        <a:rPr lang="en-US" sz="1400" dirty="0" smtClean="0"/>
                        <a:t>O</a:t>
                      </a:r>
                      <a:r>
                        <a:rPr lang="en-US" sz="1400" baseline="0" dirty="0" smtClean="0"/>
                        <a:t> vapor, partially transparent</a:t>
                      </a:r>
                      <a:endParaRPr lang="en-US" sz="1400" dirty="0"/>
                    </a:p>
                  </a:txBody>
                  <a:tcPr/>
                </a:tc>
              </a:tr>
              <a:tr h="333616">
                <a:tc>
                  <a:txBody>
                    <a:bodyPr/>
                    <a:lstStyle/>
                    <a:p>
                      <a:r>
                        <a:rPr lang="en-US" sz="1400" dirty="0" smtClean="0"/>
                        <a:t>&gt;24 </a:t>
                      </a:r>
                      <a:r>
                        <a:rPr lang="el-GR" sz="1400" dirty="0" smtClean="0"/>
                        <a:t>μ</a:t>
                      </a:r>
                      <a:r>
                        <a:rPr lang="en-US" sz="1400" dirty="0" smtClean="0"/>
                        <a:t>m</a:t>
                      </a:r>
                      <a:endParaRPr lang="en-US" sz="1400" dirty="0"/>
                    </a:p>
                  </a:txBody>
                  <a:tcPr/>
                </a:tc>
                <a:tc>
                  <a:txBody>
                    <a:bodyPr/>
                    <a:lstStyle/>
                    <a:p>
                      <a:r>
                        <a:rPr lang="en-US" sz="1400" dirty="0" smtClean="0"/>
                        <a:t>H</a:t>
                      </a:r>
                      <a:r>
                        <a:rPr lang="en-US" sz="1400" baseline="-25000" dirty="0" smtClean="0"/>
                        <a:t>2</a:t>
                      </a:r>
                      <a:r>
                        <a:rPr lang="en-US" sz="1400" dirty="0" smtClean="0"/>
                        <a:t>O</a:t>
                      </a:r>
                      <a:r>
                        <a:rPr lang="en-US" sz="1400" baseline="0" dirty="0" smtClean="0"/>
                        <a:t> vapor (complete)</a:t>
                      </a:r>
                      <a:endParaRPr lang="en-US" sz="1400" dirty="0"/>
                    </a:p>
                  </a:txBody>
                  <a:tcPr/>
                </a:tc>
              </a:tr>
            </a:tbl>
          </a:graphicData>
        </a:graphic>
      </p:graphicFrame>
      <p:sp>
        <p:nvSpPr>
          <p:cNvPr id="30750" name="TextBox 5"/>
          <p:cNvSpPr txBox="1">
            <a:spLocks noChangeArrowheads="1"/>
          </p:cNvSpPr>
          <p:nvPr/>
        </p:nvSpPr>
        <p:spPr bwMode="auto">
          <a:xfrm>
            <a:off x="6400800" y="152400"/>
            <a:ext cx="2743200" cy="923925"/>
          </a:xfrm>
          <a:prstGeom prst="rect">
            <a:avLst/>
          </a:prstGeom>
          <a:noFill/>
          <a:ln w="9525">
            <a:noFill/>
            <a:miter lim="800000"/>
            <a:headEnd/>
            <a:tailEnd/>
          </a:ln>
        </p:spPr>
        <p:txBody>
          <a:bodyPr>
            <a:spAutoFit/>
          </a:bodyPr>
          <a:lstStyle/>
          <a:p>
            <a:r>
              <a:rPr lang="en-US" b="1">
                <a:latin typeface="Times New Roman" pitchFamily="18" charset="0"/>
              </a:rPr>
              <a:t>Peak emission of energy from earth and atmosphere at </a:t>
            </a:r>
            <a:r>
              <a:rPr lang="en-US" b="1" u="sng">
                <a:latin typeface="Times New Roman" pitchFamily="18" charset="0"/>
              </a:rPr>
              <a:t>10 </a:t>
            </a:r>
            <a:r>
              <a:rPr lang="el-GR" b="1" u="sng">
                <a:latin typeface="Times New Roman" pitchFamily="18" charset="0"/>
              </a:rPr>
              <a:t>μ</a:t>
            </a:r>
            <a:r>
              <a:rPr lang="en-US" b="1" u="sng">
                <a:latin typeface="Times New Roman" pitchFamily="18" charset="0"/>
              </a:rPr>
              <a:t>m</a:t>
            </a:r>
            <a:r>
              <a:rPr lang="en-US" b="1">
                <a:latin typeface="Times New Roman" pitchFamily="18" charset="0"/>
              </a:rPr>
              <a:t>.</a:t>
            </a:r>
          </a:p>
        </p:txBody>
      </p:sp>
      <p:sp>
        <p:nvSpPr>
          <p:cNvPr id="30751" name="Rectangle 6"/>
          <p:cNvSpPr>
            <a:spLocks noChangeArrowheads="1"/>
          </p:cNvSpPr>
          <p:nvPr/>
        </p:nvSpPr>
        <p:spPr bwMode="auto">
          <a:xfrm>
            <a:off x="6999288" y="6334125"/>
            <a:ext cx="2144712" cy="523875"/>
          </a:xfrm>
          <a:prstGeom prst="rect">
            <a:avLst/>
          </a:prstGeom>
          <a:noFill/>
          <a:ln w="9525">
            <a:noFill/>
            <a:miter lim="800000"/>
            <a:headEnd/>
            <a:tailEnd/>
          </a:ln>
        </p:spPr>
        <p:txBody>
          <a:bodyPr wrap="none">
            <a:spAutoFit/>
          </a:bodyPr>
          <a:lstStyle/>
          <a:p>
            <a:pPr algn="r"/>
            <a:r>
              <a:rPr lang="en-US" sz="1400" i="1">
                <a:latin typeface="Times New Roman" pitchFamily="18" charset="0"/>
              </a:rPr>
              <a:t>Table Credit: Rohli &amp; Vega</a:t>
            </a:r>
          </a:p>
          <a:p>
            <a:pPr algn="r"/>
            <a:r>
              <a:rPr lang="en-US" sz="1400">
                <a:latin typeface="Times New Roman" pitchFamily="18" charset="0"/>
              </a:rPr>
              <a:t>Climatology</a:t>
            </a:r>
            <a:r>
              <a:rPr lang="en-US" sz="1400" i="1">
                <a:latin typeface="Times New Roman" pitchFamily="18" charset="0"/>
              </a:rPr>
              <a:t>, 2008</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43010" name="Rectangle 15"/>
          <p:cNvSpPr>
            <a:spLocks noChangeArrowheads="1"/>
          </p:cNvSpPr>
          <p:nvPr/>
        </p:nvSpPr>
        <p:spPr bwMode="auto">
          <a:xfrm>
            <a:off x="0" y="6334125"/>
            <a:ext cx="2468563" cy="523875"/>
          </a:xfrm>
          <a:prstGeom prst="rect">
            <a:avLst/>
          </a:prstGeom>
          <a:noFill/>
          <a:ln w="9525">
            <a:noFill/>
            <a:miter lim="800000"/>
            <a:headEnd/>
            <a:tailEnd/>
          </a:ln>
        </p:spPr>
        <p:txBody>
          <a:bodyPr wrap="none">
            <a:spAutoFit/>
          </a:bodyPr>
          <a:lstStyle/>
          <a:p>
            <a:pPr algn="r"/>
            <a:r>
              <a:rPr lang="en-US" sz="1400" i="1">
                <a:solidFill>
                  <a:srgbClr val="000000"/>
                </a:solidFill>
                <a:latin typeface="Times New Roman" pitchFamily="18" charset="0"/>
              </a:rPr>
              <a:t>Image Credit: Robert A. Rohde,</a:t>
            </a:r>
          </a:p>
          <a:p>
            <a:pPr algn="r"/>
            <a:r>
              <a:rPr lang="en-US" sz="1400" i="1">
                <a:solidFill>
                  <a:srgbClr val="000000"/>
                </a:solidFill>
                <a:latin typeface="Times New Roman" pitchFamily="18" charset="0"/>
              </a:rPr>
              <a:t>Global Warming Art</a:t>
            </a:r>
          </a:p>
        </p:txBody>
      </p:sp>
      <p:pic>
        <p:nvPicPr>
          <p:cNvPr id="43011" name="Picture 2"/>
          <p:cNvPicPr>
            <a:picLocks noChangeAspect="1" noChangeArrowheads="1"/>
          </p:cNvPicPr>
          <p:nvPr/>
        </p:nvPicPr>
        <p:blipFill>
          <a:blip r:embed="rId3"/>
          <a:srcRect/>
          <a:stretch>
            <a:fillRect/>
          </a:stretch>
        </p:blipFill>
        <p:spPr bwMode="auto">
          <a:xfrm>
            <a:off x="647700" y="133350"/>
            <a:ext cx="8267700" cy="6200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20000"/>
            <a:lumOff val="80000"/>
          </a:schemeClr>
        </a:solidFill>
        <a:effectLst/>
      </p:bgPr>
    </p:bg>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srcRect/>
          <a:stretch>
            <a:fillRect/>
          </a:stretch>
        </p:blipFill>
        <p:spPr bwMode="auto">
          <a:xfrm>
            <a:off x="1295400" y="152400"/>
            <a:ext cx="6489700" cy="6019800"/>
          </a:xfrm>
          <a:prstGeom prst="rect">
            <a:avLst/>
          </a:prstGeom>
          <a:noFill/>
          <a:ln w="9525">
            <a:noFill/>
            <a:miter lim="800000"/>
            <a:headEnd/>
            <a:tailEnd/>
          </a:ln>
        </p:spPr>
      </p:pic>
      <p:sp>
        <p:nvSpPr>
          <p:cNvPr id="32771" name="Rectangle 15"/>
          <p:cNvSpPr>
            <a:spLocks noChangeArrowheads="1"/>
          </p:cNvSpPr>
          <p:nvPr/>
        </p:nvSpPr>
        <p:spPr bwMode="auto">
          <a:xfrm>
            <a:off x="0" y="6334125"/>
            <a:ext cx="2468563" cy="523875"/>
          </a:xfrm>
          <a:prstGeom prst="rect">
            <a:avLst/>
          </a:prstGeom>
          <a:noFill/>
          <a:ln w="9525">
            <a:noFill/>
            <a:miter lim="800000"/>
            <a:headEnd/>
            <a:tailEnd/>
          </a:ln>
        </p:spPr>
        <p:txBody>
          <a:bodyPr wrap="none">
            <a:spAutoFit/>
          </a:bodyPr>
          <a:lstStyle/>
          <a:p>
            <a:pPr algn="r"/>
            <a:r>
              <a:rPr lang="en-US" sz="1400" i="1">
                <a:latin typeface="Times New Roman" pitchFamily="18" charset="0"/>
              </a:rPr>
              <a:t>Image Credit: Robert A. Rohde,</a:t>
            </a:r>
          </a:p>
          <a:p>
            <a:pPr algn="r"/>
            <a:r>
              <a:rPr lang="en-US" sz="1400" i="1">
                <a:latin typeface="Times New Roman" pitchFamily="18" charset="0"/>
              </a:rPr>
              <a:t>Global Warming Art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304800" y="-304800"/>
            <a:ext cx="8839200" cy="1143000"/>
          </a:xfrm>
        </p:spPr>
        <p:txBody>
          <a:bodyPr/>
          <a:lstStyle/>
          <a:p>
            <a:r>
              <a:rPr lang="en-US" sz="2000" b="1" smtClean="0">
                <a:latin typeface="Arial Black" pitchFamily="34" charset="0"/>
              </a:rPr>
              <a:t>Daily Fossil Fuel Emissions , Jan 3 2002</a:t>
            </a:r>
          </a:p>
        </p:txBody>
      </p:sp>
      <p:pic>
        <p:nvPicPr>
          <p:cNvPr id="258051" name="Picture 3" descr="apm_nyt_as_shadRelief"/>
          <p:cNvPicPr>
            <a:picLocks noChangeAspect="1" noChangeArrowheads="1"/>
          </p:cNvPicPr>
          <p:nvPr>
            <p:ph type="body" idx="1"/>
          </p:nvPr>
        </p:nvPicPr>
        <p:blipFill>
          <a:blip r:embed="rId2">
            <a:clrChange>
              <a:clrFrom>
                <a:srgbClr val="FFFFFF"/>
              </a:clrFrom>
              <a:clrTo>
                <a:srgbClr val="FFFFFF">
                  <a:alpha val="0"/>
                </a:srgbClr>
              </a:clrTo>
            </a:clrChange>
          </a:blip>
          <a:srcRect/>
          <a:stretch>
            <a:fillRect/>
          </a:stretch>
        </p:blipFill>
        <p:spPr>
          <a:xfrm>
            <a:off x="0" y="858838"/>
            <a:ext cx="9144000" cy="6078537"/>
          </a:xfrm>
          <a:noFill/>
          <a:ln/>
        </p:spPr>
      </p:pic>
      <p:sp>
        <p:nvSpPr>
          <p:cNvPr id="258052" name="Text Box 4"/>
          <p:cNvSpPr txBox="1">
            <a:spLocks noChangeArrowheads="1"/>
          </p:cNvSpPr>
          <p:nvPr/>
        </p:nvSpPr>
        <p:spPr bwMode="auto">
          <a:xfrm>
            <a:off x="7010400" y="6286500"/>
            <a:ext cx="2217738" cy="274638"/>
          </a:xfrm>
          <a:prstGeom prst="rect">
            <a:avLst/>
          </a:prstGeom>
          <a:noFill/>
          <a:ln w="9525">
            <a:noFill/>
            <a:miter lim="800000"/>
            <a:headEnd/>
            <a:tailEnd/>
          </a:ln>
          <a:effectLst/>
        </p:spPr>
        <p:txBody>
          <a:bodyPr wrap="none">
            <a:spAutoFit/>
          </a:bodyPr>
          <a:lstStyle/>
          <a:p>
            <a:pPr eaLnBrk="0" hangingPunct="0"/>
            <a:r>
              <a:rPr lang="en-US" sz="1200">
                <a:latin typeface="Arial Black" pitchFamily="34" charset="0"/>
              </a:rPr>
              <a:t>K. Gurney,  Purdue Univ.</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ext Box 2"/>
          <p:cNvSpPr txBox="1">
            <a:spLocks noChangeArrowheads="1"/>
          </p:cNvSpPr>
          <p:nvPr/>
        </p:nvSpPr>
        <p:spPr bwMode="auto">
          <a:xfrm>
            <a:off x="303213" y="115888"/>
            <a:ext cx="8543925" cy="519112"/>
          </a:xfrm>
          <a:prstGeom prst="rect">
            <a:avLst/>
          </a:prstGeom>
          <a:gradFill rotWithShape="1">
            <a:gsLst>
              <a:gs pos="0">
                <a:schemeClr val="bg1"/>
              </a:gs>
              <a:gs pos="50000">
                <a:srgbClr val="FFCC99"/>
              </a:gs>
              <a:gs pos="100000">
                <a:schemeClr val="bg1"/>
              </a:gs>
            </a:gsLst>
            <a:lin ang="5400000" scaled="1"/>
          </a:gradFill>
          <a:ln w="9525">
            <a:noFill/>
            <a:miter lim="800000"/>
            <a:headEnd/>
            <a:tailEnd/>
          </a:ln>
          <a:effectLst/>
        </p:spPr>
        <p:txBody>
          <a:bodyPr>
            <a:spAutoFit/>
          </a:bodyPr>
          <a:lstStyle/>
          <a:p>
            <a:pPr algn="ctr" eaLnBrk="0" hangingPunct="0"/>
            <a:r>
              <a:rPr lang="en-AU" sz="2800" b="1">
                <a:latin typeface="Arial Narrow" pitchFamily="34" charset="0"/>
              </a:rPr>
              <a:t>Partition of Anthropogenic Carbon Emissions into Sinks</a:t>
            </a:r>
          </a:p>
        </p:txBody>
      </p:sp>
      <p:sp>
        <p:nvSpPr>
          <p:cNvPr id="235523" name="Text Box 3"/>
          <p:cNvSpPr txBox="1">
            <a:spLocks noChangeArrowheads="1"/>
          </p:cNvSpPr>
          <p:nvPr/>
        </p:nvSpPr>
        <p:spPr bwMode="auto">
          <a:xfrm>
            <a:off x="3470275" y="6442075"/>
            <a:ext cx="1711325" cy="274638"/>
          </a:xfrm>
          <a:prstGeom prst="rect">
            <a:avLst/>
          </a:prstGeom>
          <a:noFill/>
          <a:ln w="9525">
            <a:noFill/>
            <a:miter lim="800000"/>
            <a:headEnd/>
            <a:tailEnd/>
          </a:ln>
          <a:effectLst/>
        </p:spPr>
        <p:txBody>
          <a:bodyPr wrap="none">
            <a:spAutoFit/>
          </a:bodyPr>
          <a:lstStyle/>
          <a:p>
            <a:r>
              <a:rPr lang="en-AU" sz="1200">
                <a:latin typeface="Arial Narrow" pitchFamily="34" charset="0"/>
              </a:rPr>
              <a:t>Canadell et al. 2007, PNAS</a:t>
            </a:r>
            <a:endParaRPr lang="en-US" sz="1200">
              <a:latin typeface="Arial Narrow" pitchFamily="34" charset="0"/>
            </a:endParaRPr>
          </a:p>
        </p:txBody>
      </p:sp>
      <p:sp>
        <p:nvSpPr>
          <p:cNvPr id="235524" name="Text Box 4"/>
          <p:cNvSpPr txBox="1">
            <a:spLocks noChangeArrowheads="1"/>
          </p:cNvSpPr>
          <p:nvPr/>
        </p:nvSpPr>
        <p:spPr bwMode="auto">
          <a:xfrm>
            <a:off x="1674813" y="3952875"/>
            <a:ext cx="2735262" cy="457200"/>
          </a:xfrm>
          <a:prstGeom prst="rect">
            <a:avLst/>
          </a:prstGeom>
          <a:noFill/>
          <a:ln w="9525">
            <a:noFill/>
            <a:miter lim="800000"/>
            <a:headEnd/>
            <a:tailEnd/>
          </a:ln>
          <a:effectLst/>
        </p:spPr>
        <p:txBody>
          <a:bodyPr wrap="none">
            <a:spAutoFit/>
          </a:bodyPr>
          <a:lstStyle/>
          <a:p>
            <a:r>
              <a:rPr lang="en-AU" sz="2400">
                <a:latin typeface="Arial Narrow" pitchFamily="34" charset="0"/>
              </a:rPr>
              <a:t>Ocean removes _ 24%</a:t>
            </a:r>
          </a:p>
        </p:txBody>
      </p:sp>
      <p:sp>
        <p:nvSpPr>
          <p:cNvPr id="235525" name="Text Box 5"/>
          <p:cNvSpPr txBox="1">
            <a:spLocks noChangeArrowheads="1"/>
          </p:cNvSpPr>
          <p:nvPr/>
        </p:nvSpPr>
        <p:spPr bwMode="auto">
          <a:xfrm>
            <a:off x="4883150" y="3948113"/>
            <a:ext cx="2554288" cy="457200"/>
          </a:xfrm>
          <a:prstGeom prst="rect">
            <a:avLst/>
          </a:prstGeom>
          <a:noFill/>
          <a:ln w="9525">
            <a:noFill/>
            <a:miter lim="800000"/>
            <a:headEnd/>
            <a:tailEnd/>
          </a:ln>
          <a:effectLst/>
        </p:spPr>
        <p:txBody>
          <a:bodyPr wrap="none">
            <a:spAutoFit/>
          </a:bodyPr>
          <a:lstStyle/>
          <a:p>
            <a:r>
              <a:rPr lang="en-AU" sz="2400">
                <a:latin typeface="Arial Narrow" pitchFamily="34" charset="0"/>
              </a:rPr>
              <a:t>Land removes _ 30%</a:t>
            </a:r>
          </a:p>
        </p:txBody>
      </p:sp>
      <p:pic>
        <p:nvPicPr>
          <p:cNvPr id="235526" name="Picture 6" descr="Tropical forest on hillsides. Puerto Rico"/>
          <p:cNvPicPr>
            <a:picLocks noChangeAspect="1" noChangeArrowheads="1"/>
          </p:cNvPicPr>
          <p:nvPr/>
        </p:nvPicPr>
        <p:blipFill>
          <a:blip r:embed="rId3"/>
          <a:srcRect l="2756" t="3688" r="2756" b="3688"/>
          <a:stretch>
            <a:fillRect/>
          </a:stretch>
        </p:blipFill>
        <p:spPr bwMode="auto">
          <a:xfrm>
            <a:off x="4883150" y="4373563"/>
            <a:ext cx="2592388" cy="1728787"/>
          </a:xfrm>
          <a:prstGeom prst="rect">
            <a:avLst/>
          </a:prstGeom>
          <a:noFill/>
          <a:ln w="9525">
            <a:solidFill>
              <a:schemeClr val="tx1"/>
            </a:solidFill>
            <a:miter lim="800000"/>
            <a:headEnd/>
            <a:tailEnd/>
          </a:ln>
        </p:spPr>
      </p:pic>
      <p:pic>
        <p:nvPicPr>
          <p:cNvPr id="235527" name="Picture 7" descr="u16098014"/>
          <p:cNvPicPr>
            <a:picLocks noChangeAspect="1" noChangeArrowheads="1"/>
          </p:cNvPicPr>
          <p:nvPr/>
        </p:nvPicPr>
        <p:blipFill>
          <a:blip r:embed="rId4"/>
          <a:srcRect b="5481"/>
          <a:stretch>
            <a:fillRect/>
          </a:stretch>
        </p:blipFill>
        <p:spPr bwMode="auto">
          <a:xfrm>
            <a:off x="1736725" y="4373563"/>
            <a:ext cx="2592388" cy="1724025"/>
          </a:xfrm>
          <a:prstGeom prst="rect">
            <a:avLst/>
          </a:prstGeom>
          <a:noFill/>
          <a:ln w="9525">
            <a:solidFill>
              <a:schemeClr val="tx1"/>
            </a:solidFill>
            <a:miter lim="800000"/>
            <a:headEnd/>
            <a:tailEnd/>
          </a:ln>
        </p:spPr>
      </p:pic>
      <p:sp>
        <p:nvSpPr>
          <p:cNvPr id="235528" name="Text Box 8"/>
          <p:cNvSpPr txBox="1">
            <a:spLocks noChangeArrowheads="1"/>
          </p:cNvSpPr>
          <p:nvPr/>
        </p:nvSpPr>
        <p:spPr bwMode="auto">
          <a:xfrm>
            <a:off x="2008188" y="3587750"/>
            <a:ext cx="5102225" cy="519113"/>
          </a:xfrm>
          <a:prstGeom prst="rect">
            <a:avLst/>
          </a:prstGeom>
          <a:noFill/>
          <a:ln w="9525">
            <a:noFill/>
            <a:miter lim="800000"/>
            <a:headEnd/>
            <a:tailEnd/>
          </a:ln>
          <a:effectLst/>
        </p:spPr>
        <p:txBody>
          <a:bodyPr wrap="none">
            <a:spAutoFit/>
          </a:bodyPr>
          <a:lstStyle/>
          <a:p>
            <a:r>
              <a:rPr lang="en-AU" sz="2800" b="1">
                <a:latin typeface="Arial Narrow" pitchFamily="34" charset="0"/>
              </a:rPr>
              <a:t>55% were removed by natural sinks</a:t>
            </a:r>
            <a:endParaRPr lang="en-AU" sz="1600" b="1">
              <a:latin typeface="Arial Narrow" pitchFamily="34" charset="0"/>
            </a:endParaRPr>
          </a:p>
        </p:txBody>
      </p:sp>
      <p:sp>
        <p:nvSpPr>
          <p:cNvPr id="235529" name="Text Box 9"/>
          <p:cNvSpPr txBox="1">
            <a:spLocks noChangeArrowheads="1"/>
          </p:cNvSpPr>
          <p:nvPr/>
        </p:nvSpPr>
        <p:spPr bwMode="auto">
          <a:xfrm>
            <a:off x="533400" y="1143000"/>
            <a:ext cx="8108950" cy="519113"/>
          </a:xfrm>
          <a:prstGeom prst="rect">
            <a:avLst/>
          </a:prstGeom>
          <a:noFill/>
          <a:ln w="9525">
            <a:noFill/>
            <a:miter lim="800000"/>
            <a:headEnd/>
            <a:tailEnd/>
          </a:ln>
          <a:effectLst/>
        </p:spPr>
        <p:txBody>
          <a:bodyPr wrap="none">
            <a:spAutoFit/>
          </a:bodyPr>
          <a:lstStyle/>
          <a:p>
            <a:r>
              <a:rPr lang="en-AU" sz="2800" b="1">
                <a:latin typeface="Arial Narrow" pitchFamily="34" charset="0"/>
              </a:rPr>
              <a:t>45% of all CO</a:t>
            </a:r>
            <a:r>
              <a:rPr lang="en-AU" sz="2800" b="1" baseline="-25000">
                <a:latin typeface="Arial Narrow" pitchFamily="34" charset="0"/>
              </a:rPr>
              <a:t>2</a:t>
            </a:r>
            <a:r>
              <a:rPr lang="en-AU" sz="2800" b="1">
                <a:latin typeface="Arial Narrow" pitchFamily="34" charset="0"/>
              </a:rPr>
              <a:t> emissions accumulated in the atmosphere</a:t>
            </a:r>
          </a:p>
        </p:txBody>
      </p:sp>
      <p:sp>
        <p:nvSpPr>
          <p:cNvPr id="235530" name="Text Box 10"/>
          <p:cNvSpPr txBox="1">
            <a:spLocks noChangeArrowheads="1"/>
          </p:cNvSpPr>
          <p:nvPr/>
        </p:nvSpPr>
        <p:spPr bwMode="auto">
          <a:xfrm>
            <a:off x="5867400" y="2016125"/>
            <a:ext cx="3001963" cy="519113"/>
          </a:xfrm>
          <a:prstGeom prst="rect">
            <a:avLst/>
          </a:prstGeom>
          <a:noFill/>
          <a:ln w="9525">
            <a:noFill/>
            <a:miter lim="800000"/>
            <a:headEnd/>
            <a:tailEnd/>
          </a:ln>
          <a:effectLst/>
        </p:spPr>
        <p:txBody>
          <a:bodyPr wrap="none">
            <a:spAutoFit/>
          </a:bodyPr>
          <a:lstStyle/>
          <a:p>
            <a:r>
              <a:rPr lang="en-AU" sz="2800">
                <a:latin typeface="Arial Narrow" pitchFamily="34" charset="0"/>
              </a:rPr>
              <a:t>The Airborne Fraction</a:t>
            </a:r>
          </a:p>
        </p:txBody>
      </p:sp>
      <p:sp>
        <p:nvSpPr>
          <p:cNvPr id="235531" name="Text Box 11"/>
          <p:cNvSpPr txBox="1">
            <a:spLocks noChangeArrowheads="1"/>
          </p:cNvSpPr>
          <p:nvPr/>
        </p:nvSpPr>
        <p:spPr bwMode="auto">
          <a:xfrm>
            <a:off x="6218238" y="2438400"/>
            <a:ext cx="2925762" cy="825500"/>
          </a:xfrm>
          <a:prstGeom prst="rect">
            <a:avLst/>
          </a:prstGeom>
          <a:noFill/>
          <a:ln w="9525">
            <a:noFill/>
            <a:miter lim="800000"/>
            <a:headEnd/>
            <a:tailEnd/>
          </a:ln>
          <a:effectLst/>
        </p:spPr>
        <p:txBody>
          <a:bodyPr>
            <a:spAutoFit/>
          </a:bodyPr>
          <a:lstStyle/>
          <a:p>
            <a:r>
              <a:rPr lang="en-AU" sz="1600">
                <a:latin typeface="Arial Narrow" pitchFamily="34" charset="0"/>
              </a:rPr>
              <a:t>The fraction of the annual anthropogenic emissions that remains in the atmosphere</a:t>
            </a:r>
          </a:p>
        </p:txBody>
      </p:sp>
      <p:pic>
        <p:nvPicPr>
          <p:cNvPr id="235532" name="Picture 12" descr="sky-10"/>
          <p:cNvPicPr>
            <a:picLocks noChangeAspect="1" noChangeArrowheads="1"/>
          </p:cNvPicPr>
          <p:nvPr/>
        </p:nvPicPr>
        <p:blipFill>
          <a:blip r:embed="rId5"/>
          <a:srcRect/>
          <a:stretch>
            <a:fillRect/>
          </a:stretch>
        </p:blipFill>
        <p:spPr bwMode="auto">
          <a:xfrm>
            <a:off x="3224213" y="1693863"/>
            <a:ext cx="2603500" cy="1752600"/>
          </a:xfrm>
          <a:prstGeom prst="rect">
            <a:avLst/>
          </a:prstGeom>
          <a:noFill/>
          <a:ln w="9525">
            <a:solidFill>
              <a:schemeClr val="tx1"/>
            </a:solidFill>
            <a:miter lim="800000"/>
            <a:headEnd/>
            <a:tailEnd/>
          </a:ln>
        </p:spPr>
      </p:pic>
      <p:sp>
        <p:nvSpPr>
          <p:cNvPr id="235533" name="Text Box 13"/>
          <p:cNvSpPr txBox="1">
            <a:spLocks noChangeArrowheads="1"/>
          </p:cNvSpPr>
          <p:nvPr/>
        </p:nvSpPr>
        <p:spPr bwMode="auto">
          <a:xfrm>
            <a:off x="3775075" y="752475"/>
            <a:ext cx="1524000" cy="457200"/>
          </a:xfrm>
          <a:prstGeom prst="rect">
            <a:avLst/>
          </a:prstGeom>
          <a:noFill/>
          <a:ln w="9525">
            <a:noFill/>
            <a:miter lim="800000"/>
            <a:headEnd/>
            <a:tailEnd/>
          </a:ln>
          <a:effectLst/>
        </p:spPr>
        <p:txBody>
          <a:bodyPr wrap="none">
            <a:spAutoFit/>
          </a:bodyPr>
          <a:lstStyle/>
          <a:p>
            <a:r>
              <a:rPr lang="en-AU" sz="2400">
                <a:latin typeface="Arial Narrow" pitchFamily="34" charset="0"/>
              </a:rPr>
              <a:t>[2000-2006]</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627063" y="0"/>
            <a:ext cx="8516937" cy="609600"/>
          </a:xfrm>
        </p:spPr>
        <p:txBody>
          <a:bodyPr/>
          <a:lstStyle/>
          <a:p>
            <a:r>
              <a:rPr lang="en-US" sz="2800">
                <a:solidFill>
                  <a:srgbClr val="FFFF00"/>
                </a:solidFill>
              </a:rPr>
              <a:t>Human and Natural Drivers of Climate Change</a:t>
            </a:r>
          </a:p>
        </p:txBody>
      </p:sp>
      <p:pic>
        <p:nvPicPr>
          <p:cNvPr id="230403" name="Picture 3" descr="SPM-2_plenary"/>
          <p:cNvPicPr>
            <a:picLocks noChangeAspect="1" noChangeArrowheads="1"/>
          </p:cNvPicPr>
          <p:nvPr/>
        </p:nvPicPr>
        <p:blipFill>
          <a:blip r:embed="rId3"/>
          <a:srcRect/>
          <a:stretch>
            <a:fillRect/>
          </a:stretch>
        </p:blipFill>
        <p:spPr bwMode="auto">
          <a:xfrm>
            <a:off x="2209800" y="533400"/>
            <a:ext cx="6934200" cy="5943600"/>
          </a:xfrm>
          <a:prstGeom prst="rect">
            <a:avLst/>
          </a:prstGeom>
          <a:noFill/>
        </p:spPr>
      </p:pic>
      <p:sp>
        <p:nvSpPr>
          <p:cNvPr id="230404" name="Rectangle 4"/>
          <p:cNvSpPr>
            <a:spLocks noChangeArrowheads="1"/>
          </p:cNvSpPr>
          <p:nvPr/>
        </p:nvSpPr>
        <p:spPr bwMode="auto">
          <a:xfrm>
            <a:off x="3552825" y="3868738"/>
            <a:ext cx="1765300" cy="854075"/>
          </a:xfrm>
          <a:prstGeom prst="rect">
            <a:avLst/>
          </a:prstGeom>
          <a:noFill/>
          <a:ln w="34925">
            <a:solidFill>
              <a:srgbClr val="0000FF"/>
            </a:solidFill>
            <a:miter lim="800000"/>
            <a:headEnd/>
            <a:tailEnd/>
          </a:ln>
          <a:effectLst/>
        </p:spPr>
        <p:txBody>
          <a:bodyPr wrap="none" anchor="ctr"/>
          <a:lstStyle/>
          <a:p>
            <a:endParaRPr lang="en-US"/>
          </a:p>
        </p:txBody>
      </p:sp>
      <p:sp>
        <p:nvSpPr>
          <p:cNvPr id="230405" name="Rectangle 5"/>
          <p:cNvSpPr>
            <a:spLocks noChangeArrowheads="1"/>
          </p:cNvSpPr>
          <p:nvPr/>
        </p:nvSpPr>
        <p:spPr bwMode="auto">
          <a:xfrm>
            <a:off x="4711700" y="1857375"/>
            <a:ext cx="1765300" cy="854075"/>
          </a:xfrm>
          <a:prstGeom prst="rect">
            <a:avLst/>
          </a:prstGeom>
          <a:noFill/>
          <a:ln w="34925">
            <a:solidFill>
              <a:srgbClr val="FF0000"/>
            </a:solidFill>
            <a:miter lim="800000"/>
            <a:headEnd/>
            <a:tailEnd/>
          </a:ln>
          <a:effectLst/>
        </p:spPr>
        <p:txBody>
          <a:bodyPr wrap="none" anchor="ctr"/>
          <a:lstStyle/>
          <a:p>
            <a:endParaRPr lang="en-US"/>
          </a:p>
        </p:txBody>
      </p:sp>
      <p:sp>
        <p:nvSpPr>
          <p:cNvPr id="230406" name="Rectangle 6"/>
          <p:cNvSpPr>
            <a:spLocks noChangeArrowheads="1"/>
          </p:cNvSpPr>
          <p:nvPr/>
        </p:nvSpPr>
        <p:spPr bwMode="auto">
          <a:xfrm>
            <a:off x="4848225" y="4979988"/>
            <a:ext cx="555625" cy="515937"/>
          </a:xfrm>
          <a:prstGeom prst="rect">
            <a:avLst/>
          </a:prstGeom>
          <a:noFill/>
          <a:ln w="34925">
            <a:solidFill>
              <a:srgbClr val="FF0000"/>
            </a:solidFill>
            <a:miter lim="800000"/>
            <a:headEnd/>
            <a:tailEnd/>
          </a:ln>
          <a:effectLst/>
        </p:spPr>
        <p:txBody>
          <a:bodyPr wrap="none" anchor="ctr"/>
          <a:lstStyle/>
          <a:p>
            <a:endParaRPr lang="en-US"/>
          </a:p>
        </p:txBody>
      </p:sp>
      <p:sp>
        <p:nvSpPr>
          <p:cNvPr id="230407" name="Rectangle 7"/>
          <p:cNvSpPr>
            <a:spLocks noChangeArrowheads="1"/>
          </p:cNvSpPr>
          <p:nvPr/>
        </p:nvSpPr>
        <p:spPr bwMode="auto">
          <a:xfrm>
            <a:off x="4735513" y="5459413"/>
            <a:ext cx="1804987" cy="457200"/>
          </a:xfrm>
          <a:prstGeom prst="rect">
            <a:avLst/>
          </a:prstGeom>
          <a:noFill/>
          <a:ln w="34925">
            <a:solidFill>
              <a:srgbClr val="FF0000"/>
            </a:solidFill>
            <a:miter lim="800000"/>
            <a:headEnd/>
            <a:tailEnd/>
          </a:ln>
          <a:effectLst/>
        </p:spPr>
        <p:txBody>
          <a:bodyPr wrap="none" anchor="ctr"/>
          <a:lstStyle/>
          <a:p>
            <a:endParaRPr lang="en-US"/>
          </a:p>
        </p:txBody>
      </p:sp>
      <p:sp>
        <p:nvSpPr>
          <p:cNvPr id="230408" name="Text Box 8"/>
          <p:cNvSpPr txBox="1">
            <a:spLocks noChangeArrowheads="1"/>
          </p:cNvSpPr>
          <p:nvPr/>
        </p:nvSpPr>
        <p:spPr bwMode="auto">
          <a:xfrm>
            <a:off x="76200" y="1066800"/>
            <a:ext cx="2209800" cy="6096000"/>
          </a:xfrm>
          <a:prstGeom prst="rect">
            <a:avLst/>
          </a:prstGeom>
          <a:noFill/>
          <a:ln w="9525">
            <a:noFill/>
            <a:miter lim="800000"/>
            <a:headEnd/>
            <a:tailEnd/>
          </a:ln>
          <a:effectLst/>
        </p:spPr>
        <p:txBody>
          <a:bodyPr>
            <a:spAutoFit/>
          </a:bodyPr>
          <a:lstStyle/>
          <a:p>
            <a:pPr eaLnBrk="0" hangingPunct="0">
              <a:spcBef>
                <a:spcPct val="50000"/>
              </a:spcBef>
            </a:pPr>
            <a:r>
              <a:rPr lang="en-US" sz="2000">
                <a:solidFill>
                  <a:schemeClr val="bg1"/>
                </a:solidFill>
              </a:rPr>
              <a:t>1.6 W m</a:t>
            </a:r>
            <a:r>
              <a:rPr lang="en-US" sz="2000" baseline="30000">
                <a:solidFill>
                  <a:schemeClr val="bg1"/>
                </a:solidFill>
              </a:rPr>
              <a:t>-2</a:t>
            </a:r>
            <a:r>
              <a:rPr lang="en-US" sz="2000">
                <a:solidFill>
                  <a:schemeClr val="bg1"/>
                </a:solidFill>
              </a:rPr>
              <a:t> warms like 1.6 Xmas tree lights over every m</a:t>
            </a:r>
            <a:r>
              <a:rPr lang="en-US" sz="2000" baseline="30000">
                <a:solidFill>
                  <a:schemeClr val="bg1"/>
                </a:solidFill>
              </a:rPr>
              <a:t>2</a:t>
            </a:r>
            <a:r>
              <a:rPr lang="en-US" sz="2000">
                <a:solidFill>
                  <a:schemeClr val="bg1"/>
                </a:solidFill>
              </a:rPr>
              <a:t> on Earth.</a:t>
            </a:r>
            <a:endParaRPr lang="en-US" sz="2400">
              <a:solidFill>
                <a:schemeClr val="bg1"/>
              </a:solidFill>
            </a:endParaRPr>
          </a:p>
          <a:p>
            <a:pPr eaLnBrk="0" hangingPunct="0"/>
            <a:endParaRPr lang="en-US" sz="2400">
              <a:solidFill>
                <a:schemeClr val="bg1"/>
              </a:solidFill>
            </a:endParaRPr>
          </a:p>
          <a:p>
            <a:pPr eaLnBrk="0" hangingPunct="0"/>
            <a:r>
              <a:rPr lang="en-US" sz="2000">
                <a:solidFill>
                  <a:schemeClr val="bg1"/>
                </a:solidFill>
              </a:rPr>
              <a:t>Carbon dioxide is causing the bulk of the forcing, and it lives a long time in our atmosphere so every year of emission means commitments to climate change for future generations.</a:t>
            </a:r>
            <a:endParaRPr lang="en-US" sz="2000">
              <a:solidFill>
                <a:schemeClr val="bg1"/>
              </a:solidFill>
              <a:latin typeface="Times" pitchFamily="18" charset="0"/>
            </a:endParaRPr>
          </a:p>
          <a:p>
            <a:pPr eaLnBrk="0" hangingPunct="0">
              <a:spcBef>
                <a:spcPct val="50000"/>
              </a:spcBef>
            </a:pPr>
            <a:endParaRPr lang="en-US" sz="20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0404"/>
                                        </p:tgtEl>
                                        <p:attrNameLst>
                                          <p:attrName>style.visibility</p:attrName>
                                        </p:attrNameLst>
                                      </p:cBhvr>
                                      <p:to>
                                        <p:strVal val="visible"/>
                                      </p:to>
                                    </p:set>
                                    <p:anim calcmode="lin" valueType="num">
                                      <p:cBhvr additive="base">
                                        <p:cTn id="7" dur="500" fill="hold"/>
                                        <p:tgtEl>
                                          <p:spTgt spid="230404"/>
                                        </p:tgtEl>
                                        <p:attrNameLst>
                                          <p:attrName>ppt_x</p:attrName>
                                        </p:attrNameLst>
                                      </p:cBhvr>
                                      <p:tavLst>
                                        <p:tav tm="0">
                                          <p:val>
                                            <p:strVal val="#ppt_x"/>
                                          </p:val>
                                        </p:tav>
                                        <p:tav tm="100000">
                                          <p:val>
                                            <p:strVal val="#ppt_x"/>
                                          </p:val>
                                        </p:tav>
                                      </p:tavLst>
                                    </p:anim>
                                    <p:anim calcmode="lin" valueType="num">
                                      <p:cBhvr additive="base">
                                        <p:cTn id="8" dur="500" fill="hold"/>
                                        <p:tgtEl>
                                          <p:spTgt spid="23040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0405"/>
                                        </p:tgtEl>
                                        <p:attrNameLst>
                                          <p:attrName>style.visibility</p:attrName>
                                        </p:attrNameLst>
                                      </p:cBhvr>
                                      <p:to>
                                        <p:strVal val="visible"/>
                                      </p:to>
                                    </p:set>
                                    <p:anim calcmode="lin" valueType="num">
                                      <p:cBhvr additive="base">
                                        <p:cTn id="13" dur="500" fill="hold"/>
                                        <p:tgtEl>
                                          <p:spTgt spid="230405"/>
                                        </p:tgtEl>
                                        <p:attrNameLst>
                                          <p:attrName>ppt_x</p:attrName>
                                        </p:attrNameLst>
                                      </p:cBhvr>
                                      <p:tavLst>
                                        <p:tav tm="0">
                                          <p:val>
                                            <p:strVal val="#ppt_x"/>
                                          </p:val>
                                        </p:tav>
                                        <p:tav tm="100000">
                                          <p:val>
                                            <p:strVal val="#ppt_x"/>
                                          </p:val>
                                        </p:tav>
                                      </p:tavLst>
                                    </p:anim>
                                    <p:anim calcmode="lin" valueType="num">
                                      <p:cBhvr additive="base">
                                        <p:cTn id="14" dur="500" fill="hold"/>
                                        <p:tgtEl>
                                          <p:spTgt spid="23040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0406"/>
                                        </p:tgtEl>
                                        <p:attrNameLst>
                                          <p:attrName>style.visibility</p:attrName>
                                        </p:attrNameLst>
                                      </p:cBhvr>
                                      <p:to>
                                        <p:strVal val="visible"/>
                                      </p:to>
                                    </p:set>
                                    <p:anim calcmode="lin" valueType="num">
                                      <p:cBhvr additive="base">
                                        <p:cTn id="19" dur="500" fill="hold"/>
                                        <p:tgtEl>
                                          <p:spTgt spid="230406"/>
                                        </p:tgtEl>
                                        <p:attrNameLst>
                                          <p:attrName>ppt_x</p:attrName>
                                        </p:attrNameLst>
                                      </p:cBhvr>
                                      <p:tavLst>
                                        <p:tav tm="0">
                                          <p:val>
                                            <p:strVal val="#ppt_x"/>
                                          </p:val>
                                        </p:tav>
                                        <p:tav tm="100000">
                                          <p:val>
                                            <p:strVal val="#ppt_x"/>
                                          </p:val>
                                        </p:tav>
                                      </p:tavLst>
                                    </p:anim>
                                    <p:anim calcmode="lin" valueType="num">
                                      <p:cBhvr additive="base">
                                        <p:cTn id="20" dur="500" fill="hold"/>
                                        <p:tgtEl>
                                          <p:spTgt spid="23040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0407"/>
                                        </p:tgtEl>
                                        <p:attrNameLst>
                                          <p:attrName>style.visibility</p:attrName>
                                        </p:attrNameLst>
                                      </p:cBhvr>
                                      <p:to>
                                        <p:strVal val="visible"/>
                                      </p:to>
                                    </p:set>
                                    <p:anim calcmode="lin" valueType="num">
                                      <p:cBhvr additive="base">
                                        <p:cTn id="25" dur="500" fill="hold"/>
                                        <p:tgtEl>
                                          <p:spTgt spid="230407"/>
                                        </p:tgtEl>
                                        <p:attrNameLst>
                                          <p:attrName>ppt_x</p:attrName>
                                        </p:attrNameLst>
                                      </p:cBhvr>
                                      <p:tavLst>
                                        <p:tav tm="0">
                                          <p:val>
                                            <p:strVal val="#ppt_x"/>
                                          </p:val>
                                        </p:tav>
                                        <p:tav tm="100000">
                                          <p:val>
                                            <p:strVal val="#ppt_x"/>
                                          </p:val>
                                        </p:tav>
                                      </p:tavLst>
                                    </p:anim>
                                    <p:anim calcmode="lin" valueType="num">
                                      <p:cBhvr additive="base">
                                        <p:cTn id="26" dur="500" fill="hold"/>
                                        <p:tgtEl>
                                          <p:spTgt spid="2304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4" grpId="0" animBg="1"/>
      <p:bldP spid="230405" grpId="0" animBg="1"/>
      <p:bldP spid="230406" grpId="0" animBg="1"/>
      <p:bldP spid="23040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endParaRPr lang="en-US" smtClean="0"/>
          </a:p>
        </p:txBody>
      </p:sp>
      <p:pic>
        <p:nvPicPr>
          <p:cNvPr id="219139" name="Picture 3"/>
          <p:cNvPicPr>
            <a:picLocks noChangeAspect="1" noChangeArrowheads="1"/>
          </p:cNvPicPr>
          <p:nvPr>
            <p:ph type="body" idx="1"/>
          </p:nvPr>
        </p:nvPicPr>
        <p:blipFill>
          <a:blip r:embed="rId3"/>
          <a:srcRect/>
          <a:stretch>
            <a:fillRect/>
          </a:stretch>
        </p:blipFill>
        <p:spPr>
          <a:xfrm>
            <a:off x="0" y="4763"/>
            <a:ext cx="9144000" cy="6853237"/>
          </a:xfrm>
          <a:noFill/>
          <a:ln/>
        </p:spPr>
      </p:pic>
      <p:pic>
        <p:nvPicPr>
          <p:cNvPr id="219140" name="Picture 4" descr="KeelingChairlift"/>
          <p:cNvPicPr>
            <a:picLocks noChangeAspect="1" noChangeArrowheads="1"/>
          </p:cNvPicPr>
          <p:nvPr/>
        </p:nvPicPr>
        <p:blipFill>
          <a:blip r:embed="rId4"/>
          <a:srcRect/>
          <a:stretch>
            <a:fillRect/>
          </a:stretch>
        </p:blipFill>
        <p:spPr bwMode="auto">
          <a:xfrm>
            <a:off x="1143000" y="914400"/>
            <a:ext cx="3771900" cy="269398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idx="4294967295"/>
          </p:nvPr>
        </p:nvSpPr>
        <p:spPr>
          <a:xfrm>
            <a:off x="1447800" y="0"/>
            <a:ext cx="7696200" cy="990600"/>
          </a:xfrm>
        </p:spPr>
        <p:txBody>
          <a:bodyPr/>
          <a:lstStyle/>
          <a:p>
            <a:r>
              <a:rPr lang="en-US" sz="4000" b="1"/>
              <a:t>The Greenhouse Model</a:t>
            </a:r>
            <a:r>
              <a:rPr lang="en-US"/>
              <a:t/>
            </a:r>
            <a:br>
              <a:rPr lang="en-US"/>
            </a:br>
            <a:r>
              <a:rPr lang="en-US" sz="2400"/>
              <a:t>http://ccl.northwestern.edu/netlogo/models/ClimateChange</a:t>
            </a:r>
            <a:endParaRPr lang="en-US"/>
          </a:p>
        </p:txBody>
      </p:sp>
      <p:sp>
        <p:nvSpPr>
          <p:cNvPr id="7" name="Content Placeholder 2"/>
          <p:cNvSpPr txBox="1">
            <a:spLocks/>
          </p:cNvSpPr>
          <p:nvPr/>
        </p:nvSpPr>
        <p:spPr>
          <a:xfrm>
            <a:off x="1479550" y="5029200"/>
            <a:ext cx="7626350" cy="1676400"/>
          </a:xfrm>
          <a:prstGeom prst="rect">
            <a:avLst/>
          </a:prstGeom>
        </p:spPr>
        <p:txBody>
          <a:bodyPr/>
          <a:lstStyle/>
          <a:p>
            <a:pPr marL="342900" indent="-342900" eaLnBrk="0" hangingPunct="0">
              <a:spcBef>
                <a:spcPct val="20000"/>
              </a:spcBef>
              <a:buClr>
                <a:schemeClr val="tx2"/>
              </a:buClr>
              <a:buSzPct val="95000"/>
              <a:buFont typeface="Wingdings" pitchFamily="2" charset="2"/>
              <a:buChar char="¬"/>
              <a:defRPr/>
            </a:pPr>
            <a:r>
              <a:rPr lang="en-US" sz="3600" kern="0" dirty="0">
                <a:latin typeface="+mn-lt"/>
              </a:rPr>
              <a:t>The Greenhouse Model is </a:t>
            </a:r>
            <a:r>
              <a:rPr lang="en-US" sz="3600" i="1" kern="0" dirty="0">
                <a:latin typeface="+mn-lt"/>
              </a:rPr>
              <a:t>not</a:t>
            </a:r>
            <a:r>
              <a:rPr lang="en-US" sz="3600" kern="0" dirty="0">
                <a:latin typeface="+mn-lt"/>
              </a:rPr>
              <a:t> a climate model; it is an energy balance model.</a:t>
            </a:r>
          </a:p>
        </p:txBody>
      </p:sp>
      <p:pic>
        <p:nvPicPr>
          <p:cNvPr id="251908" name="Picture 6"/>
          <p:cNvPicPr>
            <a:picLocks noChangeAspect="1" noChangeArrowheads="1"/>
          </p:cNvPicPr>
          <p:nvPr/>
        </p:nvPicPr>
        <p:blipFill>
          <a:blip r:embed="rId3"/>
          <a:srcRect/>
          <a:stretch>
            <a:fillRect/>
          </a:stretch>
        </p:blipFill>
        <p:spPr bwMode="auto">
          <a:xfrm>
            <a:off x="1600200" y="1371600"/>
            <a:ext cx="7424738" cy="3698875"/>
          </a:xfrm>
          <a:prstGeom prst="rect">
            <a:avLst/>
          </a:prstGeom>
          <a:noFill/>
          <a:ln w="9525">
            <a:noFill/>
            <a:miter lim="800000"/>
            <a:headEnd/>
            <a:tailEnd/>
          </a:ln>
        </p:spPr>
      </p:pic>
      <p:sp>
        <p:nvSpPr>
          <p:cNvPr id="5" name="Rectangle 4"/>
          <p:cNvSpPr/>
          <p:nvPr/>
        </p:nvSpPr>
        <p:spPr>
          <a:xfrm>
            <a:off x="6096000" y="4645025"/>
            <a:ext cx="2706688" cy="307975"/>
          </a:xfrm>
          <a:prstGeom prst="rect">
            <a:avLst/>
          </a:prstGeom>
        </p:spPr>
        <p:txBody>
          <a:bodyPr wrap="none">
            <a:spAutoFit/>
          </a:bodyPr>
          <a:lstStyle/>
          <a:p>
            <a:pPr>
              <a:defRPr/>
            </a:pPr>
            <a:r>
              <a:rPr lang="en-US" sz="1400" dirty="0">
                <a:latin typeface="+mn-lt"/>
              </a:rPr>
              <a:t>Tinker, R. and </a:t>
            </a:r>
            <a:r>
              <a:rPr lang="en-US" sz="1400" dirty="0" err="1">
                <a:latin typeface="+mn-lt"/>
              </a:rPr>
              <a:t>Wilensky</a:t>
            </a:r>
            <a:r>
              <a:rPr lang="en-US" sz="1400" dirty="0">
                <a:latin typeface="+mn-lt"/>
              </a:rPr>
              <a:t>, U. (2007)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6" name="Picture 2" descr="FAQ3"/>
          <p:cNvPicPr>
            <a:picLocks noChangeAspect="1" noChangeArrowheads="1"/>
          </p:cNvPicPr>
          <p:nvPr/>
        </p:nvPicPr>
        <p:blipFill>
          <a:blip r:embed="rId3"/>
          <a:srcRect/>
          <a:stretch>
            <a:fillRect/>
          </a:stretch>
        </p:blipFill>
        <p:spPr bwMode="auto">
          <a:xfrm>
            <a:off x="152400" y="1676400"/>
            <a:ext cx="8869363" cy="4814888"/>
          </a:xfrm>
          <a:prstGeom prst="rect">
            <a:avLst/>
          </a:prstGeom>
          <a:noFill/>
        </p:spPr>
      </p:pic>
      <p:sp>
        <p:nvSpPr>
          <p:cNvPr id="221187" name="Text Box 3"/>
          <p:cNvSpPr txBox="1">
            <a:spLocks noChangeArrowheads="1"/>
          </p:cNvSpPr>
          <p:nvPr/>
        </p:nvSpPr>
        <p:spPr bwMode="auto">
          <a:xfrm>
            <a:off x="457200" y="374650"/>
            <a:ext cx="7804150" cy="457200"/>
          </a:xfrm>
          <a:prstGeom prst="rect">
            <a:avLst/>
          </a:prstGeom>
          <a:noFill/>
          <a:ln w="9525">
            <a:noFill/>
            <a:miter lim="800000"/>
            <a:headEnd/>
            <a:tailEnd/>
          </a:ln>
          <a:effectLst/>
        </p:spPr>
        <p:txBody>
          <a:bodyPr wrap="none">
            <a:spAutoFit/>
          </a:bodyPr>
          <a:lstStyle/>
          <a:p>
            <a:r>
              <a:rPr lang="en-US" sz="2400" b="1">
                <a:solidFill>
                  <a:srgbClr val="FFFF00"/>
                </a:solidFill>
              </a:rPr>
              <a:t>Global mean temperatures are rising faster with time</a:t>
            </a:r>
          </a:p>
        </p:txBody>
      </p:sp>
      <p:sp>
        <p:nvSpPr>
          <p:cNvPr id="221188" name="Line 4"/>
          <p:cNvSpPr>
            <a:spLocks noChangeShapeType="1"/>
          </p:cNvSpPr>
          <p:nvPr/>
        </p:nvSpPr>
        <p:spPr bwMode="auto">
          <a:xfrm>
            <a:off x="0" y="1219200"/>
            <a:ext cx="9144000" cy="0"/>
          </a:xfrm>
          <a:prstGeom prst="line">
            <a:avLst/>
          </a:prstGeom>
          <a:noFill/>
          <a:ln w="38100">
            <a:solidFill>
              <a:srgbClr val="0000FF"/>
            </a:solidFill>
            <a:round/>
            <a:headEnd/>
            <a:tailEnd/>
          </a:ln>
          <a:effectLst/>
        </p:spPr>
        <p:txBody>
          <a:bodyPr/>
          <a:lstStyle/>
          <a:p>
            <a:endParaRPr lang="en-US"/>
          </a:p>
        </p:txBody>
      </p:sp>
      <p:grpSp>
        <p:nvGrpSpPr>
          <p:cNvPr id="221189" name="Group 5"/>
          <p:cNvGrpSpPr>
            <a:grpSpLocks/>
          </p:cNvGrpSpPr>
          <p:nvPr/>
        </p:nvGrpSpPr>
        <p:grpSpPr bwMode="auto">
          <a:xfrm>
            <a:off x="3962400" y="2698750"/>
            <a:ext cx="4572000" cy="3048000"/>
            <a:chOff x="2496" y="1700"/>
            <a:chExt cx="2880" cy="1920"/>
          </a:xfrm>
        </p:grpSpPr>
        <p:sp>
          <p:nvSpPr>
            <p:cNvPr id="221190" name="Line 6"/>
            <p:cNvSpPr>
              <a:spLocks noChangeShapeType="1"/>
            </p:cNvSpPr>
            <p:nvPr/>
          </p:nvSpPr>
          <p:spPr bwMode="auto">
            <a:xfrm flipV="1">
              <a:off x="2496" y="1700"/>
              <a:ext cx="2736" cy="1392"/>
            </a:xfrm>
            <a:prstGeom prst="line">
              <a:avLst/>
            </a:prstGeom>
            <a:noFill/>
            <a:ln w="76200">
              <a:solidFill>
                <a:srgbClr val="D60093"/>
              </a:solidFill>
              <a:round/>
              <a:headEnd/>
              <a:tailEnd/>
            </a:ln>
            <a:effectLst/>
          </p:spPr>
          <p:txBody>
            <a:bodyPr/>
            <a:lstStyle/>
            <a:p>
              <a:endParaRPr lang="en-US"/>
            </a:p>
          </p:txBody>
        </p:sp>
        <p:sp>
          <p:nvSpPr>
            <p:cNvPr id="221191" name="Text Box 7"/>
            <p:cNvSpPr txBox="1">
              <a:spLocks noChangeArrowheads="1"/>
            </p:cNvSpPr>
            <p:nvPr/>
          </p:nvSpPr>
          <p:spPr bwMode="auto">
            <a:xfrm>
              <a:off x="4229" y="3408"/>
              <a:ext cx="1147" cy="212"/>
            </a:xfrm>
            <a:prstGeom prst="rect">
              <a:avLst/>
            </a:prstGeom>
            <a:noFill/>
            <a:ln w="9525">
              <a:noFill/>
              <a:miter lim="800000"/>
              <a:headEnd/>
              <a:tailEnd/>
            </a:ln>
            <a:effectLst/>
          </p:spPr>
          <p:txBody>
            <a:bodyPr wrap="none">
              <a:spAutoFit/>
            </a:bodyPr>
            <a:lstStyle/>
            <a:p>
              <a:pPr marL="457200" indent="-457200"/>
              <a:r>
                <a:rPr lang="en-US" sz="1600" b="1">
                  <a:solidFill>
                    <a:srgbClr val="D60093"/>
                  </a:solidFill>
                  <a:sym typeface="Symbol" pitchFamily="18" charset="2"/>
                </a:rPr>
                <a:t>100   0.0740.018</a:t>
              </a:r>
            </a:p>
          </p:txBody>
        </p:sp>
      </p:grpSp>
      <p:grpSp>
        <p:nvGrpSpPr>
          <p:cNvPr id="221192" name="Group 8"/>
          <p:cNvGrpSpPr>
            <a:grpSpLocks/>
          </p:cNvGrpSpPr>
          <p:nvPr/>
        </p:nvGrpSpPr>
        <p:grpSpPr bwMode="auto">
          <a:xfrm>
            <a:off x="6096000" y="2286000"/>
            <a:ext cx="2419350" cy="3168650"/>
            <a:chOff x="3840" y="1440"/>
            <a:chExt cx="1524" cy="1996"/>
          </a:xfrm>
        </p:grpSpPr>
        <p:sp>
          <p:nvSpPr>
            <p:cNvPr id="221193" name="Text Box 9"/>
            <p:cNvSpPr txBox="1">
              <a:spLocks noChangeArrowheads="1"/>
            </p:cNvSpPr>
            <p:nvPr/>
          </p:nvSpPr>
          <p:spPr bwMode="auto">
            <a:xfrm>
              <a:off x="4176" y="3205"/>
              <a:ext cx="1188" cy="231"/>
            </a:xfrm>
            <a:prstGeom prst="rect">
              <a:avLst/>
            </a:prstGeom>
            <a:noFill/>
            <a:ln w="9525">
              <a:noFill/>
              <a:miter lim="800000"/>
              <a:headEnd/>
              <a:tailEnd/>
            </a:ln>
            <a:effectLst/>
          </p:spPr>
          <p:txBody>
            <a:bodyPr wrap="none">
              <a:spAutoFit/>
            </a:bodyPr>
            <a:lstStyle/>
            <a:p>
              <a:pPr marL="457200" indent="-457200"/>
              <a:r>
                <a:rPr lang="en-US">
                  <a:solidFill>
                    <a:srgbClr val="009900"/>
                  </a:solidFill>
                </a:rPr>
                <a:t> </a:t>
              </a:r>
              <a:r>
                <a:rPr lang="en-US" sz="1600" b="1">
                  <a:solidFill>
                    <a:srgbClr val="009900"/>
                  </a:solidFill>
                  <a:sym typeface="Symbol" pitchFamily="18" charset="2"/>
                </a:rPr>
                <a:t> 50    0.1280.026</a:t>
              </a:r>
            </a:p>
          </p:txBody>
        </p:sp>
        <p:sp>
          <p:nvSpPr>
            <p:cNvPr id="221194" name="Line 10"/>
            <p:cNvSpPr>
              <a:spLocks noChangeShapeType="1"/>
            </p:cNvSpPr>
            <p:nvPr/>
          </p:nvSpPr>
          <p:spPr bwMode="auto">
            <a:xfrm flipV="1">
              <a:off x="3840" y="1440"/>
              <a:ext cx="1440" cy="1248"/>
            </a:xfrm>
            <a:prstGeom prst="line">
              <a:avLst/>
            </a:prstGeom>
            <a:noFill/>
            <a:ln w="76200">
              <a:solidFill>
                <a:srgbClr val="00CC00"/>
              </a:solidFill>
              <a:round/>
              <a:headEnd/>
              <a:tailEnd/>
            </a:ln>
            <a:effectLst/>
          </p:spPr>
          <p:txBody>
            <a:bodyPr/>
            <a:lstStyle/>
            <a:p>
              <a:endParaRPr lang="en-US"/>
            </a:p>
          </p:txBody>
        </p:sp>
      </p:grpSp>
      <p:grpSp>
        <p:nvGrpSpPr>
          <p:cNvPr id="221195" name="Group 11"/>
          <p:cNvGrpSpPr>
            <a:grpSpLocks/>
          </p:cNvGrpSpPr>
          <p:nvPr/>
        </p:nvGrpSpPr>
        <p:grpSpPr bwMode="auto">
          <a:xfrm>
            <a:off x="3429000" y="533400"/>
            <a:ext cx="5105400" cy="2362200"/>
            <a:chOff x="2160" y="336"/>
            <a:chExt cx="3216" cy="1488"/>
          </a:xfrm>
        </p:grpSpPr>
        <p:sp>
          <p:nvSpPr>
            <p:cNvPr id="221196" name="Oval 12"/>
            <p:cNvSpPr>
              <a:spLocks noChangeArrowheads="1"/>
            </p:cNvSpPr>
            <p:nvPr/>
          </p:nvSpPr>
          <p:spPr bwMode="auto">
            <a:xfrm>
              <a:off x="4560" y="1152"/>
              <a:ext cx="816" cy="672"/>
            </a:xfrm>
            <a:prstGeom prst="ellipse">
              <a:avLst/>
            </a:prstGeom>
            <a:noFill/>
            <a:ln w="38100">
              <a:solidFill>
                <a:srgbClr val="FF0000"/>
              </a:solidFill>
              <a:round/>
              <a:headEnd/>
              <a:tailEnd/>
            </a:ln>
            <a:effectLst/>
          </p:spPr>
          <p:txBody>
            <a:bodyPr wrap="none" anchor="ctr"/>
            <a:lstStyle/>
            <a:p>
              <a:endParaRPr lang="en-US"/>
            </a:p>
          </p:txBody>
        </p:sp>
        <p:sp>
          <p:nvSpPr>
            <p:cNvPr id="221197" name="AutoShape 13"/>
            <p:cNvSpPr>
              <a:spLocks noChangeArrowheads="1"/>
            </p:cNvSpPr>
            <p:nvPr/>
          </p:nvSpPr>
          <p:spPr bwMode="auto">
            <a:xfrm>
              <a:off x="2160" y="336"/>
              <a:ext cx="2928" cy="672"/>
            </a:xfrm>
            <a:prstGeom prst="wedgeRoundRectCallout">
              <a:avLst>
                <a:gd name="adj1" fmla="val 36509"/>
                <a:gd name="adj2" fmla="val 82588"/>
                <a:gd name="adj3" fmla="val 16667"/>
              </a:avLst>
            </a:prstGeom>
            <a:solidFill>
              <a:schemeClr val="bg1"/>
            </a:solidFill>
            <a:ln w="25400">
              <a:solidFill>
                <a:srgbClr val="FF0000"/>
              </a:solidFill>
              <a:miter lim="800000"/>
              <a:headEnd/>
              <a:tailEnd/>
            </a:ln>
            <a:effectLst/>
          </p:spPr>
          <p:txBody>
            <a:bodyPr/>
            <a:lstStyle/>
            <a:p>
              <a:pPr algn="ctr"/>
              <a:r>
                <a:rPr lang="en-US" sz="2400" b="1">
                  <a:solidFill>
                    <a:srgbClr val="FF0000"/>
                  </a:solidFill>
                  <a:latin typeface="Comic Sans MS" pitchFamily="66" charset="0"/>
                </a:rPr>
                <a:t>Warmest 12 years:</a:t>
              </a:r>
            </a:p>
            <a:p>
              <a:pPr algn="ctr"/>
              <a:r>
                <a:rPr lang="en-US" b="1">
                  <a:solidFill>
                    <a:srgbClr val="FF0000"/>
                  </a:solidFill>
                  <a:latin typeface="Comic Sans MS" pitchFamily="66" charset="0"/>
                </a:rPr>
                <a:t>1998,2005,2003,2002,2004,2006, 2001,1997,1995,1999,</a:t>
              </a:r>
              <a:r>
                <a:rPr lang="en-US" b="1">
                  <a:solidFill>
                    <a:srgbClr val="669900"/>
                  </a:solidFill>
                  <a:latin typeface="Comic Sans MS" pitchFamily="66" charset="0"/>
                </a:rPr>
                <a:t>1990</a:t>
              </a:r>
              <a:r>
                <a:rPr lang="en-US" b="1">
                  <a:solidFill>
                    <a:srgbClr val="FF0000"/>
                  </a:solidFill>
                  <a:latin typeface="Comic Sans MS" pitchFamily="66" charset="0"/>
                </a:rPr>
                <a:t>,2000</a:t>
              </a:r>
            </a:p>
          </p:txBody>
        </p:sp>
      </p:grpSp>
      <p:sp>
        <p:nvSpPr>
          <p:cNvPr id="221198" name="Text Box 14"/>
          <p:cNvSpPr txBox="1">
            <a:spLocks noChangeArrowheads="1"/>
          </p:cNvSpPr>
          <p:nvPr/>
        </p:nvSpPr>
        <p:spPr bwMode="auto">
          <a:xfrm>
            <a:off x="6689725" y="4770438"/>
            <a:ext cx="184150" cy="457200"/>
          </a:xfrm>
          <a:prstGeom prst="rect">
            <a:avLst/>
          </a:prstGeom>
          <a:noFill/>
          <a:ln w="9525">
            <a:noFill/>
            <a:miter lim="800000"/>
            <a:headEnd/>
            <a:tailEnd/>
          </a:ln>
          <a:effectLst/>
        </p:spPr>
        <p:txBody>
          <a:bodyPr wrap="none">
            <a:spAutoFit/>
          </a:bodyPr>
          <a:lstStyle/>
          <a:p>
            <a:endParaRPr lang="fr-FR" sz="2400">
              <a:latin typeface="Comic Sans MS" pitchFamily="66" charset="0"/>
            </a:endParaRPr>
          </a:p>
        </p:txBody>
      </p:sp>
      <p:sp>
        <p:nvSpPr>
          <p:cNvPr id="221199" name="Text Box 15"/>
          <p:cNvSpPr txBox="1">
            <a:spLocks noChangeArrowheads="1"/>
          </p:cNvSpPr>
          <p:nvPr/>
        </p:nvSpPr>
        <p:spPr bwMode="auto">
          <a:xfrm>
            <a:off x="6645275" y="4799013"/>
            <a:ext cx="1905000" cy="1279525"/>
          </a:xfrm>
          <a:prstGeom prst="rect">
            <a:avLst/>
          </a:prstGeom>
          <a:noFill/>
          <a:ln w="28575">
            <a:solidFill>
              <a:schemeClr val="tx1"/>
            </a:solidFill>
            <a:miter lim="800000"/>
            <a:headEnd/>
            <a:tailEnd/>
          </a:ln>
          <a:effectLst/>
        </p:spPr>
        <p:txBody>
          <a:bodyPr wrap="none">
            <a:spAutoFit/>
          </a:bodyPr>
          <a:lstStyle/>
          <a:p>
            <a:r>
              <a:rPr lang="en-US" b="1"/>
              <a:t>Period      Rate</a:t>
            </a:r>
          </a:p>
          <a:p>
            <a:endParaRPr lang="en-US" sz="2000" b="1"/>
          </a:p>
          <a:p>
            <a:endParaRPr lang="en-US" sz="2000" b="1"/>
          </a:p>
          <a:p>
            <a:r>
              <a:rPr lang="en-US" b="1"/>
              <a:t>Years  </a:t>
            </a:r>
            <a:r>
              <a:rPr lang="en-US" b="1">
                <a:sym typeface="Symbol" pitchFamily="18" charset="2"/>
              </a:rPr>
              <a:t>/decade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1195"/>
                                        </p:tgtEl>
                                        <p:attrNameLst>
                                          <p:attrName>style.visibility</p:attrName>
                                        </p:attrNameLst>
                                      </p:cBhvr>
                                      <p:to>
                                        <p:strVal val="visible"/>
                                      </p:to>
                                    </p:set>
                                    <p:anim calcmode="lin" valueType="num">
                                      <p:cBhvr additive="base">
                                        <p:cTn id="7" dur="500" fill="hold"/>
                                        <p:tgtEl>
                                          <p:spTgt spid="221195"/>
                                        </p:tgtEl>
                                        <p:attrNameLst>
                                          <p:attrName>ppt_x</p:attrName>
                                        </p:attrNameLst>
                                      </p:cBhvr>
                                      <p:tavLst>
                                        <p:tav tm="0">
                                          <p:val>
                                            <p:strVal val="0-#ppt_w/2"/>
                                          </p:val>
                                        </p:tav>
                                        <p:tav tm="100000">
                                          <p:val>
                                            <p:strVal val="#ppt_x"/>
                                          </p:val>
                                        </p:tav>
                                      </p:tavLst>
                                    </p:anim>
                                    <p:anim calcmode="lin" valueType="num">
                                      <p:cBhvr additive="base">
                                        <p:cTn id="8" dur="500" fill="hold"/>
                                        <p:tgtEl>
                                          <p:spTgt spid="2211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0" y="381000"/>
            <a:ext cx="7620000" cy="609600"/>
          </a:xfrm>
        </p:spPr>
        <p:txBody>
          <a:bodyPr/>
          <a:lstStyle/>
          <a:p>
            <a:pPr eaLnBrk="1" hangingPunct="1"/>
            <a:r>
              <a:rPr lang="en-US" smtClean="0"/>
              <a:t>The Earth’s Energy Balance</a:t>
            </a:r>
          </a:p>
        </p:txBody>
      </p:sp>
      <p:pic>
        <p:nvPicPr>
          <p:cNvPr id="8195" name="Picture 8" descr="Hot stuff: temperature map of the Sun's corona (Photo: ESA)"/>
          <p:cNvPicPr>
            <a:picLocks noChangeAspect="1" noChangeArrowheads="1"/>
          </p:cNvPicPr>
          <p:nvPr/>
        </p:nvPicPr>
        <p:blipFill>
          <a:blip r:embed="rId3"/>
          <a:srcRect/>
          <a:stretch>
            <a:fillRect/>
          </a:stretch>
        </p:blipFill>
        <p:spPr bwMode="auto">
          <a:xfrm>
            <a:off x="1524000" y="1371600"/>
            <a:ext cx="6096000" cy="480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6"/>
          <p:cNvSpPr>
            <a:spLocks noChangeArrowheads="1"/>
          </p:cNvSpPr>
          <p:nvPr/>
        </p:nvSpPr>
        <p:spPr bwMode="auto">
          <a:xfrm>
            <a:off x="2041525" y="1651000"/>
            <a:ext cx="9144000" cy="0"/>
          </a:xfrm>
          <a:prstGeom prst="rect">
            <a:avLst/>
          </a:prstGeom>
          <a:noFill/>
          <a:ln w="9525">
            <a:noFill/>
            <a:miter lim="800000"/>
            <a:headEnd/>
            <a:tailEnd/>
          </a:ln>
        </p:spPr>
        <p:txBody>
          <a:bodyPr>
            <a:spAutoFit/>
          </a:bodyPr>
          <a:lstStyle/>
          <a:p>
            <a:endParaRPr lang="en-US" sz="2400">
              <a:solidFill>
                <a:srgbClr val="000000"/>
              </a:solidFill>
              <a:latin typeface="Times New Roman" pitchFamily="18" charset="0"/>
            </a:endParaRPr>
          </a:p>
        </p:txBody>
      </p:sp>
      <p:pic>
        <p:nvPicPr>
          <p:cNvPr id="12291" name="Picture 8" descr="[The angle of the sunlight striking Earth (angle of incidence). The intensity&#10;of radiation striking the equator is greater than the intensity of radiation&#10;striking either pole (modified from Garrison, 1995).]"/>
          <p:cNvPicPr>
            <a:picLocks noChangeAspect="1" noChangeArrowheads="1"/>
          </p:cNvPicPr>
          <p:nvPr/>
        </p:nvPicPr>
        <p:blipFill>
          <a:blip r:embed="rId3"/>
          <a:srcRect/>
          <a:stretch>
            <a:fillRect/>
          </a:stretch>
        </p:blipFill>
        <p:spPr bwMode="auto">
          <a:xfrm>
            <a:off x="0" y="76200"/>
            <a:ext cx="6629400" cy="4783138"/>
          </a:xfrm>
          <a:prstGeom prst="rect">
            <a:avLst/>
          </a:prstGeom>
          <a:noFill/>
          <a:ln w="9525">
            <a:noFill/>
            <a:miter lim="800000"/>
            <a:headEnd/>
            <a:tailEnd/>
          </a:ln>
        </p:spPr>
      </p:pic>
      <p:grpSp>
        <p:nvGrpSpPr>
          <p:cNvPr id="12292" name="Group 11"/>
          <p:cNvGrpSpPr>
            <a:grpSpLocks/>
          </p:cNvGrpSpPr>
          <p:nvPr/>
        </p:nvGrpSpPr>
        <p:grpSpPr bwMode="auto">
          <a:xfrm>
            <a:off x="5638800" y="3733800"/>
            <a:ext cx="3505200" cy="3124200"/>
            <a:chOff x="4272" y="247"/>
            <a:chExt cx="1488" cy="1488"/>
          </a:xfrm>
        </p:grpSpPr>
        <p:pic>
          <p:nvPicPr>
            <p:cNvPr id="12293" name="Picture 5" descr="sun_angles"/>
            <p:cNvPicPr>
              <a:picLocks noChangeAspect="1" noChangeArrowheads="1"/>
            </p:cNvPicPr>
            <p:nvPr/>
          </p:nvPicPr>
          <p:blipFill>
            <a:blip r:embed="rId4"/>
            <a:srcRect/>
            <a:stretch>
              <a:fillRect/>
            </a:stretch>
          </p:blipFill>
          <p:spPr bwMode="auto">
            <a:xfrm>
              <a:off x="4272" y="247"/>
              <a:ext cx="1488" cy="1488"/>
            </a:xfrm>
            <a:prstGeom prst="rect">
              <a:avLst/>
            </a:prstGeom>
            <a:noFill/>
            <a:ln w="9525">
              <a:noFill/>
              <a:miter lim="800000"/>
              <a:headEnd/>
              <a:tailEnd/>
            </a:ln>
          </p:spPr>
        </p:pic>
        <p:sp>
          <p:nvSpPr>
            <p:cNvPr id="12294" name="Rectangle 9"/>
            <p:cNvSpPr>
              <a:spLocks noChangeArrowheads="1"/>
            </p:cNvSpPr>
            <p:nvPr/>
          </p:nvSpPr>
          <p:spPr bwMode="auto">
            <a:xfrm>
              <a:off x="4284" y="276"/>
              <a:ext cx="1008" cy="432"/>
            </a:xfrm>
            <a:prstGeom prst="rect">
              <a:avLst/>
            </a:prstGeom>
            <a:solidFill>
              <a:srgbClr val="F8F8F8"/>
            </a:solidFill>
            <a:ln w="12700">
              <a:noFill/>
              <a:miter lim="800000"/>
              <a:headEnd type="none" w="sm" len="sm"/>
              <a:tailEnd type="none" w="sm" len="sm"/>
            </a:ln>
          </p:spPr>
          <p:txBody>
            <a:bodyPr anchor="ctr"/>
            <a:lstStyle/>
            <a:p>
              <a:pPr algn="ctr"/>
              <a:r>
                <a:rPr lang="en-US" sz="1000" b="1">
                  <a:solidFill>
                    <a:srgbClr val="000000"/>
                  </a:solidFill>
                </a:rPr>
                <a:t>Light is most concentrated from an overhead source</a:t>
              </a:r>
            </a:p>
          </p:txBody>
        </p:sp>
        <p:sp>
          <p:nvSpPr>
            <p:cNvPr id="12295" name="Rectangle 10"/>
            <p:cNvSpPr>
              <a:spLocks noChangeArrowheads="1"/>
            </p:cNvSpPr>
            <p:nvPr/>
          </p:nvSpPr>
          <p:spPr bwMode="auto">
            <a:xfrm>
              <a:off x="4272" y="768"/>
              <a:ext cx="816" cy="432"/>
            </a:xfrm>
            <a:prstGeom prst="rect">
              <a:avLst/>
            </a:prstGeom>
            <a:solidFill>
              <a:srgbClr val="F8F8F8"/>
            </a:solidFill>
            <a:ln w="12700">
              <a:noFill/>
              <a:miter lim="800000"/>
              <a:headEnd type="none" w="sm" len="sm"/>
              <a:tailEnd type="none" w="sm" len="sm"/>
            </a:ln>
          </p:spPr>
          <p:txBody>
            <a:bodyPr anchor="ctr"/>
            <a:lstStyle/>
            <a:p>
              <a:pPr algn="ctr"/>
              <a:r>
                <a:rPr lang="en-US" sz="1000" b="1">
                  <a:solidFill>
                    <a:srgbClr val="000000"/>
                  </a:solidFill>
                </a:rPr>
                <a:t>Light hitting at an angle is less concentrated</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Annual Average Insolation</a:t>
            </a:r>
          </a:p>
        </p:txBody>
      </p:sp>
      <p:pic>
        <p:nvPicPr>
          <p:cNvPr id="10243" name="Picture 2"/>
          <p:cNvPicPr>
            <a:picLocks noChangeAspect="1" noChangeArrowheads="1"/>
          </p:cNvPicPr>
          <p:nvPr/>
        </p:nvPicPr>
        <p:blipFill>
          <a:blip r:embed="rId3"/>
          <a:srcRect/>
          <a:stretch>
            <a:fillRect/>
          </a:stretch>
        </p:blipFill>
        <p:spPr bwMode="auto">
          <a:xfrm>
            <a:off x="1614488" y="1371600"/>
            <a:ext cx="5700712" cy="5295900"/>
          </a:xfrm>
          <a:prstGeom prst="rect">
            <a:avLst/>
          </a:prstGeom>
          <a:noFill/>
          <a:ln w="9525">
            <a:noFill/>
            <a:miter lim="800000"/>
            <a:headEnd/>
            <a:tailEnd/>
          </a:ln>
        </p:spPr>
      </p:pic>
      <p:sp>
        <p:nvSpPr>
          <p:cNvPr id="10244" name="TextBox 4"/>
          <p:cNvSpPr txBox="1">
            <a:spLocks noChangeArrowheads="1"/>
          </p:cNvSpPr>
          <p:nvPr/>
        </p:nvSpPr>
        <p:spPr bwMode="auto">
          <a:xfrm>
            <a:off x="7391400" y="2133600"/>
            <a:ext cx="1687513" cy="1200150"/>
          </a:xfrm>
          <a:prstGeom prst="rect">
            <a:avLst/>
          </a:prstGeom>
          <a:noFill/>
          <a:ln w="9525">
            <a:noFill/>
            <a:miter lim="800000"/>
            <a:headEnd/>
            <a:tailEnd/>
          </a:ln>
        </p:spPr>
        <p:txBody>
          <a:bodyPr wrap="none">
            <a:spAutoFit/>
          </a:bodyPr>
          <a:lstStyle/>
          <a:p>
            <a:r>
              <a:rPr lang="en-US" sz="2400">
                <a:latin typeface="Times New Roman" pitchFamily="18" charset="0"/>
              </a:rPr>
              <a:t>Top</a:t>
            </a:r>
          </a:p>
          <a:p>
            <a:r>
              <a:rPr lang="en-US" sz="2400">
                <a:latin typeface="Times New Roman" pitchFamily="18" charset="0"/>
              </a:rPr>
              <a:t>Of</a:t>
            </a:r>
          </a:p>
          <a:p>
            <a:r>
              <a:rPr lang="en-US" sz="2400">
                <a:latin typeface="Times New Roman" pitchFamily="18" charset="0"/>
              </a:rPr>
              <a:t>Atmosphere</a:t>
            </a:r>
          </a:p>
        </p:txBody>
      </p:sp>
      <p:sp>
        <p:nvSpPr>
          <p:cNvPr id="10245" name="TextBox 5"/>
          <p:cNvSpPr txBox="1">
            <a:spLocks noChangeArrowheads="1"/>
          </p:cNvSpPr>
          <p:nvPr/>
        </p:nvSpPr>
        <p:spPr bwMode="auto">
          <a:xfrm>
            <a:off x="7391400" y="4724400"/>
            <a:ext cx="1123950" cy="830263"/>
          </a:xfrm>
          <a:prstGeom prst="rect">
            <a:avLst/>
          </a:prstGeom>
          <a:noFill/>
          <a:ln w="9525">
            <a:noFill/>
            <a:miter lim="800000"/>
            <a:headEnd/>
            <a:tailEnd/>
          </a:ln>
        </p:spPr>
        <p:txBody>
          <a:bodyPr wrap="none">
            <a:spAutoFit/>
          </a:bodyPr>
          <a:lstStyle/>
          <a:p>
            <a:r>
              <a:rPr lang="en-US" sz="2400">
                <a:latin typeface="Times New Roman" pitchFamily="18" charset="0"/>
              </a:rPr>
              <a:t>Earth’s</a:t>
            </a:r>
          </a:p>
          <a:p>
            <a:r>
              <a:rPr lang="en-US" sz="2400">
                <a:latin typeface="Times New Roman" pitchFamily="18" charset="0"/>
              </a:rPr>
              <a:t>Surface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3" descr="agburt2_02_11"/>
          <p:cNvPicPr>
            <a:picLocks noChangeAspect="1" noChangeArrowheads="1"/>
          </p:cNvPicPr>
          <p:nvPr/>
        </p:nvPicPr>
        <p:blipFill>
          <a:blip r:embed="rId3"/>
          <a:srcRect/>
          <a:stretch>
            <a:fillRect/>
          </a:stretch>
        </p:blipFill>
        <p:spPr bwMode="auto">
          <a:xfrm>
            <a:off x="228600" y="152400"/>
            <a:ext cx="8610600" cy="6457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3" descr="PotentialRadiationGraph"/>
          <p:cNvPicPr>
            <a:picLocks noChangeAspect="1" noChangeArrowheads="1"/>
          </p:cNvPicPr>
          <p:nvPr/>
        </p:nvPicPr>
        <p:blipFill>
          <a:blip r:embed="rId3"/>
          <a:srcRect t="10637" b="6091"/>
          <a:stretch>
            <a:fillRect/>
          </a:stretch>
        </p:blipFill>
        <p:spPr bwMode="auto">
          <a:xfrm>
            <a:off x="1390650" y="3175"/>
            <a:ext cx="6362700" cy="6856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unny Days">
  <a:themeElements>
    <a:clrScheme name="Sunny Days 1">
      <a:dk1>
        <a:srgbClr val="000000"/>
      </a:dk1>
      <a:lt1>
        <a:srgbClr val="FFCC66"/>
      </a:lt1>
      <a:dk2>
        <a:srgbClr val="996633"/>
      </a:dk2>
      <a:lt2>
        <a:srgbClr val="CC6600"/>
      </a:lt2>
      <a:accent1>
        <a:srgbClr val="FF9933"/>
      </a:accent1>
      <a:accent2>
        <a:srgbClr val="CCCCCC"/>
      </a:accent2>
      <a:accent3>
        <a:srgbClr val="FFE2B8"/>
      </a:accent3>
      <a:accent4>
        <a:srgbClr val="000000"/>
      </a:accent4>
      <a:accent5>
        <a:srgbClr val="FFCAAD"/>
      </a:accent5>
      <a:accent6>
        <a:srgbClr val="B9B9B9"/>
      </a:accent6>
      <a:hlink>
        <a:srgbClr val="CC9900"/>
      </a:hlink>
      <a:folHlink>
        <a:srgbClr val="993366"/>
      </a:folHlink>
    </a:clrScheme>
    <a:fontScheme name="Sunny Day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unny Days 1">
        <a:dk1>
          <a:srgbClr val="000000"/>
        </a:dk1>
        <a:lt1>
          <a:srgbClr val="FFCC66"/>
        </a:lt1>
        <a:dk2>
          <a:srgbClr val="996633"/>
        </a:dk2>
        <a:lt2>
          <a:srgbClr val="CC6600"/>
        </a:lt2>
        <a:accent1>
          <a:srgbClr val="FF9933"/>
        </a:accent1>
        <a:accent2>
          <a:srgbClr val="CCCCCC"/>
        </a:accent2>
        <a:accent3>
          <a:srgbClr val="FFE2B8"/>
        </a:accent3>
        <a:accent4>
          <a:srgbClr val="000000"/>
        </a:accent4>
        <a:accent5>
          <a:srgbClr val="FFCAAD"/>
        </a:accent5>
        <a:accent6>
          <a:srgbClr val="B9B9B9"/>
        </a:accent6>
        <a:hlink>
          <a:srgbClr val="CC9900"/>
        </a:hlink>
        <a:folHlink>
          <a:srgbClr val="993366"/>
        </a:folHlink>
      </a:clrScheme>
      <a:clrMap bg1="lt1" tx1="dk1" bg2="lt2" tx2="dk2" accent1="accent1" accent2="accent2" accent3="accent3" accent4="accent4" accent5="accent5" accent6="accent6" hlink="hlink" folHlink="folHlink"/>
    </a:extraClrScheme>
    <a:extraClrScheme>
      <a:clrScheme name="Sunny Days 2">
        <a:dk1>
          <a:srgbClr val="000000"/>
        </a:dk1>
        <a:lt1>
          <a:srgbClr val="FFFFCC"/>
        </a:lt1>
        <a:dk2>
          <a:srgbClr val="996633"/>
        </a:dk2>
        <a:lt2>
          <a:srgbClr val="CC9900"/>
        </a:lt2>
        <a:accent1>
          <a:srgbClr val="FF9933"/>
        </a:accent1>
        <a:accent2>
          <a:srgbClr val="FFFFFF"/>
        </a:accent2>
        <a:accent3>
          <a:srgbClr val="FFFFE2"/>
        </a:accent3>
        <a:accent4>
          <a:srgbClr val="000000"/>
        </a:accent4>
        <a:accent5>
          <a:srgbClr val="FFCAAD"/>
        </a:accent5>
        <a:accent6>
          <a:srgbClr val="E7E7E7"/>
        </a:accent6>
        <a:hlink>
          <a:srgbClr val="FFCC66"/>
        </a:hlink>
        <a:folHlink>
          <a:srgbClr val="993366"/>
        </a:folHlink>
      </a:clrScheme>
      <a:clrMap bg1="lt1" tx1="dk1" bg2="lt2" tx2="dk2" accent1="accent1" accent2="accent2" accent3="accent3" accent4="accent4" accent5="accent5" accent6="accent6" hlink="hlink" folHlink="folHlink"/>
    </a:extraClrScheme>
    <a:extraClrScheme>
      <a:clrScheme name="Sunny Days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CBCBCB"/>
        </a:hlink>
        <a:folHlink>
          <a:srgbClr val="FFFFFF"/>
        </a:folHlink>
      </a:clrScheme>
      <a:clrMap bg1="lt1" tx1="dk1" bg2="lt2" tx2="dk2" accent1="accent1" accent2="accent2" accent3="accent3" accent4="accent4" accent5="accent5" accent6="accent6" hlink="hlink" folHlink="folHlink"/>
    </a:extraClrScheme>
    <a:extraClrScheme>
      <a:clrScheme name="Sunny Days 4">
        <a:dk1>
          <a:srgbClr val="000000"/>
        </a:dk1>
        <a:lt1>
          <a:srgbClr val="F8F8F8"/>
        </a:lt1>
        <a:dk2>
          <a:srgbClr val="006600"/>
        </a:dk2>
        <a:lt2>
          <a:srgbClr val="FFCC00"/>
        </a:lt2>
        <a:accent1>
          <a:srgbClr val="9999FF"/>
        </a:accent1>
        <a:accent2>
          <a:srgbClr val="003300"/>
        </a:accent2>
        <a:accent3>
          <a:srgbClr val="AAB8AA"/>
        </a:accent3>
        <a:accent4>
          <a:srgbClr val="D4D4D4"/>
        </a:accent4>
        <a:accent5>
          <a:srgbClr val="CACAFF"/>
        </a:accent5>
        <a:accent6>
          <a:srgbClr val="002D00"/>
        </a:accent6>
        <a:hlink>
          <a:srgbClr val="009966"/>
        </a:hlink>
        <a:folHlink>
          <a:srgbClr val="6600CC"/>
        </a:folHlink>
      </a:clrScheme>
      <a:clrMap bg1="dk2" tx1="lt1" bg2="dk1" tx2="lt2" accent1="accent1" accent2="accent2" accent3="accent3" accent4="accent4" accent5="accent5" accent6="accent6" hlink="hlink" folHlink="folHlink"/>
    </a:extraClrScheme>
    <a:extraClrScheme>
      <a:clrScheme name="Sunny Days 5">
        <a:dk1>
          <a:srgbClr val="000000"/>
        </a:dk1>
        <a:lt1>
          <a:srgbClr val="F8F8F8"/>
        </a:lt1>
        <a:dk2>
          <a:srgbClr val="990099"/>
        </a:dk2>
        <a:lt2>
          <a:srgbClr val="FFCC00"/>
        </a:lt2>
        <a:accent1>
          <a:srgbClr val="9999FF"/>
        </a:accent1>
        <a:accent2>
          <a:srgbClr val="660066"/>
        </a:accent2>
        <a:accent3>
          <a:srgbClr val="CAAACA"/>
        </a:accent3>
        <a:accent4>
          <a:srgbClr val="D4D4D4"/>
        </a:accent4>
        <a:accent5>
          <a:srgbClr val="CACAFF"/>
        </a:accent5>
        <a:accent6>
          <a:srgbClr val="5C005C"/>
        </a:accent6>
        <a:hlink>
          <a:srgbClr val="CC00CC"/>
        </a:hlink>
        <a:folHlink>
          <a:srgbClr val="6600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unny Days">
  <a:themeElements>
    <a:clrScheme name="Sunny Days 1">
      <a:dk1>
        <a:srgbClr val="000000"/>
      </a:dk1>
      <a:lt1>
        <a:srgbClr val="FFCC66"/>
      </a:lt1>
      <a:dk2>
        <a:srgbClr val="996633"/>
      </a:dk2>
      <a:lt2>
        <a:srgbClr val="CC6600"/>
      </a:lt2>
      <a:accent1>
        <a:srgbClr val="FF9933"/>
      </a:accent1>
      <a:accent2>
        <a:srgbClr val="CCCCCC"/>
      </a:accent2>
      <a:accent3>
        <a:srgbClr val="FFE2B8"/>
      </a:accent3>
      <a:accent4>
        <a:srgbClr val="000000"/>
      </a:accent4>
      <a:accent5>
        <a:srgbClr val="FFCAAD"/>
      </a:accent5>
      <a:accent6>
        <a:srgbClr val="B9B9B9"/>
      </a:accent6>
      <a:hlink>
        <a:srgbClr val="CC9900"/>
      </a:hlink>
      <a:folHlink>
        <a:srgbClr val="993366"/>
      </a:folHlink>
    </a:clrScheme>
    <a:fontScheme name="Sunny Day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unny Days 1">
        <a:dk1>
          <a:srgbClr val="000000"/>
        </a:dk1>
        <a:lt1>
          <a:srgbClr val="FFCC66"/>
        </a:lt1>
        <a:dk2>
          <a:srgbClr val="996633"/>
        </a:dk2>
        <a:lt2>
          <a:srgbClr val="CC6600"/>
        </a:lt2>
        <a:accent1>
          <a:srgbClr val="FF9933"/>
        </a:accent1>
        <a:accent2>
          <a:srgbClr val="CCCCCC"/>
        </a:accent2>
        <a:accent3>
          <a:srgbClr val="FFE2B8"/>
        </a:accent3>
        <a:accent4>
          <a:srgbClr val="000000"/>
        </a:accent4>
        <a:accent5>
          <a:srgbClr val="FFCAAD"/>
        </a:accent5>
        <a:accent6>
          <a:srgbClr val="B9B9B9"/>
        </a:accent6>
        <a:hlink>
          <a:srgbClr val="CC9900"/>
        </a:hlink>
        <a:folHlink>
          <a:srgbClr val="993366"/>
        </a:folHlink>
      </a:clrScheme>
      <a:clrMap bg1="lt1" tx1="dk1" bg2="lt2" tx2="dk2" accent1="accent1" accent2="accent2" accent3="accent3" accent4="accent4" accent5="accent5" accent6="accent6" hlink="hlink" folHlink="folHlink"/>
    </a:extraClrScheme>
    <a:extraClrScheme>
      <a:clrScheme name="Sunny Days 2">
        <a:dk1>
          <a:srgbClr val="000000"/>
        </a:dk1>
        <a:lt1>
          <a:srgbClr val="FFFFCC"/>
        </a:lt1>
        <a:dk2>
          <a:srgbClr val="996633"/>
        </a:dk2>
        <a:lt2>
          <a:srgbClr val="CC9900"/>
        </a:lt2>
        <a:accent1>
          <a:srgbClr val="FF9933"/>
        </a:accent1>
        <a:accent2>
          <a:srgbClr val="FFFFFF"/>
        </a:accent2>
        <a:accent3>
          <a:srgbClr val="FFFFE2"/>
        </a:accent3>
        <a:accent4>
          <a:srgbClr val="000000"/>
        </a:accent4>
        <a:accent5>
          <a:srgbClr val="FFCAAD"/>
        </a:accent5>
        <a:accent6>
          <a:srgbClr val="E7E7E7"/>
        </a:accent6>
        <a:hlink>
          <a:srgbClr val="FFCC66"/>
        </a:hlink>
        <a:folHlink>
          <a:srgbClr val="993366"/>
        </a:folHlink>
      </a:clrScheme>
      <a:clrMap bg1="lt1" tx1="dk1" bg2="lt2" tx2="dk2" accent1="accent1" accent2="accent2" accent3="accent3" accent4="accent4" accent5="accent5" accent6="accent6" hlink="hlink" folHlink="folHlink"/>
    </a:extraClrScheme>
    <a:extraClrScheme>
      <a:clrScheme name="Sunny Days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CBCBCB"/>
        </a:hlink>
        <a:folHlink>
          <a:srgbClr val="FFFFFF"/>
        </a:folHlink>
      </a:clrScheme>
      <a:clrMap bg1="lt1" tx1="dk1" bg2="lt2" tx2="dk2" accent1="accent1" accent2="accent2" accent3="accent3" accent4="accent4" accent5="accent5" accent6="accent6" hlink="hlink" folHlink="folHlink"/>
    </a:extraClrScheme>
    <a:extraClrScheme>
      <a:clrScheme name="Sunny Days 4">
        <a:dk1>
          <a:srgbClr val="000000"/>
        </a:dk1>
        <a:lt1>
          <a:srgbClr val="F8F8F8"/>
        </a:lt1>
        <a:dk2>
          <a:srgbClr val="006600"/>
        </a:dk2>
        <a:lt2>
          <a:srgbClr val="FFCC00"/>
        </a:lt2>
        <a:accent1>
          <a:srgbClr val="9999FF"/>
        </a:accent1>
        <a:accent2>
          <a:srgbClr val="003300"/>
        </a:accent2>
        <a:accent3>
          <a:srgbClr val="AAB8AA"/>
        </a:accent3>
        <a:accent4>
          <a:srgbClr val="D4D4D4"/>
        </a:accent4>
        <a:accent5>
          <a:srgbClr val="CACAFF"/>
        </a:accent5>
        <a:accent6>
          <a:srgbClr val="002D00"/>
        </a:accent6>
        <a:hlink>
          <a:srgbClr val="009966"/>
        </a:hlink>
        <a:folHlink>
          <a:srgbClr val="6600CC"/>
        </a:folHlink>
      </a:clrScheme>
      <a:clrMap bg1="dk2" tx1="lt1" bg2="dk1" tx2="lt2" accent1="accent1" accent2="accent2" accent3="accent3" accent4="accent4" accent5="accent5" accent6="accent6" hlink="hlink" folHlink="folHlink"/>
    </a:extraClrScheme>
    <a:extraClrScheme>
      <a:clrScheme name="Sunny Days 5">
        <a:dk1>
          <a:srgbClr val="000000"/>
        </a:dk1>
        <a:lt1>
          <a:srgbClr val="F8F8F8"/>
        </a:lt1>
        <a:dk2>
          <a:srgbClr val="990099"/>
        </a:dk2>
        <a:lt2>
          <a:srgbClr val="FFCC00"/>
        </a:lt2>
        <a:accent1>
          <a:srgbClr val="9999FF"/>
        </a:accent1>
        <a:accent2>
          <a:srgbClr val="660066"/>
        </a:accent2>
        <a:accent3>
          <a:srgbClr val="CAAACA"/>
        </a:accent3>
        <a:accent4>
          <a:srgbClr val="D4D4D4"/>
        </a:accent4>
        <a:accent5>
          <a:srgbClr val="CACAFF"/>
        </a:accent5>
        <a:accent6>
          <a:srgbClr val="5C005C"/>
        </a:accent6>
        <a:hlink>
          <a:srgbClr val="CC00CC"/>
        </a:hlink>
        <a:folHlink>
          <a:srgbClr val="6600C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Sunny Days">
  <a:themeElements>
    <a:clrScheme name="4_Sunny Days 1">
      <a:dk1>
        <a:srgbClr val="000000"/>
      </a:dk1>
      <a:lt1>
        <a:srgbClr val="FFCC66"/>
      </a:lt1>
      <a:dk2>
        <a:srgbClr val="996633"/>
      </a:dk2>
      <a:lt2>
        <a:srgbClr val="CC6600"/>
      </a:lt2>
      <a:accent1>
        <a:srgbClr val="FF9933"/>
      </a:accent1>
      <a:accent2>
        <a:srgbClr val="CCCCCC"/>
      </a:accent2>
      <a:accent3>
        <a:srgbClr val="FFE2B8"/>
      </a:accent3>
      <a:accent4>
        <a:srgbClr val="000000"/>
      </a:accent4>
      <a:accent5>
        <a:srgbClr val="FFCAAD"/>
      </a:accent5>
      <a:accent6>
        <a:srgbClr val="B9B9B9"/>
      </a:accent6>
      <a:hlink>
        <a:srgbClr val="CC9900"/>
      </a:hlink>
      <a:folHlink>
        <a:srgbClr val="993366"/>
      </a:folHlink>
    </a:clrScheme>
    <a:fontScheme name="4_Sunny Day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Sunny Days 1">
        <a:dk1>
          <a:srgbClr val="000000"/>
        </a:dk1>
        <a:lt1>
          <a:srgbClr val="FFCC66"/>
        </a:lt1>
        <a:dk2>
          <a:srgbClr val="996633"/>
        </a:dk2>
        <a:lt2>
          <a:srgbClr val="CC6600"/>
        </a:lt2>
        <a:accent1>
          <a:srgbClr val="FF9933"/>
        </a:accent1>
        <a:accent2>
          <a:srgbClr val="CCCCCC"/>
        </a:accent2>
        <a:accent3>
          <a:srgbClr val="FFE2B8"/>
        </a:accent3>
        <a:accent4>
          <a:srgbClr val="000000"/>
        </a:accent4>
        <a:accent5>
          <a:srgbClr val="FFCAAD"/>
        </a:accent5>
        <a:accent6>
          <a:srgbClr val="B9B9B9"/>
        </a:accent6>
        <a:hlink>
          <a:srgbClr val="CC9900"/>
        </a:hlink>
        <a:folHlink>
          <a:srgbClr val="993366"/>
        </a:folHlink>
      </a:clrScheme>
      <a:clrMap bg1="lt1" tx1="dk1" bg2="lt2" tx2="dk2" accent1="accent1" accent2="accent2" accent3="accent3" accent4="accent4" accent5="accent5" accent6="accent6" hlink="hlink" folHlink="folHlink"/>
    </a:extraClrScheme>
    <a:extraClrScheme>
      <a:clrScheme name="4_Sunny Days 2">
        <a:dk1>
          <a:srgbClr val="000000"/>
        </a:dk1>
        <a:lt1>
          <a:srgbClr val="FFFFCC"/>
        </a:lt1>
        <a:dk2>
          <a:srgbClr val="996633"/>
        </a:dk2>
        <a:lt2>
          <a:srgbClr val="CC9900"/>
        </a:lt2>
        <a:accent1>
          <a:srgbClr val="FF9933"/>
        </a:accent1>
        <a:accent2>
          <a:srgbClr val="FFFFFF"/>
        </a:accent2>
        <a:accent3>
          <a:srgbClr val="FFFFE2"/>
        </a:accent3>
        <a:accent4>
          <a:srgbClr val="000000"/>
        </a:accent4>
        <a:accent5>
          <a:srgbClr val="FFCAAD"/>
        </a:accent5>
        <a:accent6>
          <a:srgbClr val="E7E7E7"/>
        </a:accent6>
        <a:hlink>
          <a:srgbClr val="FFCC66"/>
        </a:hlink>
        <a:folHlink>
          <a:srgbClr val="993366"/>
        </a:folHlink>
      </a:clrScheme>
      <a:clrMap bg1="lt1" tx1="dk1" bg2="lt2" tx2="dk2" accent1="accent1" accent2="accent2" accent3="accent3" accent4="accent4" accent5="accent5" accent6="accent6" hlink="hlink" folHlink="folHlink"/>
    </a:extraClrScheme>
    <a:extraClrScheme>
      <a:clrScheme name="4_Sunny Days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CBCBCB"/>
        </a:hlink>
        <a:folHlink>
          <a:srgbClr val="FFFFFF"/>
        </a:folHlink>
      </a:clrScheme>
      <a:clrMap bg1="lt1" tx1="dk1" bg2="lt2" tx2="dk2" accent1="accent1" accent2="accent2" accent3="accent3" accent4="accent4" accent5="accent5" accent6="accent6" hlink="hlink" folHlink="folHlink"/>
    </a:extraClrScheme>
    <a:extraClrScheme>
      <a:clrScheme name="4_Sunny Days 4">
        <a:dk1>
          <a:srgbClr val="000000"/>
        </a:dk1>
        <a:lt1>
          <a:srgbClr val="F8F8F8"/>
        </a:lt1>
        <a:dk2>
          <a:srgbClr val="006600"/>
        </a:dk2>
        <a:lt2>
          <a:srgbClr val="FFCC00"/>
        </a:lt2>
        <a:accent1>
          <a:srgbClr val="9999FF"/>
        </a:accent1>
        <a:accent2>
          <a:srgbClr val="003300"/>
        </a:accent2>
        <a:accent3>
          <a:srgbClr val="AAB8AA"/>
        </a:accent3>
        <a:accent4>
          <a:srgbClr val="D4D4D4"/>
        </a:accent4>
        <a:accent5>
          <a:srgbClr val="CACAFF"/>
        </a:accent5>
        <a:accent6>
          <a:srgbClr val="002D00"/>
        </a:accent6>
        <a:hlink>
          <a:srgbClr val="009966"/>
        </a:hlink>
        <a:folHlink>
          <a:srgbClr val="6600CC"/>
        </a:folHlink>
      </a:clrScheme>
      <a:clrMap bg1="dk2" tx1="lt1" bg2="dk1" tx2="lt2" accent1="accent1" accent2="accent2" accent3="accent3" accent4="accent4" accent5="accent5" accent6="accent6" hlink="hlink" folHlink="folHlink"/>
    </a:extraClrScheme>
    <a:extraClrScheme>
      <a:clrScheme name="4_Sunny Days 5">
        <a:dk1>
          <a:srgbClr val="000000"/>
        </a:dk1>
        <a:lt1>
          <a:srgbClr val="F8F8F8"/>
        </a:lt1>
        <a:dk2>
          <a:srgbClr val="990099"/>
        </a:dk2>
        <a:lt2>
          <a:srgbClr val="FFCC00"/>
        </a:lt2>
        <a:accent1>
          <a:srgbClr val="9999FF"/>
        </a:accent1>
        <a:accent2>
          <a:srgbClr val="660066"/>
        </a:accent2>
        <a:accent3>
          <a:srgbClr val="CAAACA"/>
        </a:accent3>
        <a:accent4>
          <a:srgbClr val="D4D4D4"/>
        </a:accent4>
        <a:accent5>
          <a:srgbClr val="CACAFF"/>
        </a:accent5>
        <a:accent6>
          <a:srgbClr val="5C005C"/>
        </a:accent6>
        <a:hlink>
          <a:srgbClr val="CC00CC"/>
        </a:hlink>
        <a:folHlink>
          <a:srgbClr val="6600CC"/>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998</TotalTime>
  <Words>3060</Words>
  <Application>Microsoft Office PowerPoint</Application>
  <PresentationFormat>On-screen Show (4:3)</PresentationFormat>
  <Paragraphs>321</Paragraphs>
  <Slides>30</Slides>
  <Notes>26</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30</vt:i4>
      </vt:variant>
    </vt:vector>
  </HeadingPairs>
  <TitlesOfParts>
    <vt:vector size="48" baseType="lpstr">
      <vt:lpstr>Arial</vt:lpstr>
      <vt:lpstr>Times New Roman</vt:lpstr>
      <vt:lpstr>Wingdings</vt:lpstr>
      <vt:lpstr>Calibri</vt:lpstr>
      <vt:lpstr>Times</vt:lpstr>
      <vt:lpstr>CG Omega</vt:lpstr>
      <vt:lpstr>Symbol</vt:lpstr>
      <vt:lpstr>Comic Sans MS</vt:lpstr>
      <vt:lpstr>Arial Black</vt:lpstr>
      <vt:lpstr>Impact</vt:lpstr>
      <vt:lpstr>Arial Narrow</vt:lpstr>
      <vt:lpstr>Sunny Days</vt:lpstr>
      <vt:lpstr>1_Sunny Days</vt:lpstr>
      <vt:lpstr>1_Default Design</vt:lpstr>
      <vt:lpstr>Default Design</vt:lpstr>
      <vt:lpstr>5_Default Design</vt:lpstr>
      <vt:lpstr>6_Default Design</vt:lpstr>
      <vt:lpstr>4_Sunny Days</vt:lpstr>
      <vt:lpstr>To Receive Honors Credit for this class…</vt:lpstr>
      <vt:lpstr>Slide 2</vt:lpstr>
      <vt:lpstr>Slide 3</vt:lpstr>
      <vt:lpstr>Slide 4</vt:lpstr>
      <vt:lpstr>The Earth’s Energy Balance</vt:lpstr>
      <vt:lpstr>Slide 6</vt:lpstr>
      <vt:lpstr>Annual Average Insolation</vt:lpstr>
      <vt:lpstr>Slide 8</vt:lpstr>
      <vt:lpstr>Slide 9</vt:lpstr>
      <vt:lpstr>Important Radiation Laws &amp; Concepts</vt:lpstr>
      <vt:lpstr>Slide 11</vt:lpstr>
      <vt:lpstr>Slide 12</vt:lpstr>
      <vt:lpstr>Important Radiation Laws &amp; Concepts</vt:lpstr>
      <vt:lpstr>Radiation</vt:lpstr>
      <vt:lpstr>Important Radiation Laws &amp; Concepts</vt:lpstr>
      <vt:lpstr>Bowen Ratio</vt:lpstr>
      <vt:lpstr>RADIATION TRANSFER</vt:lpstr>
      <vt:lpstr>Slide 18</vt:lpstr>
      <vt:lpstr>Pollution is the Primary Cause</vt:lpstr>
      <vt:lpstr>Greenhouse Gases</vt:lpstr>
      <vt:lpstr>Greenhouse Gases – Water Vapor</vt:lpstr>
      <vt:lpstr>Greenhouse Gases – CO2</vt:lpstr>
      <vt:lpstr>Greenhouse Gases – CH4</vt:lpstr>
      <vt:lpstr>Slide 24</vt:lpstr>
      <vt:lpstr>Slide 25</vt:lpstr>
      <vt:lpstr>Slide 26</vt:lpstr>
      <vt:lpstr>Daily Fossil Fuel Emissions , Jan 3 2002</vt:lpstr>
      <vt:lpstr>Slide 28</vt:lpstr>
      <vt:lpstr>Human and Natural Drivers of Climate Change</vt:lpstr>
      <vt:lpstr>The Greenhouse Model http://ccl.northwestern.edu/netlogo/models/ClimateChange</vt:lpstr>
    </vt:vector>
  </TitlesOfParts>
  <Company>The University of Montana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Faith Ann Heinsch</dc:creator>
  <cp:lastModifiedBy>Faith Ann Heinsch</cp:lastModifiedBy>
  <cp:revision>68</cp:revision>
  <dcterms:created xsi:type="dcterms:W3CDTF">2008-02-07T16:46:53Z</dcterms:created>
  <dcterms:modified xsi:type="dcterms:W3CDTF">2008-09-10T02:27:05Z</dcterms:modified>
</cp:coreProperties>
</file>