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45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13E-1BCF-43B9-AFF3-E0FEBB3C94C9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sg.umt.edu/project/biome-bg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ECOSYSTEM MODEL EVALUATION TEMPLATE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Model Name/Host Institution/URL</a:t>
            </a:r>
          </a:p>
          <a:p>
            <a:pPr lvl="1"/>
            <a:r>
              <a:rPr lang="en-US" dirty="0" smtClean="0"/>
              <a:t>Biome-BGC, NTSG University of Montana</a:t>
            </a:r>
          </a:p>
          <a:p>
            <a:pPr lvl="1"/>
            <a:r>
              <a:rPr lang="en-US" dirty="0" smtClean="0">
                <a:hlinkClick r:id="rId2"/>
              </a:rPr>
              <a:t>http://www.ntsg.umt.edu/project/biome-bgc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Domain/Objective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Biome-BGC is a computer model that simulates the storage and fluxes of water, carbon, and nitrogen within the vegetation, litter, and soil components of a terrestrial ecosystem </a:t>
            </a:r>
            <a:endParaRPr lang="en-US" dirty="0" smtClean="0"/>
          </a:p>
          <a:p>
            <a:r>
              <a:rPr lang="en-US" b="1" dirty="0" smtClean="0"/>
              <a:t>Key Assumptions</a:t>
            </a:r>
          </a:p>
          <a:p>
            <a:pPr marL="0" indent="0">
              <a:buNone/>
            </a:pPr>
            <a:r>
              <a:rPr lang="en-US" dirty="0" smtClean="0"/>
              <a:t>Species not defined, individual plants not defined, LAI key variable, simple N budget</a:t>
            </a:r>
          </a:p>
          <a:p>
            <a:r>
              <a:rPr lang="en-US" b="1" dirty="0" smtClean="0"/>
              <a:t>Temporal/Spatial Scale</a:t>
            </a:r>
          </a:p>
          <a:p>
            <a:pPr marL="0" indent="0">
              <a:buNone/>
            </a:pPr>
            <a:r>
              <a:rPr lang="en-US" dirty="0" smtClean="0"/>
              <a:t>Daily </a:t>
            </a:r>
            <a:r>
              <a:rPr lang="en-US" dirty="0" err="1" smtClean="0"/>
              <a:t>timestep</a:t>
            </a:r>
            <a:r>
              <a:rPr lang="en-US" dirty="0" smtClean="0"/>
              <a:t>/ 1-d, spatially undefined so can be computed for any area with a gridded computation</a:t>
            </a:r>
          </a:p>
        </p:txBody>
      </p:sp>
    </p:spTree>
    <p:extLst>
      <p:ext uri="{BB962C8B-B14F-4D97-AF65-F5344CB8AC3E}">
        <p14:creationId xmlns:p14="http://schemas.microsoft.com/office/powerpoint/2010/main" val="910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304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7400" b="1" dirty="0" smtClean="0"/>
              <a:t>Input Drivers</a:t>
            </a:r>
          </a:p>
          <a:p>
            <a:r>
              <a:rPr lang="en-US" b="1" dirty="0"/>
              <a:t>Daily maximum temperature (°C) </a:t>
            </a:r>
            <a:endParaRPr lang="en-US" dirty="0"/>
          </a:p>
          <a:p>
            <a:r>
              <a:rPr lang="en-US" b="1" dirty="0"/>
              <a:t>Daily minimum temperature (°C) </a:t>
            </a:r>
            <a:endParaRPr lang="en-US" dirty="0"/>
          </a:p>
          <a:p>
            <a:r>
              <a:rPr lang="en-US" b="1" dirty="0"/>
              <a:t>Daylight average temperature (°C) </a:t>
            </a:r>
            <a:endParaRPr lang="en-US" dirty="0"/>
          </a:p>
          <a:p>
            <a:r>
              <a:rPr lang="en-US" b="1" dirty="0"/>
              <a:t>Daily total precipitation (cm) </a:t>
            </a:r>
            <a:endParaRPr lang="en-US" dirty="0"/>
          </a:p>
          <a:p>
            <a:r>
              <a:rPr lang="en-US" b="1" dirty="0"/>
              <a:t>Daylight average partial pressure of water vapor (Pa) </a:t>
            </a:r>
            <a:endParaRPr lang="en-US" dirty="0"/>
          </a:p>
          <a:p>
            <a:r>
              <a:rPr lang="en-US" b="1" dirty="0"/>
              <a:t>Daylight average shortwave radiant flux density (W/m</a:t>
            </a:r>
            <a:r>
              <a:rPr lang="en-US" b="1" baseline="30000" dirty="0"/>
              <a:t>2</a:t>
            </a:r>
            <a:r>
              <a:rPr lang="en-US" b="1" dirty="0"/>
              <a:t>) </a:t>
            </a:r>
            <a:endParaRPr lang="en-US" dirty="0"/>
          </a:p>
          <a:p>
            <a:r>
              <a:rPr lang="en-US" b="1" dirty="0" err="1"/>
              <a:t>Daylength</a:t>
            </a:r>
            <a:r>
              <a:rPr lang="en-US" b="1" dirty="0"/>
              <a:t> (s)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7400" b="1" dirty="0" smtClean="0"/>
              <a:t>Key Outputs</a:t>
            </a:r>
          </a:p>
          <a:p>
            <a:r>
              <a:rPr lang="en-US" b="1" dirty="0" smtClean="0"/>
              <a:t>Daily soil water, snowmelt, </a:t>
            </a:r>
            <a:r>
              <a:rPr lang="en-US" b="1" dirty="0"/>
              <a:t>e</a:t>
            </a:r>
            <a:r>
              <a:rPr lang="en-US" b="1" dirty="0" smtClean="0"/>
              <a:t>vaporation, transpiration; </a:t>
            </a:r>
          </a:p>
          <a:p>
            <a:r>
              <a:rPr lang="en-US" b="1" dirty="0" smtClean="0"/>
              <a:t>Daily photosynthesis, </a:t>
            </a:r>
            <a:r>
              <a:rPr lang="en-US" b="1" dirty="0" err="1" smtClean="0"/>
              <a:t>maintenence</a:t>
            </a:r>
            <a:r>
              <a:rPr lang="en-US" b="1" dirty="0" smtClean="0"/>
              <a:t> respiration, decomposition</a:t>
            </a:r>
          </a:p>
          <a:p>
            <a:r>
              <a:rPr lang="en-US" b="1" dirty="0" smtClean="0"/>
              <a:t>Yearly carbon allocation, plant growth, litter turnover, mortality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4011"/>
            <a:ext cx="6781800" cy="398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29" y="401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Testing/Validation, Examples of a result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4650"/>
            <a:ext cx="4563799" cy="3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685800"/>
            <a:ext cx="4555958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9862</TotalTime>
  <Words>172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ECOSYSTEM MODEL EVALUATION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MODEL EVALUATION TEMPLATE</dc:title>
  <dc:creator>Steve Running</dc:creator>
  <cp:lastModifiedBy>Steve Running</cp:lastModifiedBy>
  <cp:revision>7</cp:revision>
  <dcterms:created xsi:type="dcterms:W3CDTF">2014-01-22T21:27:55Z</dcterms:created>
  <dcterms:modified xsi:type="dcterms:W3CDTF">2014-01-29T17:50:10Z</dcterms:modified>
</cp:coreProperties>
</file>